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0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1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3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1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1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670C-C215-4321-94E4-FD8610E0E041}" type="datetimeFigureOut">
              <a:rPr kumimoji="1" lang="ja-JP" altLang="en-US" smtClean="0"/>
              <a:t>2019/4/26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55335" y="15454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77307" y="409510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タイトルシーン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855335" y="2026275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77307" y="2281239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セレクトシーン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855335" y="3898004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77307" y="4152968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55335" y="563450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4125" y="5889470"/>
            <a:ext cx="320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リザルトシーン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 rot="20460453">
            <a:off x="-8607" y="604402"/>
            <a:ext cx="381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現在のシーン遷移</a:t>
            </a:r>
            <a:endParaRPr kumimoji="1" lang="ja-JP" altLang="en-US" sz="3200" b="1" dirty="0"/>
          </a:p>
        </p:txBody>
      </p:sp>
      <p:sp>
        <p:nvSpPr>
          <p:cNvPr id="15" name="下矢印 14"/>
          <p:cNvSpPr/>
          <p:nvPr/>
        </p:nvSpPr>
        <p:spPr>
          <a:xfrm>
            <a:off x="6156102" y="1330514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201177" y="3200562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6111025" y="5075653"/>
            <a:ext cx="850006" cy="590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曲折矢印 18"/>
          <p:cNvSpPr/>
          <p:nvPr/>
        </p:nvSpPr>
        <p:spPr>
          <a:xfrm>
            <a:off x="3157428" y="540913"/>
            <a:ext cx="1532586" cy="5639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57428" y="6049848"/>
            <a:ext cx="1532586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7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738648" y="965915"/>
            <a:ext cx="6825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kumimoji="1" lang="ja-JP" altLang="en-US" dirty="0" smtClean="0"/>
              <a:t>装備をとるときに装備をとれるように知らせる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</a:t>
            </a:r>
            <a:r>
              <a:rPr kumimoji="1" lang="ja-JP" altLang="en-US" dirty="0" smtClean="0"/>
              <a:t>追加 </a:t>
            </a:r>
            <a:r>
              <a:rPr kumimoji="1" lang="en-US" altLang="ja-JP" dirty="0" smtClean="0"/>
              <a:t>Iago</a:t>
            </a:r>
            <a:endParaRPr lang="en-US" altLang="ja-JP" dirty="0" smtClean="0"/>
          </a:p>
          <a:p>
            <a:r>
              <a:rPr lang="ja-JP" altLang="en-US" dirty="0" smtClean="0"/>
              <a:t>・プレイヤーと敵の</a:t>
            </a:r>
            <a:r>
              <a:rPr lang="ja-JP" altLang="en-US" dirty="0" smtClean="0"/>
              <a:t>ノックバック </a:t>
            </a:r>
            <a:r>
              <a:rPr lang="en-US" altLang="ja-JP" dirty="0" smtClean="0"/>
              <a:t>Tanaka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ja-JP" altLang="en-US" dirty="0" smtClean="0"/>
              <a:t>・選択</a:t>
            </a:r>
            <a:r>
              <a:rPr lang="ja-JP" altLang="en-US" dirty="0" smtClean="0"/>
              <a:t>シーンの画像作成と</a:t>
            </a:r>
            <a:r>
              <a:rPr lang="ja-JP" altLang="en-US" dirty="0" smtClean="0"/>
              <a:t>実装と背景  </a:t>
            </a:r>
            <a:r>
              <a:rPr lang="en-US" altLang="ja-JP" dirty="0" err="1" smtClean="0"/>
              <a:t>teramoto</a:t>
            </a:r>
            <a:r>
              <a:rPr lang="ja-JP" altLang="en-US" dirty="0"/>
              <a:t>機械感</a:t>
            </a:r>
            <a:endParaRPr lang="en-US" altLang="ja-JP" dirty="0"/>
          </a:p>
          <a:p>
            <a:r>
              <a:rPr lang="ja-JP" altLang="en-US" dirty="0" smtClean="0"/>
              <a:t>    </a:t>
            </a:r>
            <a:endParaRPr lang="en-US" altLang="ja-JP" dirty="0" smtClean="0"/>
          </a:p>
          <a:p>
            <a:r>
              <a:rPr lang="ja-JP" altLang="en-US" dirty="0" smtClean="0"/>
              <a:t>・攻撃の計算を追加 </a:t>
            </a:r>
            <a:r>
              <a:rPr lang="ja-JP" altLang="en-US" dirty="0" smtClean="0"/>
              <a:t>               </a:t>
            </a:r>
            <a:r>
              <a:rPr lang="en-US" altLang="ja-JP" dirty="0" smtClean="0"/>
              <a:t>Sato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exe</a:t>
            </a:r>
            <a:r>
              <a:rPr lang="ja-JP" altLang="en-US" dirty="0" smtClean="0"/>
              <a:t>のバグを治す</a:t>
            </a:r>
            <a:r>
              <a:rPr lang="en-US" altLang="ja-JP" dirty="0" smtClean="0"/>
              <a:t>	</a:t>
            </a:r>
            <a:r>
              <a:rPr lang="ja-JP" altLang="en-US" dirty="0"/>
              <a:t>　</a:t>
            </a:r>
            <a:r>
              <a:rPr lang="ja-JP" altLang="en-US" dirty="0" smtClean="0"/>
              <a:t>　　　　　</a:t>
            </a:r>
            <a:r>
              <a:rPr lang="en-US" altLang="ja-JP" dirty="0" smtClean="0"/>
              <a:t>Sato</a:t>
            </a:r>
            <a:endParaRPr lang="en-US" altLang="ja-JP" dirty="0" smtClean="0"/>
          </a:p>
          <a:p>
            <a:r>
              <a:rPr lang="ja-JP" altLang="en-US" dirty="0" smtClean="0"/>
              <a:t>・登場の演出とゴール時にカプセルに入る演出  </a:t>
            </a:r>
            <a:r>
              <a:rPr lang="ja-JP" altLang="en-US" dirty="0" smtClean="0"/>
              <a:t>  </a:t>
            </a:r>
            <a:r>
              <a:rPr lang="en-US" altLang="ja-JP" dirty="0" err="1" smtClean="0"/>
              <a:t>gotou</a:t>
            </a:r>
            <a:r>
              <a:rPr lang="ja-JP" altLang="en-US" dirty="0" smtClean="0"/>
              <a:t>  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HP</a:t>
            </a:r>
            <a:r>
              <a:rPr lang="ja-JP" altLang="en-US" dirty="0" smtClean="0"/>
              <a:t>ゲージ                                 </a:t>
            </a:r>
            <a:r>
              <a:rPr lang="en-US" altLang="ja-JP" dirty="0" smtClean="0"/>
              <a:t>Ono</a:t>
            </a:r>
            <a:endParaRPr lang="en-US" altLang="ja-JP" dirty="0" smtClean="0"/>
          </a:p>
          <a:p>
            <a:r>
              <a:rPr lang="ja-JP" altLang="en-US" dirty="0" smtClean="0"/>
              <a:t>・カメラワーク                            </a:t>
            </a:r>
            <a:r>
              <a:rPr lang="en-US" altLang="ja-JP" dirty="0" err="1" smtClean="0"/>
              <a:t>Satou</a:t>
            </a:r>
            <a:endParaRPr lang="en-US" altLang="ja-JP" dirty="0" smtClean="0"/>
          </a:p>
          <a:p>
            <a:r>
              <a:rPr lang="ja-JP" altLang="en-US" dirty="0" smtClean="0"/>
              <a:t>・攻撃のエフェクト追加  </a:t>
            </a:r>
            <a:r>
              <a:rPr lang="en-US" altLang="ja-JP" dirty="0"/>
              <a:t>	</a:t>
            </a:r>
            <a:r>
              <a:rPr lang="en-US" altLang="ja-JP" dirty="0" err="1" smtClean="0"/>
              <a:t>gotou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044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出来たらやっといて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3037" y="1690688"/>
            <a:ext cx="106121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・敵の追加 	</a:t>
            </a:r>
            <a:r>
              <a:rPr lang="en-US" altLang="ja-JP" dirty="0" smtClean="0"/>
              <a:t>				Tanaka</a:t>
            </a:r>
            <a:r>
              <a:rPr lang="ja-JP" altLang="en-US" dirty="0"/>
              <a:t>		</a:t>
            </a:r>
          </a:p>
          <a:p>
            <a:r>
              <a:rPr lang="ja-JP" altLang="en-US" dirty="0" smtClean="0"/>
              <a:t>・</a:t>
            </a:r>
            <a:r>
              <a:rPr lang="ja-JP" altLang="en-US" dirty="0"/>
              <a:t>横を</a:t>
            </a:r>
            <a:r>
              <a:rPr lang="ja-JP" altLang="en-US" dirty="0" smtClean="0"/>
              <a:t>行きすぎない</a:t>
            </a:r>
            <a:r>
              <a:rPr lang="en-US" altLang="ja-JP" dirty="0" smtClean="0"/>
              <a:t>					Iago</a:t>
            </a:r>
            <a:endParaRPr lang="ja-JP" altLang="en-US" dirty="0"/>
          </a:p>
          <a:p>
            <a:r>
              <a:rPr lang="ja-JP" altLang="en-US" dirty="0"/>
              <a:t>・コントローラー対応の処理を</a:t>
            </a:r>
            <a:r>
              <a:rPr lang="ja-JP" altLang="en-US" dirty="0" smtClean="0"/>
              <a:t>追加</a:t>
            </a:r>
            <a:r>
              <a:rPr lang="en-US" altLang="ja-JP" dirty="0" smtClean="0"/>
              <a:t>			</a:t>
            </a:r>
            <a:r>
              <a:rPr lang="en-US" altLang="ja-JP" dirty="0" err="1" smtClean="0"/>
              <a:t>Anather</a:t>
            </a:r>
            <a:r>
              <a:rPr lang="en-US" altLang="ja-JP" dirty="0" smtClean="0"/>
              <a:t> Ono</a:t>
            </a:r>
            <a:endParaRPr lang="ja-JP" altLang="en-US" dirty="0"/>
          </a:p>
          <a:p>
            <a:r>
              <a:rPr lang="ja-JP" altLang="en-US" dirty="0"/>
              <a:t>・失敗時の</a:t>
            </a:r>
            <a:r>
              <a:rPr lang="ja-JP" altLang="en-US" dirty="0" smtClean="0"/>
              <a:t>演出</a:t>
            </a:r>
            <a:r>
              <a:rPr lang="en-US" altLang="ja-JP" dirty="0" smtClean="0"/>
              <a:t>					Sato</a:t>
            </a:r>
            <a:endParaRPr lang="ja-JP" altLang="en-US" dirty="0"/>
          </a:p>
          <a:p>
            <a:r>
              <a:rPr lang="ja-JP" altLang="en-US" dirty="0" smtClean="0"/>
              <a:t>・リザルトシーン</a:t>
            </a:r>
            <a:r>
              <a:rPr lang="ja-JP" altLang="en-US" dirty="0"/>
              <a:t>でプレイヤーの装備状態を</a:t>
            </a:r>
            <a:r>
              <a:rPr lang="ja-JP" altLang="en-US" dirty="0" smtClean="0"/>
              <a:t>引き継ぐ           </a:t>
            </a:r>
            <a:r>
              <a:rPr lang="en-US" altLang="ja-JP" dirty="0" err="1" smtClean="0"/>
              <a:t>atode</a:t>
            </a:r>
            <a:endParaRPr lang="ja-JP" altLang="en-US" dirty="0" smtClean="0"/>
          </a:p>
          <a:p>
            <a:r>
              <a:rPr lang="ja-JP" altLang="en-US" dirty="0" smtClean="0"/>
              <a:t>・敵死亡時のエフェクト</a:t>
            </a:r>
          </a:p>
          <a:p>
            <a:r>
              <a:rPr lang="ja-JP" altLang="en-US" dirty="0" smtClean="0"/>
              <a:t>・</a:t>
            </a:r>
            <a:r>
              <a:rPr lang="ja-JP" altLang="en-US" dirty="0"/>
              <a:t>プレイヤーの挙動を治せたら</a:t>
            </a:r>
            <a:r>
              <a:rPr lang="ja-JP" altLang="en-US" dirty="0" smtClean="0"/>
              <a:t>治す</a:t>
            </a:r>
            <a:r>
              <a:rPr lang="en-US" altLang="ja-JP" dirty="0" smtClean="0"/>
              <a:t>		</a:t>
            </a:r>
            <a:endParaRPr lang="ja-JP" altLang="en-US" dirty="0"/>
          </a:p>
          <a:p>
            <a:r>
              <a:rPr lang="ja-JP" altLang="en-US" dirty="0"/>
              <a:t>・銃と杖の追加</a:t>
            </a:r>
            <a:r>
              <a:rPr lang="en-US" altLang="ja-JP" dirty="0"/>
              <a:t>(</a:t>
            </a:r>
            <a:r>
              <a:rPr lang="ja-JP" altLang="en-US" dirty="0" smtClean="0"/>
              <a:t>画像 </a:t>
            </a:r>
            <a:r>
              <a:rPr lang="en-US" altLang="ja-JP" dirty="0" smtClean="0"/>
              <a:t>				Iago</a:t>
            </a:r>
            <a:endParaRPr lang="ja-JP" altLang="en-US" dirty="0"/>
          </a:p>
          <a:p>
            <a:r>
              <a:rPr lang="ja-JP" altLang="en-US" dirty="0"/>
              <a:t>・攻撃の追加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871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55335" y="15454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77307" y="409510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タイトルシーン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997003" y="2803541"/>
            <a:ext cx="3168202" cy="81827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54580" y="29202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セレクトシーン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887532" y="4419434"/>
            <a:ext cx="3296992" cy="6419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40058" y="4462366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55335" y="563450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4125" y="5889470"/>
            <a:ext cx="320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リザルトシーン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 rot="20460453">
            <a:off x="-8607" y="604402"/>
            <a:ext cx="381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理想のシーン遷移</a:t>
            </a:r>
            <a:endParaRPr kumimoji="1" lang="ja-JP" altLang="en-US" sz="3200" b="1" dirty="0"/>
          </a:p>
        </p:txBody>
      </p:sp>
      <p:sp>
        <p:nvSpPr>
          <p:cNvPr id="15" name="下矢印 14"/>
          <p:cNvSpPr/>
          <p:nvPr/>
        </p:nvSpPr>
        <p:spPr>
          <a:xfrm>
            <a:off x="6156102" y="1330514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201178" y="3981878"/>
            <a:ext cx="759853" cy="263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6111025" y="5075653"/>
            <a:ext cx="850006" cy="590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曲折矢印 18"/>
          <p:cNvSpPr/>
          <p:nvPr/>
        </p:nvSpPr>
        <p:spPr>
          <a:xfrm>
            <a:off x="3157428" y="540913"/>
            <a:ext cx="1532586" cy="5639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57428" y="6049848"/>
            <a:ext cx="1532586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形吹き出し 1"/>
          <p:cNvSpPr/>
          <p:nvPr/>
        </p:nvSpPr>
        <p:spPr>
          <a:xfrm>
            <a:off x="8564451" y="68384"/>
            <a:ext cx="2962141" cy="1262130"/>
          </a:xfrm>
          <a:prstGeom prst="wedgeEllipseCallout">
            <a:avLst>
              <a:gd name="adj1" fmla="val -60833"/>
              <a:gd name="adj2" fmla="val 84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後藤君が</a:t>
            </a: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モデルを使う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9224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</Words>
  <Application>Microsoft Office PowerPoint</Application>
  <PresentationFormat>ワイド画面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出来たらやっといて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李耶</dc:creator>
  <cp:lastModifiedBy>佐藤　李耶</cp:lastModifiedBy>
  <cp:revision>42</cp:revision>
  <dcterms:created xsi:type="dcterms:W3CDTF">2019-04-25T00:20:03Z</dcterms:created>
  <dcterms:modified xsi:type="dcterms:W3CDTF">2019-04-26T01:43:30Z</dcterms:modified>
</cp:coreProperties>
</file>