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855335" y="2026275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7307" y="2281239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55335" y="3898004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7307" y="4152968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現在のシーン遷移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7" y="3200562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7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997003" y="2803541"/>
            <a:ext cx="3168202" cy="8182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54580" y="29202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87532" y="4419434"/>
            <a:ext cx="3296992" cy="6419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40058" y="4462366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理想の</a:t>
            </a:r>
            <a:r>
              <a:rPr kumimoji="1" lang="ja-JP" altLang="en-US" sz="3200" b="1" dirty="0" smtClean="0"/>
              <a:t>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8" y="3981878"/>
            <a:ext cx="759853" cy="26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形吹き出し 1"/>
          <p:cNvSpPr/>
          <p:nvPr/>
        </p:nvSpPr>
        <p:spPr>
          <a:xfrm>
            <a:off x="8564451" y="68384"/>
            <a:ext cx="2962141" cy="1262130"/>
          </a:xfrm>
          <a:prstGeom prst="wedgeEllipseCallout">
            <a:avLst>
              <a:gd name="adj1" fmla="val -60833"/>
              <a:gd name="adj2" fmla="val 8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後藤君が</a:t>
            </a: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モデルを使う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224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李耶</dc:creator>
  <cp:lastModifiedBy>佐藤　李耶</cp:lastModifiedBy>
  <cp:revision>7</cp:revision>
  <dcterms:created xsi:type="dcterms:W3CDTF">2019-04-25T00:20:03Z</dcterms:created>
  <dcterms:modified xsi:type="dcterms:W3CDTF">2019-04-26T00:51:21Z</dcterms:modified>
</cp:coreProperties>
</file>