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95C469-D02C-4F84-8143-969B4CE0944B}" type="datetimeFigureOut">
              <a:rPr kumimoji="1" lang="ja-JP" altLang="en-US" smtClean="0"/>
              <a:t>2019/4/18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3305A-F7DA-40FB-A71A-DCBE2BAC56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6476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3305A-F7DA-40FB-A71A-DCBE2BAC56DD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5767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3305A-F7DA-40FB-A71A-DCBE2BAC56DD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9856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3305A-F7DA-40FB-A71A-DCBE2BAC56DD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0085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A723-A878-44E1-9329-404204D37C57}" type="datetimeFigureOut">
              <a:rPr kumimoji="1" lang="ja-JP" altLang="en-US" smtClean="0"/>
              <a:t>2019/4/18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C5E3-0368-40EC-9C93-78F1D3CC98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8662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A723-A878-44E1-9329-404204D37C57}" type="datetimeFigureOut">
              <a:rPr kumimoji="1" lang="ja-JP" altLang="en-US" smtClean="0"/>
              <a:t>2019/4/18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C5E3-0368-40EC-9C93-78F1D3CC98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7730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A723-A878-44E1-9329-404204D37C57}" type="datetimeFigureOut">
              <a:rPr kumimoji="1" lang="ja-JP" altLang="en-US" smtClean="0"/>
              <a:t>2019/4/18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C5E3-0368-40EC-9C93-78F1D3CC98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7160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A723-A878-44E1-9329-404204D37C57}" type="datetimeFigureOut">
              <a:rPr kumimoji="1" lang="ja-JP" altLang="en-US" smtClean="0"/>
              <a:t>2019/4/18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C5E3-0368-40EC-9C93-78F1D3CC98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688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A723-A878-44E1-9329-404204D37C57}" type="datetimeFigureOut">
              <a:rPr kumimoji="1" lang="ja-JP" altLang="en-US" smtClean="0"/>
              <a:t>2019/4/18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C5E3-0368-40EC-9C93-78F1D3CC98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4941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A723-A878-44E1-9329-404204D37C57}" type="datetimeFigureOut">
              <a:rPr kumimoji="1" lang="ja-JP" altLang="en-US" smtClean="0"/>
              <a:t>2019/4/18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C5E3-0368-40EC-9C93-78F1D3CC98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2193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A723-A878-44E1-9329-404204D37C57}" type="datetimeFigureOut">
              <a:rPr kumimoji="1" lang="ja-JP" altLang="en-US" smtClean="0"/>
              <a:t>2019/4/18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C5E3-0368-40EC-9C93-78F1D3CC98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6166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A723-A878-44E1-9329-404204D37C57}" type="datetimeFigureOut">
              <a:rPr kumimoji="1" lang="ja-JP" altLang="en-US" smtClean="0"/>
              <a:t>2019/4/18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C5E3-0368-40EC-9C93-78F1D3CC98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4009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A723-A878-44E1-9329-404204D37C57}" type="datetimeFigureOut">
              <a:rPr kumimoji="1" lang="ja-JP" altLang="en-US" smtClean="0"/>
              <a:t>2019/4/18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C5E3-0368-40EC-9C93-78F1D3CC98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4836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A723-A878-44E1-9329-404204D37C57}" type="datetimeFigureOut">
              <a:rPr kumimoji="1" lang="ja-JP" altLang="en-US" smtClean="0"/>
              <a:t>2019/4/18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C5E3-0368-40EC-9C93-78F1D3CC98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6119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A723-A878-44E1-9329-404204D37C57}" type="datetimeFigureOut">
              <a:rPr kumimoji="1" lang="ja-JP" altLang="en-US" smtClean="0"/>
              <a:t>2019/4/18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C5E3-0368-40EC-9C93-78F1D3CC98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6336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CA723-A878-44E1-9329-404204D37C57}" type="datetimeFigureOut">
              <a:rPr kumimoji="1" lang="ja-JP" altLang="en-US" smtClean="0"/>
              <a:t>2019/4/18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BC5E3-0368-40EC-9C93-78F1D3CC98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7150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-689020"/>
            <a:ext cx="9144000" cy="2387600"/>
          </a:xfrm>
        </p:spPr>
        <p:txBody>
          <a:bodyPr/>
          <a:lstStyle/>
          <a:p>
            <a:r>
              <a:rPr kumimoji="1" lang="ja-JP" altLang="en-US" dirty="0" smtClean="0"/>
              <a:t>確率調整仕様書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16823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 smtClean="0"/>
              <a:t>敵のステータスの仕様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63600" y="1690688"/>
            <a:ext cx="10515600" cy="1611312"/>
          </a:xfrm>
        </p:spPr>
        <p:txBody>
          <a:bodyPr>
            <a:normAutofit fontScale="32500" lnSpcReduction="20000"/>
          </a:bodyPr>
          <a:lstStyle/>
          <a:p>
            <a:r>
              <a:rPr kumimoji="1" lang="ja-JP" altLang="en-US" dirty="0" smtClean="0"/>
              <a:t>モンスタークラスを継承しているので</a:t>
            </a:r>
            <a:r>
              <a:rPr lang="ja-JP" altLang="en-US" dirty="0" smtClean="0"/>
              <a:t>ステータス</a:t>
            </a:r>
            <a:r>
              <a:rPr lang="en-US" altLang="ja-JP" dirty="0" smtClean="0"/>
              <a:t>(</a:t>
            </a:r>
            <a:r>
              <a:rPr lang="ja-JP" altLang="en-US" dirty="0" smtClean="0"/>
              <a:t>レアリティも</a:t>
            </a:r>
            <a:r>
              <a:rPr lang="en-US" altLang="ja-JP" dirty="0" smtClean="0"/>
              <a:t>)</a:t>
            </a:r>
            <a:r>
              <a:rPr lang="ja-JP" altLang="en-US" dirty="0" smtClean="0"/>
              <a:t>持っている。</a:t>
            </a:r>
            <a:endParaRPr lang="en-US" altLang="ja-JP" dirty="0" smtClean="0"/>
          </a:p>
          <a:p>
            <a:r>
              <a:rPr lang="ja-JP" altLang="en-US" dirty="0" smtClean="0"/>
              <a:t>アイテムをドロップする個</a:t>
            </a:r>
            <a:endParaRPr lang="en-US" altLang="ja-JP" dirty="0" smtClean="0"/>
          </a:p>
          <a:p>
            <a:r>
              <a:rPr kumimoji="1" lang="ja-JP" altLang="en-US" dirty="0" smtClean="0"/>
              <a:t>追加アイテムドロップ</a:t>
            </a:r>
            <a:r>
              <a:rPr kumimoji="1" lang="ja-JP" altLang="en-US" dirty="0" smtClean="0"/>
              <a:t>の確率を決める値を持つ。</a:t>
            </a:r>
            <a:endParaRPr lang="en-US" altLang="ja-JP" dirty="0"/>
          </a:p>
          <a:p>
            <a:r>
              <a:rPr kumimoji="1" lang="ja-JP" altLang="en-US" dirty="0" smtClean="0"/>
              <a:t>落とす</a:t>
            </a:r>
            <a:r>
              <a:rPr kumimoji="1" lang="ja-JP" altLang="en-US" dirty="0" smtClean="0"/>
              <a:t>装備の種類ランダムでレアリティはモンスターのレアリティと同じ。</a:t>
            </a:r>
            <a:endParaRPr lang="en-US" altLang="ja-JP" dirty="0" smtClean="0"/>
          </a:p>
          <a:p>
            <a:r>
              <a:rPr kumimoji="1" lang="ja-JP" altLang="en-US" dirty="0" smtClean="0"/>
              <a:t>列挙型で</a:t>
            </a:r>
            <a:r>
              <a:rPr lang="en-US" altLang="ja-JP" dirty="0" smtClean="0"/>
              <a:t>Normal</a:t>
            </a:r>
            <a:r>
              <a:rPr lang="ja-JP" altLang="en-US" dirty="0" smtClean="0"/>
              <a:t>と</a:t>
            </a:r>
            <a:r>
              <a:rPr lang="en-US" altLang="ja-JP" dirty="0" smtClean="0"/>
              <a:t>Confirm</a:t>
            </a:r>
            <a:r>
              <a:rPr lang="ja-JP" altLang="en-US" dirty="0" smtClean="0"/>
              <a:t>の</a:t>
            </a:r>
            <a:r>
              <a:rPr lang="en-US" altLang="ja-JP" dirty="0" smtClean="0"/>
              <a:t>2</a:t>
            </a:r>
            <a:r>
              <a:rPr lang="ja-JP" altLang="en-US" dirty="0" smtClean="0"/>
              <a:t>種類を作成し、</a:t>
            </a:r>
            <a:r>
              <a:rPr lang="en-US" altLang="ja-JP" dirty="0" smtClean="0"/>
              <a:t>Normal</a:t>
            </a:r>
            <a:r>
              <a:rPr lang="ja-JP" altLang="en-US" dirty="0" smtClean="0"/>
              <a:t>の場合は上記の通りドロップを確率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en-US" altLang="ja-JP" dirty="0" smtClean="0"/>
              <a:t>Confirm</a:t>
            </a:r>
            <a:r>
              <a:rPr lang="ja-JP" altLang="en-US" dirty="0" smtClean="0"/>
              <a:t>の場合は確定でアイテムをドロップする。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・</a:t>
            </a:r>
            <a:r>
              <a:rPr lang="en-US" altLang="ja-JP" dirty="0" smtClean="0"/>
              <a:t>HP</a:t>
            </a:r>
            <a:r>
              <a:rPr lang="ja-JP" altLang="en-US" dirty="0" smtClean="0"/>
              <a:t>が</a:t>
            </a:r>
            <a:r>
              <a:rPr lang="en-US" altLang="ja-JP" dirty="0" smtClean="0"/>
              <a:t>0</a:t>
            </a:r>
            <a:r>
              <a:rPr lang="ja-JP" altLang="en-US" dirty="0" smtClean="0"/>
              <a:t>になると消える消えたあとにアイテムをドロップする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63600" y="3268617"/>
            <a:ext cx="372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5593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2969624" y="-69669"/>
            <a:ext cx="6949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 smtClean="0"/>
              <a:t>シーンの振り分け</a:t>
            </a:r>
            <a:endParaRPr kumimoji="1" lang="ja-JP" altLang="en-US" sz="48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-505096" y="1283241"/>
            <a:ext cx="6949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 smtClean="0"/>
              <a:t>タイトルシーン</a:t>
            </a:r>
            <a:endParaRPr kumimoji="1" lang="ja-JP" altLang="en-US" sz="36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757853" y="3600315"/>
            <a:ext cx="3596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/>
              <a:t>プレイシーン</a:t>
            </a:r>
            <a:endParaRPr kumimoji="1" lang="ja-JP" altLang="en-US" sz="2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-296090" y="3412147"/>
            <a:ext cx="6949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 smtClean="0"/>
              <a:t>ガチャ排出シーン</a:t>
            </a:r>
            <a:endParaRPr kumimoji="1" lang="ja-JP" altLang="en-US" sz="36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42560" y="1283241"/>
            <a:ext cx="6949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 smtClean="0"/>
              <a:t>ステージセレクト</a:t>
            </a:r>
            <a:endParaRPr kumimoji="1" lang="ja-JP" altLang="en-US" sz="36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289074" y="1929572"/>
            <a:ext cx="30654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・モンスター</a:t>
            </a:r>
            <a:r>
              <a:rPr lang="en-US" altLang="ja-JP" dirty="0" smtClean="0"/>
              <a:t>[</a:t>
            </a:r>
            <a:r>
              <a:rPr lang="ja-JP" altLang="en-US" dirty="0" smtClean="0"/>
              <a:t>プレイヤー</a:t>
            </a:r>
            <a:r>
              <a:rPr lang="en-US" altLang="ja-JP" dirty="0" smtClean="0"/>
              <a:t>]</a:t>
            </a:r>
            <a:r>
              <a:rPr lang="ja-JP" altLang="en-US" dirty="0" smtClean="0"/>
              <a:t>の</a:t>
            </a:r>
            <a:endParaRPr lang="en-US" altLang="ja-JP" dirty="0" smtClean="0"/>
          </a:p>
          <a:p>
            <a:r>
              <a:rPr kumimoji="1" lang="ja-JP" altLang="en-US" dirty="0" smtClean="0"/>
              <a:t>名前を決める</a:t>
            </a:r>
            <a:endParaRPr kumimoji="1" lang="en-US" altLang="ja-JP" dirty="0" smtClean="0"/>
          </a:p>
          <a:p>
            <a:r>
              <a:rPr lang="ja-JP" altLang="en-US" dirty="0" smtClean="0"/>
              <a:t>・ステージを選ぶ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289074" y="2765816"/>
            <a:ext cx="3222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・操作キャラがランダムで決まる</a:t>
            </a:r>
            <a:r>
              <a:rPr lang="en-US" altLang="ja-JP" dirty="0" smtClean="0"/>
              <a:t>(</a:t>
            </a:r>
            <a:r>
              <a:rPr lang="ja-JP" altLang="en-US" dirty="0" smtClean="0"/>
              <a:t>肌の色</a:t>
            </a:r>
            <a:r>
              <a:rPr lang="en-US" altLang="ja-JP" dirty="0" smtClean="0"/>
              <a:t>)</a:t>
            </a:r>
            <a:r>
              <a:rPr lang="ja-JP" altLang="en-US" dirty="0" smtClean="0"/>
              <a:t>など</a:t>
            </a:r>
            <a:endParaRPr kumimoji="1" lang="en-US" altLang="ja-JP" dirty="0" smtClean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432559" y="1929572"/>
            <a:ext cx="322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・ステージ選択シーンへ移動</a:t>
            </a:r>
            <a:endParaRPr kumimoji="1" lang="en-US" altLang="ja-JP" dirty="0" smtClean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432559" y="4242969"/>
            <a:ext cx="32221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・カプセルから</a:t>
            </a:r>
            <a:endParaRPr lang="en-US" altLang="ja-JP" dirty="0" smtClean="0"/>
          </a:p>
          <a:p>
            <a:r>
              <a:rPr kumimoji="1" lang="ja-JP" altLang="en-US" dirty="0"/>
              <a:t>モンスタ</a:t>
            </a:r>
            <a:r>
              <a:rPr kumimoji="1" lang="ja-JP" altLang="en-US" dirty="0" smtClean="0"/>
              <a:t>ーが出てくる</a:t>
            </a:r>
            <a:endParaRPr kumimoji="1" lang="en-US" altLang="ja-JP" dirty="0" smtClean="0"/>
          </a:p>
          <a:p>
            <a:r>
              <a:rPr lang="ja-JP" altLang="en-US" dirty="0" smtClean="0"/>
              <a:t>・モンスターのステータスを表示</a:t>
            </a:r>
            <a:endParaRPr lang="en-US" altLang="ja-JP" dirty="0" smtClean="0"/>
          </a:p>
          <a:p>
            <a:endParaRPr kumimoji="1" lang="en-US" altLang="ja-JP" dirty="0" smtClean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289074" y="4148643"/>
            <a:ext cx="32221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敵は飛んでいる奴</a:t>
            </a:r>
            <a:endParaRPr lang="en-US" altLang="ja-JP" dirty="0" smtClean="0"/>
          </a:p>
          <a:p>
            <a:r>
              <a:rPr lang="ja-JP" altLang="en-US" dirty="0" smtClean="0"/>
              <a:t>地面で徘徊するやつ</a:t>
            </a:r>
            <a:endParaRPr lang="en-US" altLang="ja-JP" dirty="0" smtClean="0"/>
          </a:p>
          <a:p>
            <a:r>
              <a:rPr lang="ja-JP" altLang="en-US" dirty="0" smtClean="0"/>
              <a:t>タックルするやつ</a:t>
            </a:r>
            <a:r>
              <a:rPr lang="en-US" altLang="ja-JP" dirty="0" smtClean="0"/>
              <a:t>(</a:t>
            </a:r>
            <a:r>
              <a:rPr lang="ja-JP" altLang="en-US" dirty="0" smtClean="0"/>
              <a:t>予定</a:t>
            </a:r>
            <a:r>
              <a:rPr lang="en-US" altLang="ja-JP" dirty="0" smtClean="0"/>
              <a:t>)</a:t>
            </a:r>
          </a:p>
          <a:p>
            <a:endParaRPr lang="en-US" altLang="ja-JP" dirty="0"/>
          </a:p>
          <a:p>
            <a:r>
              <a:rPr lang="ja-JP" altLang="en-US" dirty="0" smtClean="0"/>
              <a:t>ミニマップの実装</a:t>
            </a:r>
            <a:endParaRPr lang="en-US" altLang="ja-JP" dirty="0" smtClean="0"/>
          </a:p>
          <a:p>
            <a:r>
              <a:rPr lang="en-US" altLang="ja-JP" dirty="0" smtClean="0"/>
              <a:t>Csv</a:t>
            </a:r>
            <a:r>
              <a:rPr lang="ja-JP" altLang="en-US" dirty="0" smtClean="0"/>
              <a:t>に書き込む</a:t>
            </a:r>
            <a:endParaRPr lang="en-US" altLang="ja-JP" dirty="0" smtClean="0"/>
          </a:p>
          <a:p>
            <a:r>
              <a:rPr lang="ja-JP" altLang="en-US" dirty="0"/>
              <a:t>データ</a:t>
            </a:r>
            <a:r>
              <a:rPr lang="ja-JP" altLang="en-US" dirty="0" smtClean="0"/>
              <a:t>の保存</a:t>
            </a:r>
            <a:endParaRPr lang="en-US" altLang="ja-JP" dirty="0" smtClean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09382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-505096" y="1283241"/>
            <a:ext cx="6949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 smtClean="0"/>
              <a:t>タイトルシーン</a:t>
            </a:r>
            <a:endParaRPr kumimoji="1" lang="ja-JP" altLang="en-US" sz="36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757853" y="3600315"/>
            <a:ext cx="3596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/>
              <a:t>プレイシーン</a:t>
            </a:r>
            <a:endParaRPr kumimoji="1" lang="ja-JP" altLang="en-US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-296090" y="3412147"/>
            <a:ext cx="6949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 smtClean="0"/>
              <a:t>ガチャ排出シーン</a:t>
            </a:r>
            <a:endParaRPr kumimoji="1" lang="ja-JP" altLang="en-US" sz="36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242560" y="1291742"/>
            <a:ext cx="6949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 smtClean="0"/>
              <a:t>ステージセレクト</a:t>
            </a:r>
            <a:endParaRPr kumimoji="1" lang="ja-JP" altLang="en-US" sz="36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314994" y="2185851"/>
            <a:ext cx="363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・大野くん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314993" y="4419599"/>
            <a:ext cx="363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・大野くん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901542" y="1938073"/>
            <a:ext cx="363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・大野くん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740435" y="4304746"/>
            <a:ext cx="36314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・イヤゴくん</a:t>
            </a:r>
            <a:endParaRPr kumimoji="1" lang="en-US" altLang="ja-JP" dirty="0" smtClean="0"/>
          </a:p>
          <a:p>
            <a:pPr algn="ctr"/>
            <a:r>
              <a:rPr lang="ja-JP" altLang="en-US" dirty="0"/>
              <a:t>・</a:t>
            </a:r>
            <a:r>
              <a:rPr lang="ja-JP" altLang="en-US" dirty="0" smtClean="0">
                <a:solidFill>
                  <a:schemeClr val="bg1">
                    <a:lumMod val="85000"/>
                  </a:schemeClr>
                </a:solidFill>
              </a:rPr>
              <a:t>後藤くん</a:t>
            </a:r>
            <a:endParaRPr lang="en-US" altLang="ja-JP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bg1">
                    <a:lumMod val="85000"/>
                  </a:schemeClr>
                </a:solidFill>
              </a:rPr>
              <a:t>・佐藤くん</a:t>
            </a:r>
            <a:endParaRPr lang="en-US" altLang="ja-JP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bg1">
                    <a:lumMod val="85000"/>
                  </a:schemeClr>
                </a:solidFill>
              </a:rPr>
              <a:t>・寺本くん</a:t>
            </a:r>
            <a:endParaRPr lang="en-US" altLang="ja-JP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ja-JP" altLang="en-US" dirty="0" smtClean="0"/>
              <a:t>・田中くん</a:t>
            </a:r>
            <a:endParaRPr lang="en-US" altLang="ja-JP" dirty="0" smtClean="0"/>
          </a:p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93914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213803" y="205091"/>
            <a:ext cx="51264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400" dirty="0" smtClean="0"/>
              <a:t>タイトルの仕様</a:t>
            </a:r>
            <a:endParaRPr kumimoji="1" lang="ja-JP" altLang="en-US" sz="4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33682" y="1541131"/>
            <a:ext cx="100867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・フェードイン</a:t>
            </a:r>
            <a:endParaRPr lang="en-US" altLang="ja-JP" dirty="0" smtClean="0"/>
          </a:p>
          <a:p>
            <a:r>
              <a:rPr lang="ja-JP" altLang="en-US" dirty="0" smtClean="0"/>
              <a:t>・プッシュキーの点滅</a:t>
            </a:r>
            <a:endParaRPr lang="en-US" altLang="ja-JP" dirty="0" smtClean="0"/>
          </a:p>
          <a:p>
            <a:r>
              <a:rPr lang="ja-JP" altLang="en-US" dirty="0" smtClean="0"/>
              <a:t>・シリアライズフィールドで点滅の速度を変えられるようにしてください。</a:t>
            </a:r>
            <a:endParaRPr lang="en-US" altLang="ja-JP" dirty="0" smtClean="0"/>
          </a:p>
          <a:p>
            <a:r>
              <a:rPr lang="ja-JP" altLang="en-US" dirty="0" smtClean="0"/>
              <a:t>・スペースキーまたはゲームパッド</a:t>
            </a:r>
            <a:r>
              <a:rPr lang="en-US" altLang="ja-JP" dirty="0" smtClean="0"/>
              <a:t>A</a:t>
            </a:r>
            <a:r>
              <a:rPr lang="ja-JP" altLang="en-US" dirty="0" smtClean="0"/>
              <a:t>ボタンで</a:t>
            </a:r>
            <a:endParaRPr lang="en-US" altLang="ja-JP" dirty="0"/>
          </a:p>
          <a:p>
            <a:r>
              <a:rPr lang="ja-JP" altLang="en-US" dirty="0" smtClean="0"/>
              <a:t>フェードアウト。</a:t>
            </a:r>
            <a:endParaRPr lang="en-US" altLang="ja-JP" dirty="0" smtClean="0"/>
          </a:p>
          <a:p>
            <a:r>
              <a:rPr kumimoji="1" lang="ja-JP" altLang="en-US" dirty="0" smtClean="0"/>
              <a:t>・</a:t>
            </a:r>
            <a:r>
              <a:rPr lang="ja-JP" altLang="en-US" dirty="0" smtClean="0"/>
              <a:t>ナウローディングしている</a:t>
            </a:r>
            <a:r>
              <a:rPr lang="ja-JP" altLang="en-US" dirty="0"/>
              <a:t>風</a:t>
            </a:r>
            <a:r>
              <a:rPr lang="ja-JP" altLang="en-US" dirty="0" smtClean="0"/>
              <a:t>にカプセルをくるくる回す。くるくるさせるのはアニメーション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en-US" altLang="ja-JP" dirty="0" smtClean="0"/>
              <a:t>2</a:t>
            </a:r>
            <a:r>
              <a:rPr lang="ja-JP" altLang="en-US" dirty="0" smtClean="0"/>
              <a:t>秒ほどくるくるさせたらセレクトシーンへ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6010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925537" y="243568"/>
            <a:ext cx="6949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 smtClean="0"/>
              <a:t>ステージセレクトの仕様</a:t>
            </a:r>
            <a:endParaRPr kumimoji="1" lang="ja-JP" altLang="en-US" sz="36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766328" y="763902"/>
            <a:ext cx="69494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・フェードイン</a:t>
            </a:r>
            <a:endParaRPr kumimoji="1" lang="en-US" altLang="ja-JP" dirty="0" smtClean="0"/>
          </a:p>
          <a:p>
            <a:r>
              <a:rPr lang="ja-JP" altLang="en-US" dirty="0" smtClean="0"/>
              <a:t>・ステージ選択はガチャの種類を選ぶ選択画面をモチーフに作る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・フェードアウト</a:t>
            </a:r>
            <a:endParaRPr kumimoji="1" lang="ja-JP" altLang="en-US" dirty="0"/>
          </a:p>
        </p:txBody>
      </p:sp>
      <p:grpSp>
        <p:nvGrpSpPr>
          <p:cNvPr id="9" name="グループ化 8"/>
          <p:cNvGrpSpPr/>
          <p:nvPr/>
        </p:nvGrpSpPr>
        <p:grpSpPr>
          <a:xfrm>
            <a:off x="587272" y="3498949"/>
            <a:ext cx="2638153" cy="766354"/>
            <a:chOff x="5574025" y="3089996"/>
            <a:chExt cx="2638153" cy="766354"/>
          </a:xfrm>
        </p:grpSpPr>
        <p:sp>
          <p:nvSpPr>
            <p:cNvPr id="7" name="角丸四角形 6"/>
            <p:cNvSpPr/>
            <p:nvPr/>
          </p:nvSpPr>
          <p:spPr>
            <a:xfrm>
              <a:off x="5574025" y="3089996"/>
              <a:ext cx="2455817" cy="76635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5756361" y="3299470"/>
              <a:ext cx="2455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チュートリアルガチャ</a:t>
              </a:r>
              <a:endParaRPr kumimoji="1" lang="ja-JP" altLang="en-US" dirty="0"/>
            </a:p>
          </p:txBody>
        </p:sp>
      </p:grpSp>
      <p:grpSp>
        <p:nvGrpSpPr>
          <p:cNvPr id="24" name="グループ化 23"/>
          <p:cNvGrpSpPr/>
          <p:nvPr/>
        </p:nvGrpSpPr>
        <p:grpSpPr>
          <a:xfrm>
            <a:off x="10046227" y="3379338"/>
            <a:ext cx="2228656" cy="658169"/>
            <a:chOff x="5286645" y="4300794"/>
            <a:chExt cx="2638153" cy="766354"/>
          </a:xfrm>
        </p:grpSpPr>
        <p:sp>
          <p:nvSpPr>
            <p:cNvPr id="10" name="角丸四角形 9"/>
            <p:cNvSpPr/>
            <p:nvPr/>
          </p:nvSpPr>
          <p:spPr>
            <a:xfrm>
              <a:off x="5286645" y="4300794"/>
              <a:ext cx="2455817" cy="76635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5468981" y="4499305"/>
              <a:ext cx="2455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星</a:t>
              </a:r>
              <a:r>
                <a:rPr lang="en-US" altLang="ja-JP" dirty="0" smtClean="0"/>
                <a:t>5</a:t>
              </a:r>
              <a:r>
                <a:rPr lang="ja-JP" altLang="en-US" dirty="0" smtClean="0"/>
                <a:t>確定ガチャ</a:t>
              </a:r>
              <a:endParaRPr kumimoji="1" lang="ja-JP" altLang="en-US" dirty="0"/>
            </a:p>
          </p:txBody>
        </p:sp>
      </p:grpSp>
      <p:grpSp>
        <p:nvGrpSpPr>
          <p:cNvPr id="25" name="グループ化 24"/>
          <p:cNvGrpSpPr/>
          <p:nvPr/>
        </p:nvGrpSpPr>
        <p:grpSpPr>
          <a:xfrm>
            <a:off x="6800855" y="3498949"/>
            <a:ext cx="2709450" cy="766354"/>
            <a:chOff x="2394858" y="5365894"/>
            <a:chExt cx="2709450" cy="766354"/>
          </a:xfrm>
        </p:grpSpPr>
        <p:sp>
          <p:nvSpPr>
            <p:cNvPr id="14" name="角丸四角形 13"/>
            <p:cNvSpPr/>
            <p:nvPr/>
          </p:nvSpPr>
          <p:spPr>
            <a:xfrm>
              <a:off x="2394858" y="5365894"/>
              <a:ext cx="2455817" cy="76635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2648491" y="5564405"/>
              <a:ext cx="2455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ピックアップガチャ</a:t>
              </a:r>
              <a:endParaRPr kumimoji="1" lang="ja-JP" altLang="en-US" dirty="0"/>
            </a:p>
          </p:txBody>
        </p:sp>
      </p:grpSp>
      <p:grpSp>
        <p:nvGrpSpPr>
          <p:cNvPr id="16" name="グループ化 15"/>
          <p:cNvGrpSpPr/>
          <p:nvPr/>
        </p:nvGrpSpPr>
        <p:grpSpPr>
          <a:xfrm>
            <a:off x="3785231" y="3498949"/>
            <a:ext cx="2729322" cy="766354"/>
            <a:chOff x="5286645" y="5318629"/>
            <a:chExt cx="2729322" cy="766354"/>
          </a:xfrm>
        </p:grpSpPr>
        <p:sp>
          <p:nvSpPr>
            <p:cNvPr id="20" name="角丸四角形 19"/>
            <p:cNvSpPr/>
            <p:nvPr/>
          </p:nvSpPr>
          <p:spPr>
            <a:xfrm>
              <a:off x="5286645" y="5318629"/>
              <a:ext cx="2455817" cy="76635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5560150" y="5536667"/>
              <a:ext cx="2455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通常ガチャ</a:t>
              </a:r>
              <a:endParaRPr kumimoji="1" lang="ja-JP" altLang="en-US" dirty="0"/>
            </a:p>
          </p:txBody>
        </p:sp>
      </p:grpSp>
      <p:sp>
        <p:nvSpPr>
          <p:cNvPr id="26" name="テキスト ボックス 25"/>
          <p:cNvSpPr txBox="1"/>
          <p:nvPr/>
        </p:nvSpPr>
        <p:spPr>
          <a:xfrm>
            <a:off x="3524695" y="2516222"/>
            <a:ext cx="286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ゲーム画面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201225" y="4565103"/>
            <a:ext cx="122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ガチャる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550228" y="4641669"/>
            <a:ext cx="122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ガチャる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7480663" y="4641669"/>
            <a:ext cx="122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ガチャる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469583" y="4641669"/>
            <a:ext cx="122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ガチャる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283335" y="3039291"/>
            <a:ext cx="3009590" cy="252438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3452460" y="3039291"/>
            <a:ext cx="3009590" cy="252438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6589822" y="3039291"/>
            <a:ext cx="3009590" cy="252438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9598090" y="3039291"/>
            <a:ext cx="2732704" cy="252438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507970" y="2577510"/>
            <a:ext cx="286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ゲーム画面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597288" y="2551989"/>
            <a:ext cx="286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ゲーム画面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9531882" y="2552544"/>
            <a:ext cx="286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ゲーム画面</a:t>
            </a:r>
            <a:endParaRPr kumimoji="1" lang="ja-JP" altLang="en-US" dirty="0"/>
          </a:p>
        </p:txBody>
      </p:sp>
      <p:sp>
        <p:nvSpPr>
          <p:cNvPr id="12" name="右矢印 11"/>
          <p:cNvSpPr/>
          <p:nvPr/>
        </p:nvSpPr>
        <p:spPr>
          <a:xfrm>
            <a:off x="3241994" y="6009059"/>
            <a:ext cx="299270" cy="5138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右矢印 39"/>
          <p:cNvSpPr/>
          <p:nvPr/>
        </p:nvSpPr>
        <p:spPr>
          <a:xfrm>
            <a:off x="6410971" y="5966266"/>
            <a:ext cx="299270" cy="5138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右矢印 40"/>
          <p:cNvSpPr/>
          <p:nvPr/>
        </p:nvSpPr>
        <p:spPr>
          <a:xfrm>
            <a:off x="9510305" y="5964156"/>
            <a:ext cx="299270" cy="5138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上カーブ矢印 17"/>
          <p:cNvSpPr/>
          <p:nvPr/>
        </p:nvSpPr>
        <p:spPr>
          <a:xfrm flipH="1">
            <a:off x="460604" y="5574070"/>
            <a:ext cx="11532029" cy="106066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3" name="右矢印 42"/>
          <p:cNvSpPr/>
          <p:nvPr/>
        </p:nvSpPr>
        <p:spPr>
          <a:xfrm rot="10800000">
            <a:off x="3217062" y="5495253"/>
            <a:ext cx="299270" cy="5138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右矢印 43"/>
          <p:cNvSpPr/>
          <p:nvPr/>
        </p:nvSpPr>
        <p:spPr>
          <a:xfrm rot="10800000">
            <a:off x="6338667" y="5433044"/>
            <a:ext cx="299270" cy="5138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右矢印 44"/>
          <p:cNvSpPr/>
          <p:nvPr/>
        </p:nvSpPr>
        <p:spPr>
          <a:xfrm rot="10800000">
            <a:off x="9454906" y="5450461"/>
            <a:ext cx="299270" cy="5138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上カーブ矢印 45"/>
          <p:cNvSpPr/>
          <p:nvPr/>
        </p:nvSpPr>
        <p:spPr>
          <a:xfrm>
            <a:off x="927100" y="5563674"/>
            <a:ext cx="10770391" cy="76635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045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086100" y="433691"/>
            <a:ext cx="68035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400" dirty="0" smtClean="0"/>
              <a:t>ステージセレクトの仕様</a:t>
            </a:r>
            <a:endParaRPr kumimoji="1" lang="ja-JP" altLang="en-US" sz="4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33682" y="1541131"/>
            <a:ext cx="100867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・フェードイン</a:t>
            </a:r>
            <a:endParaRPr lang="en-US" altLang="ja-JP" dirty="0" smtClean="0"/>
          </a:p>
          <a:p>
            <a:r>
              <a:rPr lang="ja-JP" altLang="en-US" dirty="0" smtClean="0"/>
              <a:t>・シリアライズフィールドで点滅の速度を変えられるようにしてください。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endParaRPr lang="en-US" altLang="ja-JP" dirty="0" smtClean="0"/>
          </a:p>
          <a:p>
            <a:r>
              <a:rPr kumimoji="1" lang="ja-JP" altLang="en-US" dirty="0" smtClean="0"/>
              <a:t>・フェードアウトしきったらセレクトシーンへ移動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89183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066162" y="243191"/>
            <a:ext cx="512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プレイシーンの仕様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1658" y="813602"/>
            <a:ext cx="112826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Mini</a:t>
            </a:r>
            <a:r>
              <a:rPr lang="ja-JP" altLang="en-US" dirty="0" smtClean="0"/>
              <a:t>マップがある。</a:t>
            </a:r>
            <a:endParaRPr lang="en-US" altLang="ja-JP" dirty="0" smtClean="0"/>
          </a:p>
          <a:p>
            <a:r>
              <a:rPr lang="en-US" altLang="ja-JP" dirty="0" smtClean="0"/>
              <a:t>Rarity</a:t>
            </a:r>
            <a:r>
              <a:rPr lang="ja-JP" altLang="en-US" dirty="0" smtClean="0"/>
              <a:t>は左上または、オプションを押した際に確認できる。</a:t>
            </a:r>
            <a:endParaRPr lang="en-US" altLang="ja-JP" dirty="0"/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735180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 smtClean="0"/>
              <a:t>プレイヤー</a:t>
            </a:r>
            <a:r>
              <a:rPr lang="ja-JP" altLang="en-US" dirty="0" smtClean="0"/>
              <a:t>ステータスの仕様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レアリティを持っている</a:t>
            </a:r>
            <a:r>
              <a:rPr lang="en-US" altLang="ja-JP" dirty="0" smtClean="0"/>
              <a:t>(</a:t>
            </a:r>
            <a:r>
              <a:rPr lang="ja-JP" altLang="en-US" dirty="0" smtClean="0"/>
              <a:t>取得している武器レアリティの平均値</a:t>
            </a:r>
            <a:r>
              <a:rPr lang="en-US" altLang="ja-JP" dirty="0" smtClean="0"/>
              <a:t>)</a:t>
            </a:r>
          </a:p>
          <a:p>
            <a:r>
              <a:rPr lang="ja-JP" altLang="en-US" dirty="0" smtClean="0"/>
              <a:t>ダメージ量 </a:t>
            </a:r>
            <a:r>
              <a:rPr lang="en-US" altLang="ja-JP" dirty="0" smtClean="0"/>
              <a:t>=</a:t>
            </a:r>
            <a:r>
              <a:rPr lang="ja-JP" altLang="en-US" dirty="0" smtClean="0"/>
              <a:t>敵の攻撃力 </a:t>
            </a:r>
            <a:r>
              <a:rPr lang="en-US" altLang="ja-JP" dirty="0"/>
              <a:t>* </a:t>
            </a:r>
            <a:r>
              <a:rPr lang="en-US" altLang="ja-JP" dirty="0" smtClean="0"/>
              <a:t>(</a:t>
            </a:r>
            <a:r>
              <a:rPr lang="en-US" altLang="ja-JP" dirty="0"/>
              <a:t>(</a:t>
            </a:r>
            <a:r>
              <a:rPr lang="en-US" altLang="ja-JP" dirty="0" smtClean="0"/>
              <a:t>(</a:t>
            </a:r>
            <a:r>
              <a:rPr lang="ja-JP" altLang="en-US" dirty="0" smtClean="0"/>
              <a:t>敵の攻撃力 </a:t>
            </a:r>
            <a:r>
              <a:rPr lang="en-US" altLang="ja-JP" dirty="0"/>
              <a:t>/</a:t>
            </a:r>
            <a:r>
              <a:rPr lang="ja-JP" altLang="en-US" dirty="0"/>
              <a:t>　レアリティ</a:t>
            </a:r>
            <a:r>
              <a:rPr lang="en-US" altLang="ja-JP" dirty="0"/>
              <a:t>) * </a:t>
            </a:r>
            <a:r>
              <a:rPr lang="en-US" altLang="ja-JP" dirty="0" smtClean="0"/>
              <a:t>X) </a:t>
            </a:r>
            <a:r>
              <a:rPr lang="en-US" altLang="ja-JP" dirty="0"/>
              <a:t>/ </a:t>
            </a:r>
            <a:r>
              <a:rPr lang="en-US" altLang="ja-JP" dirty="0" smtClean="0"/>
              <a:t>100)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ただしダメージ量は</a:t>
            </a:r>
            <a:r>
              <a:rPr lang="en-US" altLang="ja-JP" dirty="0" smtClean="0"/>
              <a:t>0</a:t>
            </a:r>
            <a:r>
              <a:rPr lang="ja-JP" altLang="en-US" dirty="0" smtClean="0"/>
              <a:t>にならず最低でも</a:t>
            </a:r>
            <a:r>
              <a:rPr lang="en-US" altLang="ja-JP" dirty="0" smtClean="0"/>
              <a:t>X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4015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213803" y="205091"/>
            <a:ext cx="51264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400" dirty="0" smtClean="0"/>
              <a:t>敵の仕様</a:t>
            </a:r>
            <a:endParaRPr kumimoji="1" lang="ja-JP" altLang="en-US" sz="4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33682" y="1541131"/>
            <a:ext cx="100867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・敵１・・・普段の動きは徘徊（同じところを行ったり来たりする）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・敵</a:t>
            </a:r>
            <a:r>
              <a:rPr lang="ja-JP" altLang="en-US" dirty="0"/>
              <a:t>２</a:t>
            </a:r>
            <a:r>
              <a:rPr lang="ja-JP" altLang="en-US" dirty="0" smtClean="0"/>
              <a:t>・</a:t>
            </a:r>
            <a:r>
              <a:rPr lang="ja-JP" altLang="en-US" dirty="0"/>
              <a:t>・</a:t>
            </a:r>
            <a:r>
              <a:rPr lang="ja-JP" altLang="en-US" dirty="0" smtClean="0"/>
              <a:t>・基本は敵１と同じ</a:t>
            </a:r>
            <a:endParaRPr lang="en-US" altLang="ja-JP" dirty="0" smtClean="0"/>
          </a:p>
          <a:p>
            <a:r>
              <a:rPr lang="ja-JP" altLang="en-US" dirty="0" smtClean="0"/>
              <a:t>・敵２・</a:t>
            </a:r>
            <a:r>
              <a:rPr lang="ja-JP" altLang="en-US" dirty="0"/>
              <a:t>・</a:t>
            </a:r>
            <a:r>
              <a:rPr lang="ja-JP" altLang="en-US" dirty="0" smtClean="0"/>
              <a:t>・一定範囲内にプレイヤーが入ったら追いかける</a:t>
            </a:r>
            <a:endParaRPr lang="en-US" altLang="ja-JP" dirty="0" smtClean="0"/>
          </a:p>
          <a:p>
            <a:r>
              <a:rPr lang="ja-JP" altLang="en-US" dirty="0"/>
              <a:t>・</a:t>
            </a:r>
            <a:r>
              <a:rPr lang="ja-JP" altLang="en-US" dirty="0" smtClean="0"/>
              <a:t>敵２・</a:t>
            </a:r>
            <a:r>
              <a:rPr lang="ja-JP" altLang="en-US" dirty="0"/>
              <a:t>・</a:t>
            </a:r>
            <a:r>
              <a:rPr lang="ja-JP" altLang="en-US" dirty="0" smtClean="0"/>
              <a:t>・上記の状態のときにプレイヤーが一定範囲内を抜けたら、その場で徘徊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・敵３・・・ゲームのバク的存在（ブロックを壊していく）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・敵４・・・飛んでいる敵（動きは敵１の仕様と同じ）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・敵５・・・基本の動きは敵２と同じ（ただし、追いつかれたら自分の持っている最高レアの武器を奪う）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・敵６・・・メタルスライム的な存在（確定☆５を落としてくれる）</a:t>
            </a:r>
            <a:endParaRPr lang="en-US" altLang="ja-JP" dirty="0" smtClean="0"/>
          </a:p>
          <a:p>
            <a:r>
              <a:rPr lang="ja-JP" altLang="en-US" dirty="0" smtClean="0"/>
              <a:t>・敵６・・・見た目によって種類が異なる</a:t>
            </a:r>
            <a:endParaRPr lang="en-US" altLang="ja-JP" dirty="0" smtClean="0"/>
          </a:p>
          <a:p>
            <a:r>
              <a:rPr kumimoji="1" lang="ja-JP" altLang="en-US" dirty="0" smtClean="0"/>
              <a:t>・敵</a:t>
            </a:r>
            <a:r>
              <a:rPr kumimoji="1" lang="en-US" altLang="ja-JP" dirty="0" smtClean="0"/>
              <a:t>6</a:t>
            </a:r>
            <a:r>
              <a:rPr kumimoji="1" lang="ja-JP" altLang="en-US" dirty="0" smtClean="0"/>
              <a:t>・・・自分から攻撃はしない</a:t>
            </a:r>
            <a:endParaRPr kumimoji="1" lang="ja-JP" altLang="en-US" dirty="0"/>
          </a:p>
        </p:txBody>
      </p:sp>
      <p:pic>
        <p:nvPicPr>
          <p:cNvPr id="5" name="図 4" descr="Koopa (species) - Super Mario Wiki, the Mario encyclopedi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1221" y="205091"/>
            <a:ext cx="1418925" cy="2267428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9795164" y="2450500"/>
            <a:ext cx="2022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赤ノコノコ的な感じ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885117" y="2819832"/>
            <a:ext cx="3411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rgbClr val="FF0000"/>
                </a:solidFill>
              </a:rPr>
              <a:t>※</a:t>
            </a:r>
            <a:r>
              <a:rPr lang="ja-JP" altLang="en-US" dirty="0" smtClean="0">
                <a:solidFill>
                  <a:srgbClr val="FF0000"/>
                </a:solidFill>
              </a:rPr>
              <a:t>ただし、画像入手に失敗した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 dirty="0" smtClean="0">
                <a:solidFill>
                  <a:srgbClr val="FF0000"/>
                </a:solidFill>
              </a:rPr>
              <a:t>ため緑ノコノコで代用してあります</a:t>
            </a:r>
            <a:endParaRPr lang="en-US" altLang="ja-JP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488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581</Words>
  <Application>Microsoft Office PowerPoint</Application>
  <PresentationFormat>ワイド画面</PresentationFormat>
  <Paragraphs>103</Paragraphs>
  <Slides>10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ＭＳ Ｐゴシック</vt:lpstr>
      <vt:lpstr>Arial</vt:lpstr>
      <vt:lpstr>Calibri</vt:lpstr>
      <vt:lpstr>Calibri Light</vt:lpstr>
      <vt:lpstr>Office テーマ</vt:lpstr>
      <vt:lpstr>確率調整仕様書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プレイヤーステータスの仕様</vt:lpstr>
      <vt:lpstr>PowerPoint プレゼンテーション</vt:lpstr>
      <vt:lpstr>敵のステータスの仕様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ガチャマシーン</dc:title>
  <dc:creator>佐藤　李耶</dc:creator>
  <cp:lastModifiedBy>佐藤　李耶</cp:lastModifiedBy>
  <cp:revision>142</cp:revision>
  <dcterms:created xsi:type="dcterms:W3CDTF">2019-04-11T00:53:56Z</dcterms:created>
  <dcterms:modified xsi:type="dcterms:W3CDTF">2019-04-18T02:18:15Z</dcterms:modified>
</cp:coreProperties>
</file>