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08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0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1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3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1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3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16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670C-C215-4321-94E4-FD8610E0E041}" type="datetimeFigureOut">
              <a:rPr kumimoji="1" lang="ja-JP" altLang="en-US" smtClean="0"/>
              <a:t>2019/4/25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B3AD-3E9F-44C6-800F-9657803F32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0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5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55335" y="15454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77307" y="409510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タイトルシーン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855335" y="2026275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77307" y="2281239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セレクトシーン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4855335" y="3898004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77307" y="4152968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プレイシーン</a:t>
            </a:r>
            <a:endParaRPr kumimoji="1" lang="ja-JP" altLang="en-US" sz="3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855335" y="5634506"/>
            <a:ext cx="3296992" cy="109470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4125" y="5889470"/>
            <a:ext cx="3206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リザルトシーン</a:t>
            </a:r>
            <a:endParaRPr kumimoji="1" lang="ja-JP" altLang="en-US" sz="3200" dirty="0"/>
          </a:p>
        </p:txBody>
      </p:sp>
      <p:sp>
        <p:nvSpPr>
          <p:cNvPr id="14" name="テキスト ボックス 13"/>
          <p:cNvSpPr txBox="1"/>
          <p:nvPr/>
        </p:nvSpPr>
        <p:spPr>
          <a:xfrm rot="20460453">
            <a:off x="-8607" y="604402"/>
            <a:ext cx="3812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 smtClean="0"/>
              <a:t>現在のシーン遷移</a:t>
            </a:r>
            <a:endParaRPr kumimoji="1" lang="ja-JP" altLang="en-US" sz="3200" b="1" dirty="0"/>
          </a:p>
        </p:txBody>
      </p:sp>
      <p:sp>
        <p:nvSpPr>
          <p:cNvPr id="15" name="下矢印 14"/>
          <p:cNvSpPr/>
          <p:nvPr/>
        </p:nvSpPr>
        <p:spPr>
          <a:xfrm>
            <a:off x="6156102" y="1330514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201177" y="3200562"/>
            <a:ext cx="759853" cy="614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6111025" y="5075653"/>
            <a:ext cx="850006" cy="5906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曲折矢印 18"/>
          <p:cNvSpPr/>
          <p:nvPr/>
        </p:nvSpPr>
        <p:spPr>
          <a:xfrm>
            <a:off x="3157428" y="540913"/>
            <a:ext cx="1532586" cy="5639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157428" y="6049848"/>
            <a:ext cx="1532586" cy="26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73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　李耶</dc:creator>
  <cp:lastModifiedBy>佐藤　李耶</cp:lastModifiedBy>
  <cp:revision>6</cp:revision>
  <dcterms:created xsi:type="dcterms:W3CDTF">2019-04-25T00:20:03Z</dcterms:created>
  <dcterms:modified xsi:type="dcterms:W3CDTF">2019-04-25T00:27:22Z</dcterms:modified>
</cp:coreProperties>
</file>