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5C469-D02C-4F84-8143-969B4CE0944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3305A-F7DA-40FB-A71A-DCBE2BAC5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47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305A-F7DA-40FB-A71A-DCBE2BAC56D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6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305A-F7DA-40FB-A71A-DCBE2BAC56D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5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305A-F7DA-40FB-A71A-DCBE2BAC56D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08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6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73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6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8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94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19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6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00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83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11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723-A878-44E1-9329-404204D37C57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33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A723-A878-44E1-9329-404204D37C57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C5E3-0368-40EC-9C93-78F1D3CC9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15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-689020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確率調整仕様書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16439" y="4391695"/>
            <a:ext cx="653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200" dirty="0" smtClean="0">
                <a:ln>
                  <a:solidFill>
                    <a:schemeClr val="accent1"/>
                  </a:solidFill>
                </a:ln>
                <a:solidFill>
                  <a:srgbClr val="C00000"/>
                </a:solidFill>
              </a:rPr>
              <a:t>PUSH</a:t>
            </a:r>
            <a:r>
              <a:rPr lang="ja-JP" altLang="en-US" sz="7200" dirty="0" smtClean="0">
                <a:ln>
                  <a:solidFill>
                    <a:schemeClr val="accent1"/>
                  </a:solidFill>
                </a:ln>
                <a:solidFill>
                  <a:srgbClr val="C00000"/>
                </a:solidFill>
              </a:rPr>
              <a:t>　</a:t>
            </a:r>
            <a:r>
              <a:rPr lang="en-US" altLang="ja-JP" sz="7200" dirty="0" smtClean="0">
                <a:ln>
                  <a:solidFill>
                    <a:schemeClr val="accent1"/>
                  </a:solidFill>
                </a:ln>
                <a:solidFill>
                  <a:srgbClr val="C00000"/>
                </a:solidFill>
              </a:rPr>
              <a:t>SPACEKEY</a:t>
            </a:r>
            <a:endParaRPr kumimoji="1" lang="ja-JP" altLang="en-US" sz="7200" dirty="0">
              <a:ln>
                <a:solidFill>
                  <a:schemeClr val="accent1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2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敵のステータスの仕様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3600" y="1690688"/>
            <a:ext cx="10515600" cy="1611312"/>
          </a:xfrm>
        </p:spPr>
        <p:txBody>
          <a:bodyPr>
            <a:normAutofit fontScale="32500" lnSpcReduction="20000"/>
          </a:bodyPr>
          <a:lstStyle/>
          <a:p>
            <a:r>
              <a:rPr kumimoji="1" lang="ja-JP" altLang="en-US" dirty="0" smtClean="0"/>
              <a:t>モンスタークラスを継承しているので</a:t>
            </a:r>
            <a:r>
              <a:rPr lang="ja-JP" altLang="en-US" dirty="0" smtClean="0"/>
              <a:t>ステータス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レアリティも</a:t>
            </a:r>
            <a:r>
              <a:rPr lang="en-US" altLang="ja-JP" dirty="0" smtClean="0"/>
              <a:t>)</a:t>
            </a:r>
            <a:r>
              <a:rPr lang="ja-JP" altLang="en-US" dirty="0" smtClean="0"/>
              <a:t>持っている。</a:t>
            </a:r>
            <a:endParaRPr lang="en-US" altLang="ja-JP" dirty="0" smtClean="0"/>
          </a:p>
          <a:p>
            <a:r>
              <a:rPr lang="ja-JP" altLang="en-US" dirty="0" smtClean="0"/>
              <a:t>アイテムをドロップする個</a:t>
            </a:r>
            <a:endParaRPr lang="en-US" altLang="ja-JP" dirty="0" smtClean="0"/>
          </a:p>
          <a:p>
            <a:r>
              <a:rPr kumimoji="1" lang="ja-JP" altLang="en-US" dirty="0" smtClean="0"/>
              <a:t>追加アイテムドロップの確率を決める値を持つ。</a:t>
            </a:r>
            <a:endParaRPr lang="en-US" altLang="ja-JP" dirty="0"/>
          </a:p>
          <a:p>
            <a:r>
              <a:rPr kumimoji="1" lang="ja-JP" altLang="en-US" dirty="0" smtClean="0"/>
              <a:t>落とす装備の種類ランダムでレアリティはモンスターのレアリティと同じ。</a:t>
            </a:r>
            <a:endParaRPr lang="en-US" altLang="ja-JP" dirty="0" smtClean="0"/>
          </a:p>
          <a:p>
            <a:r>
              <a:rPr kumimoji="1" lang="ja-JP" altLang="en-US" dirty="0" smtClean="0"/>
              <a:t>列挙型で</a:t>
            </a:r>
            <a:r>
              <a:rPr lang="en-US" altLang="ja-JP" dirty="0" smtClean="0"/>
              <a:t>Normal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Confirm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種類を作成し、</a:t>
            </a:r>
            <a:r>
              <a:rPr lang="en-US" altLang="ja-JP" dirty="0" smtClean="0"/>
              <a:t>Normal</a:t>
            </a:r>
            <a:r>
              <a:rPr lang="ja-JP" altLang="en-US" dirty="0" smtClean="0"/>
              <a:t>の場合は上記の通りドロップを確率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Confirm</a:t>
            </a:r>
            <a:r>
              <a:rPr lang="ja-JP" altLang="en-US" dirty="0" smtClean="0"/>
              <a:t>の場合は確定でアイテムをドロップする。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HP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になると消える消えたあとにアイテムをドロップする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3600" y="3268617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59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969624" y="-69669"/>
            <a:ext cx="694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シーンの振り分け</a:t>
            </a:r>
            <a:endParaRPr kumimoji="1" lang="ja-JP" altLang="en-US" sz="4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505096" y="1283241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タイトルシーン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57853" y="3600315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プレイシーン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296090" y="3412147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ガチャ排出シーン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42560" y="1283241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ステージセレクト</a:t>
            </a:r>
            <a:endParaRPr kumimoji="1" lang="ja-JP" altLang="en-US" sz="3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89074" y="1929572"/>
            <a:ext cx="306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・モンスター</a:t>
            </a:r>
            <a:r>
              <a:rPr lang="en-US" altLang="ja-JP" dirty="0" smtClean="0"/>
              <a:t>[</a:t>
            </a:r>
            <a:r>
              <a:rPr lang="ja-JP" altLang="en-US" dirty="0" smtClean="0"/>
              <a:t>プレイヤー</a:t>
            </a:r>
            <a:r>
              <a:rPr lang="en-US" altLang="ja-JP" dirty="0" smtClean="0"/>
              <a:t>]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kumimoji="1" lang="ja-JP" altLang="en-US" dirty="0" smtClean="0"/>
              <a:t>名前を決める</a:t>
            </a:r>
            <a:endParaRPr kumimoji="1" lang="en-US" altLang="ja-JP" dirty="0" smtClean="0"/>
          </a:p>
          <a:p>
            <a:r>
              <a:rPr lang="ja-JP" altLang="en-US" dirty="0" smtClean="0"/>
              <a:t>・ステージを選ぶ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89074" y="2765816"/>
            <a:ext cx="322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・操作キャラがランダムで決まる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肌の色</a:t>
            </a:r>
            <a:r>
              <a:rPr lang="en-US" altLang="ja-JP" dirty="0" smtClean="0"/>
              <a:t>)</a:t>
            </a:r>
            <a:r>
              <a:rPr lang="ja-JP" altLang="en-US" dirty="0" smtClean="0"/>
              <a:t>など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32559" y="1929572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・ステージ選択シーンへ移動</a:t>
            </a:r>
            <a:endParaRPr kumimoji="1"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32559" y="4242969"/>
            <a:ext cx="322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・カプセルから</a:t>
            </a:r>
            <a:endParaRPr lang="en-US" altLang="ja-JP" dirty="0" smtClean="0"/>
          </a:p>
          <a:p>
            <a:r>
              <a:rPr kumimoji="1" lang="ja-JP" altLang="en-US" dirty="0"/>
              <a:t>モンスタ</a:t>
            </a:r>
            <a:r>
              <a:rPr kumimoji="1" lang="ja-JP" altLang="en-US" dirty="0" smtClean="0"/>
              <a:t>ーが出てくる</a:t>
            </a:r>
            <a:endParaRPr kumimoji="1" lang="en-US" altLang="ja-JP" dirty="0" smtClean="0"/>
          </a:p>
          <a:p>
            <a:r>
              <a:rPr lang="ja-JP" altLang="en-US" dirty="0" smtClean="0"/>
              <a:t>・モンスターのステータスを表示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89074" y="4148643"/>
            <a:ext cx="3222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敵は飛んでいる奴</a:t>
            </a:r>
            <a:endParaRPr lang="en-US" altLang="ja-JP" dirty="0" smtClean="0"/>
          </a:p>
          <a:p>
            <a:r>
              <a:rPr lang="ja-JP" altLang="en-US" dirty="0" smtClean="0"/>
              <a:t>地面で徘徊するやつ</a:t>
            </a:r>
            <a:endParaRPr lang="en-US" altLang="ja-JP" dirty="0" smtClean="0"/>
          </a:p>
          <a:p>
            <a:r>
              <a:rPr lang="ja-JP" altLang="en-US" dirty="0" smtClean="0"/>
              <a:t>タックルするやつ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 smtClean="0"/>
              <a:t>ミニマップの実装</a:t>
            </a:r>
            <a:endParaRPr lang="en-US" altLang="ja-JP" dirty="0" smtClean="0"/>
          </a:p>
          <a:p>
            <a:r>
              <a:rPr lang="en-US" altLang="ja-JP" dirty="0" smtClean="0"/>
              <a:t>Csv</a:t>
            </a:r>
            <a:r>
              <a:rPr lang="ja-JP" altLang="en-US" dirty="0" smtClean="0"/>
              <a:t>に書き込む</a:t>
            </a:r>
            <a:endParaRPr lang="en-US" altLang="ja-JP" dirty="0" smtClean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の保存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938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505096" y="1283241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タイトルシーン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57853" y="3600315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プレイシーン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296090" y="3412147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ガチャ排出シーン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42560" y="1291742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ステージセレクト</a:t>
            </a:r>
            <a:endParaRPr kumimoji="1"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14994" y="2185851"/>
            <a:ext cx="3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・大野くん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14993" y="4419599"/>
            <a:ext cx="3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・大野くん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01542" y="1938073"/>
            <a:ext cx="3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・大野くん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40435" y="4304746"/>
            <a:ext cx="3631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・イヤゴくん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・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後藤くん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・佐藤くん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・寺本くん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ja-JP" altLang="en-US" dirty="0" smtClean="0"/>
              <a:t>・田中くん</a:t>
            </a:r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391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13803" y="205091"/>
            <a:ext cx="5126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/>
              <a:t>タイトルの仕様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3682" y="1541131"/>
            <a:ext cx="10086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・フェードイン</a:t>
            </a:r>
            <a:endParaRPr lang="en-US" altLang="ja-JP" dirty="0" smtClean="0"/>
          </a:p>
          <a:p>
            <a:r>
              <a:rPr lang="ja-JP" altLang="en-US" dirty="0" smtClean="0"/>
              <a:t>・プッシュキーの点滅</a:t>
            </a:r>
            <a:endParaRPr lang="en-US" altLang="ja-JP" dirty="0" smtClean="0"/>
          </a:p>
          <a:p>
            <a:r>
              <a:rPr lang="ja-JP" altLang="en-US" dirty="0" smtClean="0"/>
              <a:t>・シリアライズフィールドで点滅の速度を変えられるようにしてください。</a:t>
            </a:r>
            <a:endParaRPr lang="en-US" altLang="ja-JP" dirty="0" smtClean="0"/>
          </a:p>
          <a:p>
            <a:r>
              <a:rPr lang="ja-JP" altLang="en-US" dirty="0" smtClean="0"/>
              <a:t>・スペースキーまたはゲームパッド</a:t>
            </a:r>
            <a:r>
              <a:rPr lang="en-US" altLang="ja-JP" dirty="0" smtClean="0"/>
              <a:t>A</a:t>
            </a:r>
            <a:r>
              <a:rPr lang="ja-JP" altLang="en-US" dirty="0" smtClean="0"/>
              <a:t>ボタンで</a:t>
            </a:r>
            <a:endParaRPr lang="en-US" altLang="ja-JP" dirty="0"/>
          </a:p>
          <a:p>
            <a:r>
              <a:rPr lang="ja-JP" altLang="en-US" dirty="0" smtClean="0"/>
              <a:t>フェードアウト。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ja-JP" altLang="en-US" dirty="0" smtClean="0"/>
              <a:t>ナウローディングしている</a:t>
            </a:r>
            <a:r>
              <a:rPr lang="ja-JP" altLang="en-US" dirty="0"/>
              <a:t>風</a:t>
            </a:r>
            <a:r>
              <a:rPr lang="ja-JP" altLang="en-US" dirty="0" smtClean="0"/>
              <a:t>にカプセルをくるくる回す。くるくるさせるのはアニメーション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</a:t>
            </a:r>
            <a:r>
              <a:rPr lang="ja-JP" altLang="en-US" dirty="0" smtClean="0"/>
              <a:t>秒ほどくるくるさせたらセレクトシーンへ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60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25537" y="243568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ステージセレクトの仕様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6328" y="763902"/>
            <a:ext cx="694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・フェードイン</a:t>
            </a:r>
            <a:endParaRPr kumimoji="1" lang="en-US" altLang="ja-JP" dirty="0" smtClean="0"/>
          </a:p>
          <a:p>
            <a:r>
              <a:rPr lang="ja-JP" altLang="en-US" dirty="0" smtClean="0"/>
              <a:t>・ステージ選択はガチャの種類を選ぶ選択画面をモチーフに作る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・フェードアウト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87272" y="3498949"/>
            <a:ext cx="2638153" cy="766354"/>
            <a:chOff x="5574025" y="3089996"/>
            <a:chExt cx="2638153" cy="766354"/>
          </a:xfrm>
        </p:grpSpPr>
        <p:sp>
          <p:nvSpPr>
            <p:cNvPr id="7" name="角丸四角形 6"/>
            <p:cNvSpPr/>
            <p:nvPr/>
          </p:nvSpPr>
          <p:spPr>
            <a:xfrm>
              <a:off x="5574025" y="3089996"/>
              <a:ext cx="2455817" cy="766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756361" y="3299470"/>
              <a:ext cx="2455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チュートリアルガチャ</a:t>
              </a:r>
              <a:endParaRPr kumimoji="1" lang="ja-JP" altLang="en-US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0046227" y="3379338"/>
            <a:ext cx="2228656" cy="658169"/>
            <a:chOff x="5286645" y="4300794"/>
            <a:chExt cx="2638153" cy="766354"/>
          </a:xfrm>
        </p:grpSpPr>
        <p:sp>
          <p:nvSpPr>
            <p:cNvPr id="10" name="角丸四角形 9"/>
            <p:cNvSpPr/>
            <p:nvPr/>
          </p:nvSpPr>
          <p:spPr>
            <a:xfrm>
              <a:off x="5286645" y="4300794"/>
              <a:ext cx="2455817" cy="766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468981" y="4499305"/>
              <a:ext cx="2455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星</a:t>
              </a:r>
              <a:r>
                <a:rPr lang="en-US" altLang="ja-JP" dirty="0" smtClean="0"/>
                <a:t>5</a:t>
              </a:r>
              <a:r>
                <a:rPr lang="ja-JP" altLang="en-US" dirty="0" smtClean="0"/>
                <a:t>確定ガチャ</a:t>
              </a:r>
              <a:endParaRPr kumimoji="1" lang="ja-JP" altLang="en-US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6800855" y="3498949"/>
            <a:ext cx="2709450" cy="766354"/>
            <a:chOff x="2394858" y="5365894"/>
            <a:chExt cx="2709450" cy="766354"/>
          </a:xfrm>
        </p:grpSpPr>
        <p:sp>
          <p:nvSpPr>
            <p:cNvPr id="14" name="角丸四角形 13"/>
            <p:cNvSpPr/>
            <p:nvPr/>
          </p:nvSpPr>
          <p:spPr>
            <a:xfrm>
              <a:off x="2394858" y="5365894"/>
              <a:ext cx="2455817" cy="766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648491" y="5564405"/>
              <a:ext cx="2455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ピックアップガチャ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3785231" y="3498949"/>
            <a:ext cx="2729322" cy="766354"/>
            <a:chOff x="5286645" y="5318629"/>
            <a:chExt cx="2729322" cy="766354"/>
          </a:xfrm>
        </p:grpSpPr>
        <p:sp>
          <p:nvSpPr>
            <p:cNvPr id="20" name="角丸四角形 19"/>
            <p:cNvSpPr/>
            <p:nvPr/>
          </p:nvSpPr>
          <p:spPr>
            <a:xfrm>
              <a:off x="5286645" y="5318629"/>
              <a:ext cx="2455817" cy="766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560150" y="5536667"/>
              <a:ext cx="2455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通常ガチャ</a:t>
              </a:r>
              <a:endParaRPr kumimoji="1" lang="ja-JP" altLang="en-US" dirty="0"/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3524695" y="2516222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1225" y="4565103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ガチャる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50228" y="4641669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ガチャる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480663" y="4641669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ガチャる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69583" y="4641669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ガチャる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83335" y="3039291"/>
            <a:ext cx="3009590" cy="2524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452460" y="3039291"/>
            <a:ext cx="3009590" cy="2524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589822" y="3039291"/>
            <a:ext cx="3009590" cy="2524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9598090" y="3039291"/>
            <a:ext cx="2732704" cy="2524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7970" y="257751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97288" y="2551989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531882" y="2552544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3241994" y="6009059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>
            <a:off x="6410971" y="5966266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>
            <a:off x="9510305" y="5964156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カーブ矢印 17"/>
          <p:cNvSpPr/>
          <p:nvPr/>
        </p:nvSpPr>
        <p:spPr>
          <a:xfrm flipH="1">
            <a:off x="460604" y="5574070"/>
            <a:ext cx="11532029" cy="10606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 rot="10800000">
            <a:off x="3217062" y="5495253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10800000">
            <a:off x="6338667" y="5433044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10800000">
            <a:off x="9454906" y="5450461"/>
            <a:ext cx="29927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上カーブ矢印 45"/>
          <p:cNvSpPr/>
          <p:nvPr/>
        </p:nvSpPr>
        <p:spPr>
          <a:xfrm>
            <a:off x="927100" y="5563674"/>
            <a:ext cx="10770391" cy="7663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4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86100" y="433691"/>
            <a:ext cx="6803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/>
              <a:t>ステージセレクトの仕様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682" y="1541131"/>
            <a:ext cx="1008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・フェードイン</a:t>
            </a:r>
            <a:endParaRPr lang="en-US" altLang="ja-JP" dirty="0" smtClean="0"/>
          </a:p>
          <a:p>
            <a:r>
              <a:rPr lang="ja-JP" altLang="en-US" dirty="0" smtClean="0"/>
              <a:t>・シリアライズフィールドで点滅の速度を変えられるようにしてください。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endParaRPr lang="en-US" altLang="ja-JP" dirty="0" smtClean="0"/>
          </a:p>
          <a:p>
            <a:r>
              <a:rPr kumimoji="1" lang="ja-JP" altLang="en-US" dirty="0" smtClean="0"/>
              <a:t>・フェードアウトしきったらセレクトシーンへ移動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91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66162" y="243191"/>
            <a:ext cx="512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プレイシーンの仕様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658" y="813602"/>
            <a:ext cx="11282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Mini</a:t>
            </a:r>
            <a:r>
              <a:rPr lang="ja-JP" altLang="en-US" dirty="0" smtClean="0"/>
              <a:t>マップがある。</a:t>
            </a:r>
            <a:endParaRPr lang="en-US" altLang="ja-JP" dirty="0" smtClean="0"/>
          </a:p>
          <a:p>
            <a:r>
              <a:rPr lang="en-US" altLang="ja-JP" dirty="0" smtClean="0"/>
              <a:t>Rarity</a:t>
            </a:r>
            <a:r>
              <a:rPr lang="ja-JP" altLang="en-US" dirty="0" smtClean="0"/>
              <a:t>は左上または、オプションを押した際に確認できる。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3518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プレイヤー</a:t>
            </a:r>
            <a:r>
              <a:rPr lang="ja-JP" altLang="en-US" dirty="0" smtClean="0"/>
              <a:t>ステータスの仕様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レアリティを持っている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取得している武器レアリティの平均値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ダメージ量 </a:t>
            </a:r>
            <a:r>
              <a:rPr lang="en-US" altLang="ja-JP" dirty="0" smtClean="0"/>
              <a:t>=</a:t>
            </a:r>
            <a:r>
              <a:rPr lang="ja-JP" altLang="en-US" dirty="0" smtClean="0"/>
              <a:t>敵の攻撃力 </a:t>
            </a:r>
            <a:r>
              <a:rPr lang="en-US" altLang="ja-JP" dirty="0"/>
              <a:t>* </a:t>
            </a:r>
            <a:r>
              <a:rPr lang="en-US" altLang="ja-JP" dirty="0" smtClean="0"/>
              <a:t>(</a:t>
            </a:r>
            <a:r>
              <a:rPr lang="en-US" altLang="ja-JP" dirty="0"/>
              <a:t>(</a:t>
            </a:r>
            <a:r>
              <a:rPr lang="en-US" altLang="ja-JP" dirty="0" smtClean="0"/>
              <a:t>(</a:t>
            </a:r>
            <a:r>
              <a:rPr lang="ja-JP" altLang="en-US" dirty="0" smtClean="0"/>
              <a:t>敵の攻撃力 </a:t>
            </a:r>
            <a:r>
              <a:rPr lang="en-US" altLang="ja-JP" dirty="0"/>
              <a:t>/</a:t>
            </a:r>
            <a:r>
              <a:rPr lang="ja-JP" altLang="en-US" dirty="0"/>
              <a:t>　レアリティ</a:t>
            </a:r>
            <a:r>
              <a:rPr lang="en-US" altLang="ja-JP" dirty="0"/>
              <a:t>) * </a:t>
            </a:r>
            <a:r>
              <a:rPr lang="en-US" altLang="ja-JP" dirty="0" smtClean="0"/>
              <a:t>X) </a:t>
            </a:r>
            <a:r>
              <a:rPr lang="en-US" altLang="ja-JP" dirty="0"/>
              <a:t>/ </a:t>
            </a:r>
            <a:r>
              <a:rPr lang="en-US" altLang="ja-JP" dirty="0" smtClean="0"/>
              <a:t>100)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ただしダメージ量は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にならず最低でも</a:t>
            </a:r>
            <a:r>
              <a:rPr lang="en-US" altLang="ja-JP" dirty="0" smtClean="0"/>
              <a:t>X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401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13803" y="205091"/>
            <a:ext cx="5126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/>
              <a:t>敵の仕様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3682" y="1541131"/>
            <a:ext cx="10086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・敵１・・・普段の動きは徘徊（同じところを行ったり来たりする）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・敵</a:t>
            </a:r>
            <a:r>
              <a:rPr lang="ja-JP" altLang="en-US" dirty="0"/>
              <a:t>２</a:t>
            </a:r>
            <a:r>
              <a:rPr lang="ja-JP" altLang="en-US" dirty="0" smtClean="0"/>
              <a:t>・</a:t>
            </a:r>
            <a:r>
              <a:rPr lang="ja-JP" altLang="en-US" dirty="0"/>
              <a:t>・</a:t>
            </a:r>
            <a:r>
              <a:rPr lang="ja-JP" altLang="en-US" dirty="0" smtClean="0"/>
              <a:t>・基本は敵１と同じ</a:t>
            </a:r>
            <a:endParaRPr lang="en-US" altLang="ja-JP" dirty="0" smtClean="0"/>
          </a:p>
          <a:p>
            <a:r>
              <a:rPr lang="ja-JP" altLang="en-US" dirty="0" smtClean="0"/>
              <a:t>・敵２・</a:t>
            </a:r>
            <a:r>
              <a:rPr lang="ja-JP" altLang="en-US" dirty="0"/>
              <a:t>・</a:t>
            </a:r>
            <a:r>
              <a:rPr lang="ja-JP" altLang="en-US" dirty="0" smtClean="0"/>
              <a:t>・一定範囲内にプレイヤーが入ったら追いかける</a:t>
            </a:r>
            <a:endParaRPr lang="en-US" altLang="ja-JP" dirty="0" smtClean="0"/>
          </a:p>
          <a:p>
            <a:r>
              <a:rPr lang="ja-JP" altLang="en-US" dirty="0"/>
              <a:t>・</a:t>
            </a:r>
            <a:r>
              <a:rPr lang="ja-JP" altLang="en-US" dirty="0" smtClean="0"/>
              <a:t>敵２・</a:t>
            </a:r>
            <a:r>
              <a:rPr lang="ja-JP" altLang="en-US" dirty="0"/>
              <a:t>・</a:t>
            </a:r>
            <a:r>
              <a:rPr lang="ja-JP" altLang="en-US" dirty="0" smtClean="0"/>
              <a:t>・上記の状態のときにプレイヤーが一定範囲内を抜けたら、その場で徘徊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・敵３・・・ゲームのバク的存在（ブロックを壊していく）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・敵４・・・飛んでいる敵（動きは敵１の仕様と同じ）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・敵５・・・基本の動きは敵２と同じ（ただし、追いつかれたら自分の持っている最高レアの武器を奪う）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・敵６・・・メタルスライム的な存在（確定☆５を落としてくれる）</a:t>
            </a:r>
            <a:endParaRPr lang="en-US" altLang="ja-JP" dirty="0" smtClean="0"/>
          </a:p>
          <a:p>
            <a:r>
              <a:rPr lang="ja-JP" altLang="en-US" dirty="0" smtClean="0"/>
              <a:t>・敵６・・・見た目によって種類が異なる</a:t>
            </a:r>
            <a:endParaRPr lang="en-US" altLang="ja-JP" dirty="0" smtClean="0"/>
          </a:p>
          <a:p>
            <a:r>
              <a:rPr kumimoji="1" lang="ja-JP" altLang="en-US" dirty="0" smtClean="0"/>
              <a:t>・敵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・・・自分から攻撃はしない</a:t>
            </a:r>
            <a:endParaRPr kumimoji="1" lang="ja-JP" altLang="en-US" dirty="0"/>
          </a:p>
        </p:txBody>
      </p:sp>
      <p:pic>
        <p:nvPicPr>
          <p:cNvPr id="5" name="図 4" descr="Koopa (species) - Super Mario Wiki, the Mario encyclo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221" y="205091"/>
            <a:ext cx="1418925" cy="226742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95164" y="2450500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赤ノコノコ的な感じ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85117" y="2819832"/>
            <a:ext cx="341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ただし、画像入手に失敗した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ため緑ノコノコで代用してあります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8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582</Words>
  <Application>Microsoft Office PowerPoint</Application>
  <PresentationFormat>ワイド画面</PresentationFormat>
  <Paragraphs>104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確率調整仕様書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プレイヤーステータスの仕様</vt:lpstr>
      <vt:lpstr>PowerPoint プレゼンテーション</vt:lpstr>
      <vt:lpstr>敵のステータスの仕様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ガチャマシーン</dc:title>
  <dc:creator>佐藤　李耶</dc:creator>
  <cp:lastModifiedBy>大野　圭樹</cp:lastModifiedBy>
  <cp:revision>144</cp:revision>
  <dcterms:created xsi:type="dcterms:W3CDTF">2019-04-11T00:53:56Z</dcterms:created>
  <dcterms:modified xsi:type="dcterms:W3CDTF">2019-04-23T01:34:21Z</dcterms:modified>
</cp:coreProperties>
</file>