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48602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396861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28309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53590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35465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01704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85234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417133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35944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92471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22216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4376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1781"/>
            <a:ext cx="9144000" cy="2387600"/>
          </a:xfrm>
        </p:spPr>
        <p:txBody>
          <a:bodyPr/>
          <a:lstStyle/>
          <a:p>
            <a:r>
              <a:rPr lang="ja-JP" altLang="en-US" dirty="0" smtClean="0"/>
              <a:t>チーム「焼肉食べたい」</a:t>
            </a:r>
            <a:endParaRPr kumimoji="1" lang="ja-JP" altLang="en-US" dirty="0"/>
          </a:p>
        </p:txBody>
      </p:sp>
    </p:spTree>
    <p:extLst>
      <p:ext uri="{BB962C8B-B14F-4D97-AF65-F5344CB8AC3E}">
        <p14:creationId xmlns:p14="http://schemas.microsoft.com/office/powerpoint/2010/main" val="110951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318327" y="193964"/>
            <a:ext cx="6927273" cy="369332"/>
          </a:xfrm>
          <a:prstGeom prst="rect">
            <a:avLst/>
          </a:prstGeom>
          <a:noFill/>
        </p:spPr>
        <p:txBody>
          <a:bodyPr wrap="square" rtlCol="0">
            <a:spAutoFit/>
          </a:bodyPr>
          <a:lstStyle/>
          <a:p>
            <a:endParaRPr kumimoji="1" lang="ja-JP" altLang="en-US" dirty="0"/>
          </a:p>
        </p:txBody>
      </p:sp>
      <p:sp>
        <p:nvSpPr>
          <p:cNvPr id="6" name="テキスト ボックス 5"/>
          <p:cNvSpPr txBox="1"/>
          <p:nvPr/>
        </p:nvSpPr>
        <p:spPr>
          <a:xfrm>
            <a:off x="2521527" y="304800"/>
            <a:ext cx="7038109" cy="707886"/>
          </a:xfrm>
          <a:prstGeom prst="rect">
            <a:avLst/>
          </a:prstGeom>
          <a:noFill/>
        </p:spPr>
        <p:txBody>
          <a:bodyPr wrap="square" rtlCol="0">
            <a:spAutoFit/>
          </a:bodyPr>
          <a:lstStyle/>
          <a:p>
            <a:pPr algn="ctr"/>
            <a:r>
              <a:rPr lang="ja-JP" altLang="en-US" sz="4000" dirty="0" smtClean="0"/>
              <a:t>プロトタイプで必要なこと</a:t>
            </a:r>
            <a:endParaRPr kumimoji="1" lang="ja-JP" altLang="en-US" sz="4000" dirty="0"/>
          </a:p>
        </p:txBody>
      </p:sp>
      <p:sp>
        <p:nvSpPr>
          <p:cNvPr id="7" name="テキスト ボックス 6"/>
          <p:cNvSpPr txBox="1"/>
          <p:nvPr/>
        </p:nvSpPr>
        <p:spPr>
          <a:xfrm>
            <a:off x="1616364" y="1837914"/>
            <a:ext cx="2346036" cy="369332"/>
          </a:xfrm>
          <a:prstGeom prst="rect">
            <a:avLst/>
          </a:prstGeom>
          <a:noFill/>
        </p:spPr>
        <p:txBody>
          <a:bodyPr wrap="square" rtlCol="0">
            <a:spAutoFit/>
          </a:bodyPr>
          <a:lstStyle/>
          <a:p>
            <a:r>
              <a:rPr kumimoji="1" lang="ja-JP" altLang="en-US" dirty="0" smtClean="0"/>
              <a:t>プレイヤーの挙動</a:t>
            </a:r>
            <a:endParaRPr kumimoji="1" lang="ja-JP" altLang="en-US" dirty="0"/>
          </a:p>
        </p:txBody>
      </p:sp>
      <p:sp>
        <p:nvSpPr>
          <p:cNvPr id="8" name="テキスト ボックス 7"/>
          <p:cNvSpPr txBox="1"/>
          <p:nvPr/>
        </p:nvSpPr>
        <p:spPr>
          <a:xfrm>
            <a:off x="1616364" y="2479964"/>
            <a:ext cx="2346036" cy="369332"/>
          </a:xfrm>
          <a:prstGeom prst="rect">
            <a:avLst/>
          </a:prstGeom>
          <a:noFill/>
        </p:spPr>
        <p:txBody>
          <a:bodyPr wrap="square" rtlCol="0">
            <a:spAutoFit/>
          </a:bodyPr>
          <a:lstStyle/>
          <a:p>
            <a:r>
              <a:rPr kumimoji="1" lang="ja-JP" altLang="en-US" dirty="0" smtClean="0"/>
              <a:t>時間制限</a:t>
            </a:r>
            <a:endParaRPr kumimoji="1" lang="ja-JP" altLang="en-US" dirty="0"/>
          </a:p>
        </p:txBody>
      </p:sp>
      <p:sp>
        <p:nvSpPr>
          <p:cNvPr id="9" name="テキスト ボックス 8"/>
          <p:cNvSpPr txBox="1"/>
          <p:nvPr/>
        </p:nvSpPr>
        <p:spPr>
          <a:xfrm>
            <a:off x="1616364" y="3213074"/>
            <a:ext cx="2346036" cy="369332"/>
          </a:xfrm>
          <a:prstGeom prst="rect">
            <a:avLst/>
          </a:prstGeom>
          <a:noFill/>
        </p:spPr>
        <p:txBody>
          <a:bodyPr wrap="square" rtlCol="0">
            <a:spAutoFit/>
          </a:bodyPr>
          <a:lstStyle/>
          <a:p>
            <a:r>
              <a:rPr kumimoji="1" lang="ja-JP" altLang="en-US" dirty="0" smtClean="0"/>
              <a:t>敵</a:t>
            </a:r>
            <a:r>
              <a:rPr kumimoji="1" lang="en-US" altLang="ja-JP" dirty="0" smtClean="0"/>
              <a:t>AI</a:t>
            </a:r>
            <a:r>
              <a:rPr kumimoji="1" lang="ja-JP" altLang="en-US" dirty="0" smtClean="0"/>
              <a:t>の移動</a:t>
            </a:r>
            <a:endParaRPr kumimoji="1" lang="ja-JP" altLang="en-US" dirty="0"/>
          </a:p>
        </p:txBody>
      </p:sp>
      <p:sp>
        <p:nvSpPr>
          <p:cNvPr id="10" name="テキスト ボックス 9"/>
          <p:cNvSpPr txBox="1"/>
          <p:nvPr/>
        </p:nvSpPr>
        <p:spPr>
          <a:xfrm>
            <a:off x="1616364" y="3847130"/>
            <a:ext cx="2900218" cy="369332"/>
          </a:xfrm>
          <a:prstGeom prst="rect">
            <a:avLst/>
          </a:prstGeom>
          <a:noFill/>
        </p:spPr>
        <p:txBody>
          <a:bodyPr wrap="square" rtlCol="0">
            <a:spAutoFit/>
          </a:bodyPr>
          <a:lstStyle/>
          <a:p>
            <a:r>
              <a:rPr lang="ja-JP" altLang="en-US" dirty="0"/>
              <a:t>自分</a:t>
            </a:r>
            <a:r>
              <a:rPr lang="ja-JP" altLang="en-US" dirty="0" smtClean="0"/>
              <a:t>を含めた残り人数</a:t>
            </a:r>
            <a:endParaRPr kumimoji="1" lang="ja-JP" altLang="en-US" dirty="0"/>
          </a:p>
        </p:txBody>
      </p:sp>
      <p:sp>
        <p:nvSpPr>
          <p:cNvPr id="12" name="テキスト ボックス 11"/>
          <p:cNvSpPr txBox="1"/>
          <p:nvPr/>
        </p:nvSpPr>
        <p:spPr>
          <a:xfrm>
            <a:off x="1616364" y="4395574"/>
            <a:ext cx="3112654" cy="369332"/>
          </a:xfrm>
          <a:prstGeom prst="rect">
            <a:avLst/>
          </a:prstGeom>
          <a:noFill/>
        </p:spPr>
        <p:txBody>
          <a:bodyPr wrap="square" rtlCol="0">
            <a:spAutoFit/>
          </a:bodyPr>
          <a:lstStyle/>
          <a:p>
            <a:r>
              <a:rPr kumimoji="1" lang="ja-JP" altLang="en-US" dirty="0" smtClean="0"/>
              <a:t>試合終了判定</a:t>
            </a:r>
            <a:endParaRPr kumimoji="1" lang="ja-JP" altLang="en-US" dirty="0"/>
          </a:p>
        </p:txBody>
      </p:sp>
    </p:spTree>
    <p:extLst>
      <p:ext uri="{BB962C8B-B14F-4D97-AF65-F5344CB8AC3E}">
        <p14:creationId xmlns:p14="http://schemas.microsoft.com/office/powerpoint/2010/main" val="18564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2292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プレイヤーの挙動</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699491" y="1477818"/>
            <a:ext cx="9291782" cy="1200329"/>
          </a:xfrm>
          <a:prstGeom prst="rect">
            <a:avLst/>
          </a:prstGeom>
          <a:noFill/>
        </p:spPr>
        <p:txBody>
          <a:bodyPr wrap="square" rtlCol="0">
            <a:spAutoFit/>
          </a:bodyPr>
          <a:lstStyle/>
          <a:p>
            <a:r>
              <a:rPr kumimoji="1" lang="ja-JP" altLang="en-US" dirty="0" smtClean="0"/>
              <a:t>・プレイヤは一定の速度</a:t>
            </a:r>
            <a:r>
              <a:rPr kumimoji="1" lang="en-US" altLang="ja-JP" dirty="0" smtClean="0"/>
              <a:t>×</a:t>
            </a:r>
            <a:r>
              <a:rPr kumimoji="1" lang="ja-JP" altLang="en-US" dirty="0" smtClean="0"/>
              <a:t>与えられている角度で移動していく。</a:t>
            </a:r>
            <a:endParaRPr kumimoji="1" lang="en-US" altLang="ja-JP" dirty="0" smtClean="0"/>
          </a:p>
          <a:p>
            <a:r>
              <a:rPr lang="ja-JP" altLang="en-US" dirty="0" smtClean="0"/>
              <a:t>・移動方法はスマホがタッチされた場所に角度を合わせる。</a:t>
            </a:r>
            <a:endParaRPr lang="en-US" altLang="ja-JP" dirty="0" smtClean="0"/>
          </a:p>
          <a:p>
            <a:r>
              <a:rPr lang="ja-JP" altLang="en-US" dirty="0" smtClean="0"/>
              <a:t>・回転は目的の角度に近いほうに回転する</a:t>
            </a:r>
            <a:endParaRPr lang="en-US" altLang="ja-JP" dirty="0" smtClean="0"/>
          </a:p>
          <a:p>
            <a:r>
              <a:rPr lang="ja-JP" altLang="en-US" dirty="0" smtClean="0"/>
              <a:t>・プレイヤーの操作を受け付けるのは</a:t>
            </a:r>
            <a:r>
              <a:rPr lang="ja-JP" altLang="en-US" dirty="0" smtClean="0">
                <a:solidFill>
                  <a:srgbClr val="FF0000"/>
                </a:solidFill>
              </a:rPr>
              <a:t>生存しているとき</a:t>
            </a:r>
            <a:r>
              <a:rPr lang="ja-JP" altLang="en-US" dirty="0" smtClean="0"/>
              <a:t>、</a:t>
            </a:r>
            <a:r>
              <a:rPr lang="ja-JP" altLang="en-US" dirty="0" smtClean="0">
                <a:solidFill>
                  <a:srgbClr val="FF0000"/>
                </a:solidFill>
              </a:rPr>
              <a:t>試合が終了していないとき</a:t>
            </a:r>
            <a:r>
              <a:rPr lang="ja-JP" altLang="en-US" dirty="0" smtClean="0"/>
              <a:t>。</a:t>
            </a:r>
            <a:endParaRPr lang="en-US" altLang="ja-JP" dirty="0" smtClean="0"/>
          </a:p>
        </p:txBody>
      </p:sp>
    </p:spTree>
    <p:extLst>
      <p:ext uri="{BB962C8B-B14F-4D97-AF65-F5344CB8AC3E}">
        <p14:creationId xmlns:p14="http://schemas.microsoft.com/office/powerpoint/2010/main" val="296363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2292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敵</a:t>
            </a:r>
            <a:r>
              <a:rPr lang="en-US" altLang="ja-JP" b="1" dirty="0" smtClean="0">
                <a:latin typeface="メイリオ" panose="020B0604030504040204" pitchFamily="50" charset="-128"/>
                <a:ea typeface="メイリオ" panose="020B0604030504040204" pitchFamily="50" charset="-128"/>
              </a:rPr>
              <a:t>AI</a:t>
            </a:r>
            <a:r>
              <a:rPr lang="ja-JP" altLang="en-US" b="1" dirty="0" smtClean="0">
                <a:latin typeface="メイリオ" panose="020B0604030504040204" pitchFamily="50" charset="-128"/>
                <a:ea typeface="メイリオ" panose="020B0604030504040204" pitchFamily="50" charset="-128"/>
              </a:rPr>
              <a:t>の挙動</a:t>
            </a:r>
            <a:endParaRPr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2396836" y="1325563"/>
            <a:ext cx="7767782" cy="646331"/>
          </a:xfrm>
          <a:prstGeom prst="rect">
            <a:avLst/>
          </a:prstGeom>
          <a:noFill/>
        </p:spPr>
        <p:txBody>
          <a:bodyPr wrap="square" rtlCol="0">
            <a:spAutoFit/>
          </a:bodyPr>
          <a:lstStyle/>
          <a:p>
            <a:r>
              <a:rPr kumimoji="1" lang="ja-JP" altLang="en-US" dirty="0" smtClean="0"/>
              <a:t>・とりあえずプレイヤーの後ろの風船を狙えればそれでいい</a:t>
            </a:r>
            <a:endParaRPr kumimoji="1" lang="en-US" altLang="ja-JP" dirty="0" smtClean="0"/>
          </a:p>
          <a:p>
            <a:r>
              <a:rPr lang="ja-JP" altLang="en-US" dirty="0" smtClean="0"/>
              <a:t>・できれば最寄のキャラの風船を狙うタイプもあるといいかも</a:t>
            </a:r>
            <a:endParaRPr kumimoji="1" lang="ja-JP" altLang="en-US" dirty="0"/>
          </a:p>
        </p:txBody>
      </p:sp>
    </p:spTree>
    <p:extLst>
      <p:ext uri="{BB962C8B-B14F-4D97-AF65-F5344CB8AC3E}">
        <p14:creationId xmlns:p14="http://schemas.microsoft.com/office/powerpoint/2010/main" val="10074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2927" y="0"/>
            <a:ext cx="10515600" cy="1325563"/>
          </a:xfrm>
        </p:spPr>
        <p:txBody>
          <a:bodyPr/>
          <a:lstStyle/>
          <a:p>
            <a:pPr algn="ctr"/>
            <a:r>
              <a:rPr kumimoji="1" lang="ja-JP" altLang="en-US" b="1" dirty="0" smtClean="0">
                <a:latin typeface="メイリオ" panose="020B0604030504040204" pitchFamily="50" charset="-128"/>
                <a:ea typeface="メイリオ" panose="020B0604030504040204" pitchFamily="50" charset="-128"/>
              </a:rPr>
              <a:t>時間制限</a:t>
            </a:r>
            <a:r>
              <a:rPr kumimoji="1" lang="en-US" altLang="ja-JP" b="1" dirty="0" smtClean="0">
                <a:latin typeface="メイリオ" panose="020B0604030504040204" pitchFamily="50" charset="-128"/>
                <a:ea typeface="メイリオ" panose="020B0604030504040204" pitchFamily="50" charset="-128"/>
              </a:rPr>
              <a:t>&amp;</a:t>
            </a:r>
            <a:r>
              <a:rPr kumimoji="1" lang="ja-JP" altLang="en-US" b="1" dirty="0" smtClean="0">
                <a:latin typeface="メイリオ" panose="020B0604030504040204" pitchFamily="50" charset="-128"/>
                <a:ea typeface="メイリオ" panose="020B0604030504040204" pitchFamily="50" charset="-128"/>
              </a:rPr>
              <a:t>自分を含めた人数</a:t>
            </a:r>
            <a:endParaRPr kumimoji="1"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2373745" y="1644073"/>
            <a:ext cx="7813964" cy="2031325"/>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試合の時間は</a:t>
            </a:r>
            <a:r>
              <a:rPr kumimoji="1" lang="en-US" altLang="ja-JP" dirty="0" smtClean="0">
                <a:latin typeface="メイリオ" panose="020B0604030504040204" pitchFamily="50" charset="-128"/>
                <a:ea typeface="メイリオ" panose="020B0604030504040204" pitchFamily="50" charset="-128"/>
              </a:rPr>
              <a:t>1:30</a:t>
            </a:r>
            <a:r>
              <a:rPr kumimoji="1" lang="ja-JP" altLang="en-US" dirty="0" err="1" smtClean="0">
                <a:latin typeface="メイリオ" panose="020B0604030504040204" pitchFamily="50" charset="-128"/>
                <a:ea typeface="メイリオ" panose="020B0604030504040204" pitchFamily="50" charset="-128"/>
              </a:rPr>
              <a:t>、</a:t>
            </a:r>
            <a:r>
              <a:rPr lang="en-US" altLang="ja-JP" dirty="0" smtClean="0">
                <a:solidFill>
                  <a:srgbClr val="FF0000"/>
                </a:solidFill>
                <a:latin typeface="メイリオ" panose="020B0604030504040204" pitchFamily="50" charset="-128"/>
                <a:ea typeface="メイリオ" panose="020B0604030504040204" pitchFamily="50" charset="-128"/>
              </a:rPr>
              <a:t>1:00</a:t>
            </a:r>
            <a:r>
              <a:rPr lang="ja-JP" altLang="en-US" dirty="0" smtClean="0">
                <a:latin typeface="メイリオ" panose="020B0604030504040204" pitchFamily="50" charset="-128"/>
                <a:ea typeface="メイリオ" panose="020B0604030504040204" pitchFamily="50" charset="-128"/>
              </a:rPr>
              <a:t>を境にステージが小さくなっていき</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1:30</a:t>
            </a:r>
            <a:r>
              <a:rPr lang="ja-JP" altLang="en-US" dirty="0" smtClean="0">
                <a:latin typeface="メイリオ" panose="020B0604030504040204" pitchFamily="50" charset="-128"/>
                <a:ea typeface="メイリオ" panose="020B0604030504040204" pitchFamily="50" charset="-128"/>
              </a:rPr>
              <a:t>の時点で生存できる場所がなくなる。</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・試合が終了したら縮小は止まる</a:t>
            </a:r>
            <a:r>
              <a:rPr lang="ja-JP" altLang="en-US"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・表示する人数は自分を含めた数</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・現時点で想定している最大人数は</a:t>
            </a:r>
            <a:r>
              <a:rPr lang="en-US" altLang="ja-JP" dirty="0" smtClean="0">
                <a:latin typeface="メイリオ" panose="020B0604030504040204" pitchFamily="50" charset="-128"/>
                <a:ea typeface="メイリオ" panose="020B0604030504040204" pitchFamily="50" charset="-128"/>
              </a:rPr>
              <a:t>20</a:t>
            </a:r>
            <a:r>
              <a:rPr lang="ja-JP" altLang="en-US" dirty="0" smtClean="0">
                <a:latin typeface="メイリオ" panose="020B0604030504040204" pitchFamily="50" charset="-128"/>
                <a:ea typeface="メイリオ" panose="020B0604030504040204" pitchFamily="50" charset="-128"/>
              </a:rPr>
              <a:t>人だけ</a:t>
            </a:r>
            <a:r>
              <a:rPr lang="ja-JP" altLang="en-US" dirty="0">
                <a:latin typeface="メイリオ" panose="020B0604030504040204" pitchFamily="50" charset="-128"/>
                <a:ea typeface="メイリオ" panose="020B0604030504040204" pitchFamily="50" charset="-128"/>
              </a:rPr>
              <a:t>ど</a:t>
            </a:r>
            <a:r>
              <a:rPr lang="ja-JP" altLang="en-US" dirty="0" smtClean="0">
                <a:latin typeface="メイリオ" panose="020B0604030504040204" pitchFamily="50" charset="-128"/>
                <a:ea typeface="メイリオ" panose="020B0604030504040204" pitchFamily="50" charset="-128"/>
              </a:rPr>
              <a:t>後々を考えて最大人数変わってもプログラムが動くようにしてほしいです。</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5161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4903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（プロタイプ）ゲームの流れ</a:t>
            </a:r>
            <a:endParaRPr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5292438" y="2586182"/>
            <a:ext cx="1828800" cy="369332"/>
          </a:xfrm>
          <a:prstGeom prst="rect">
            <a:avLst/>
          </a:prstGeom>
          <a:noFill/>
        </p:spPr>
        <p:txBody>
          <a:bodyPr wrap="square" rtlCol="0">
            <a:spAutoFit/>
          </a:bodyPr>
          <a:lstStyle/>
          <a:p>
            <a:pPr algn="ctr"/>
            <a:r>
              <a:rPr kumimoji="1" lang="ja-JP" altLang="en-US" b="1" dirty="0" smtClean="0"/>
              <a:t>試合開始</a:t>
            </a:r>
            <a:endParaRPr kumimoji="1" lang="ja-JP" altLang="en-US" b="1" dirty="0"/>
          </a:p>
        </p:txBody>
      </p:sp>
      <p:sp>
        <p:nvSpPr>
          <p:cNvPr id="9" name="テキスト ボックス 8"/>
          <p:cNvSpPr txBox="1"/>
          <p:nvPr/>
        </p:nvSpPr>
        <p:spPr>
          <a:xfrm>
            <a:off x="708890" y="2576946"/>
            <a:ext cx="3468255" cy="369332"/>
          </a:xfrm>
          <a:prstGeom prst="rect">
            <a:avLst/>
          </a:prstGeom>
          <a:noFill/>
        </p:spPr>
        <p:txBody>
          <a:bodyPr wrap="square" rtlCol="0">
            <a:spAutoFit/>
          </a:bodyPr>
          <a:lstStyle/>
          <a:p>
            <a:pPr algn="ctr"/>
            <a:r>
              <a:rPr lang="en-US" altLang="ja-JP" b="1" dirty="0" smtClean="0"/>
              <a:t>5</a:t>
            </a:r>
            <a:r>
              <a:rPr lang="ja-JP" altLang="en-US" b="1" dirty="0" smtClean="0"/>
              <a:t>秒待機</a:t>
            </a:r>
            <a:r>
              <a:rPr lang="en-US" altLang="ja-JP" b="1" dirty="0" smtClean="0"/>
              <a:t>(</a:t>
            </a:r>
            <a:r>
              <a:rPr lang="ja-JP" altLang="en-US" b="1" dirty="0" smtClean="0"/>
              <a:t>できれば</a:t>
            </a:r>
            <a:r>
              <a:rPr lang="en-US" altLang="ja-JP" b="1" dirty="0" smtClean="0"/>
              <a:t>UI</a:t>
            </a:r>
            <a:r>
              <a:rPr lang="ja-JP" altLang="en-US" b="1" dirty="0" smtClean="0"/>
              <a:t>がほしい</a:t>
            </a:r>
            <a:r>
              <a:rPr lang="en-US" altLang="ja-JP" b="1" dirty="0" smtClean="0"/>
              <a:t>)</a:t>
            </a:r>
            <a:endParaRPr kumimoji="1" lang="ja-JP" altLang="en-US" b="1" dirty="0"/>
          </a:p>
        </p:txBody>
      </p:sp>
      <p:sp>
        <p:nvSpPr>
          <p:cNvPr id="13" name="テキスト ボックス 12"/>
          <p:cNvSpPr txBox="1"/>
          <p:nvPr/>
        </p:nvSpPr>
        <p:spPr>
          <a:xfrm>
            <a:off x="8368145" y="2586182"/>
            <a:ext cx="1828800" cy="369332"/>
          </a:xfrm>
          <a:prstGeom prst="rect">
            <a:avLst/>
          </a:prstGeom>
          <a:noFill/>
        </p:spPr>
        <p:txBody>
          <a:bodyPr wrap="square" rtlCol="0">
            <a:spAutoFit/>
          </a:bodyPr>
          <a:lstStyle/>
          <a:p>
            <a:pPr algn="ctr"/>
            <a:r>
              <a:rPr lang="ja-JP" altLang="en-US" b="1" dirty="0" smtClean="0"/>
              <a:t>試合終了</a:t>
            </a:r>
            <a:endParaRPr kumimoji="1" lang="ja-JP" altLang="en-US" b="1" dirty="0"/>
          </a:p>
        </p:txBody>
      </p:sp>
      <p:sp>
        <p:nvSpPr>
          <p:cNvPr id="15" name="右矢印 14"/>
          <p:cNvSpPr/>
          <p:nvPr/>
        </p:nvSpPr>
        <p:spPr>
          <a:xfrm>
            <a:off x="4091709" y="2586182"/>
            <a:ext cx="79432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7753927" y="2586182"/>
            <a:ext cx="79432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82742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2040</TotalTime>
  <Words>166</Words>
  <Application>Microsoft Office PowerPoint</Application>
  <PresentationFormat>ワイド画面</PresentationFormat>
  <Paragraphs>26</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メイリオ</vt:lpstr>
      <vt:lpstr>游ゴシック</vt:lpstr>
      <vt:lpstr>游ゴシック Light</vt:lpstr>
      <vt:lpstr>Arial</vt:lpstr>
      <vt:lpstr>Office テーマ</vt:lpstr>
      <vt:lpstr>チーム「焼肉食べたい」</vt:lpstr>
      <vt:lpstr>PowerPoint プレゼンテーション</vt:lpstr>
      <vt:lpstr>PowerPoint プレゼンテーション</vt:lpstr>
      <vt:lpstr>PowerPoint プレゼンテーション</vt:lpstr>
      <vt:lpstr>時間制限&amp;自分を含めた人数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チーム「焼肉食べたい」</dc:title>
  <dc:creator>佐藤　李耶</dc:creator>
  <cp:lastModifiedBy>佐藤　李耶</cp:lastModifiedBy>
  <cp:revision>106</cp:revision>
  <dcterms:created xsi:type="dcterms:W3CDTF">2019-02-15T04:47:23Z</dcterms:created>
  <dcterms:modified xsi:type="dcterms:W3CDTF">2019-02-16T15:20:39Z</dcterms:modified>
</cp:coreProperties>
</file>