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91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45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3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5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41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8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0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01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22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DAA8-DADD-43A2-83F5-5CF45371E65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28B2-E9F3-4144-9059-6F20D501C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92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テスト</a:t>
            </a:r>
            <a:r>
              <a:rPr lang="en-US" altLang="ja-JP" dirty="0" err="1"/>
              <a:t>aaaaa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Aaaaa</a:t>
            </a:r>
            <a:endParaRPr lang="en-US" altLang="ja-JP" dirty="0"/>
          </a:p>
          <a:p>
            <a:r>
              <a:rPr lang="en-US" altLang="ja-JP" dirty="0" smtClean="0"/>
              <a:t>a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32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テストaaaaa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テストaaaaa</dc:title>
  <dc:creator>佐藤　李耶</dc:creator>
  <cp:lastModifiedBy>佐藤　李耶</cp:lastModifiedBy>
  <cp:revision>1</cp:revision>
  <dcterms:created xsi:type="dcterms:W3CDTF">2019-04-10T01:07:43Z</dcterms:created>
  <dcterms:modified xsi:type="dcterms:W3CDTF">2019-04-10T01:08:26Z</dcterms:modified>
</cp:coreProperties>
</file>