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76052" autoAdjust="0"/>
  </p:normalViewPr>
  <p:slideViewPr>
    <p:cSldViewPr snapToGrid="0">
      <p:cViewPr varScale="1">
        <p:scale>
          <a:sx n="56" d="100"/>
          <a:sy n="56" d="100"/>
        </p:scale>
        <p:origin x="12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7D40-2F7D-4E00-BC96-BAD18D5815F3}" type="datetimeFigureOut">
              <a:rPr lang="en-US" smtClean="0"/>
              <a:t>12.31.2016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7C21-D6C0-41DE-94F3-F41C0DED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C21-D6C0-41DE-94F3-F41C0DED1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C21-D6C0-41DE-94F3-F41C0DED1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C21-D6C0-41DE-94F3-F41C0DED1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C21-D6C0-41DE-94F3-F41C0DED1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B5F9-F1D9-4672-BF8E-655915DDA721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1EC5-6E89-47B0-8BE3-F6C2E2B158EB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681-5740-4C10-8FF3-EDFE25E80B6A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6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0F58-D0AB-4BB4-8B60-7763E3DBF9DB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31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0B8-9DF4-4811-99CD-949EAB91F4B4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2D61-0FFB-47F5-9E2C-D9B2368B76AA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1ED-948E-4451-B25B-AD85EA9343B2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FC30-854D-4F96-AF83-306470C1C373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D9D-F623-447D-A8D9-49CA3F4895F7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79A-0150-4143-BA40-B4F745E82A0A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6" descr="http://nodejs.vn/uploads/system/site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81" y="5135220"/>
            <a:ext cx="1722780" cy="17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3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F3A-B480-40B7-97A7-7F5319628F9C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8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9017-78F2-41D4-853B-AF99AA370520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AC2D-F4C2-4505-91C7-94AF2750073F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611-A240-4634-A3EE-AD1674F7B5F9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2C09-A819-4F24-9294-B4898CDC3719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2596-C714-4611-B638-F29F8BA72CC9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8F27-09D2-40F3-A044-E8399A161C65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3D3A3-A9CB-4799-97BB-B28B36ABA5BC}" type="datetime1">
              <a:rPr lang="en-US" smtClean="0"/>
              <a:t>12.31.2016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smtClean="0"/>
              <a:t>Giao diện dòng lệnh Command Line Interface (CLI)</a:t>
            </a:r>
            <a:endParaRPr lang="en-US" sz="80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Line Interface (CLI)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Không giống với các chương trình có giao diện đồ họa</a:t>
            </a:r>
          </a:p>
          <a:p>
            <a:r>
              <a:rPr lang="en-US" smtClean="0"/>
              <a:t>Giao diện dòng lệnh là tiện ích để gõ lệnh thực thi một chương trình máy tính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Linux: </a:t>
            </a:r>
            <a:r>
              <a:rPr lang="en-US" b="1" smtClean="0">
                <a:solidFill>
                  <a:srgbClr val="FFFF00"/>
                </a:solidFill>
              </a:rPr>
              <a:t>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Mac: </a:t>
            </a:r>
            <a:r>
              <a:rPr lang="en-US" b="1">
                <a:solidFill>
                  <a:srgbClr val="FFFF00"/>
                </a:solidFill>
              </a:rPr>
              <a:t>Terminal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Windows: </a:t>
            </a:r>
            <a:r>
              <a:rPr lang="en-US" b="1" smtClean="0">
                <a:solidFill>
                  <a:srgbClr val="FFFF00"/>
                </a:solidFill>
              </a:rPr>
              <a:t>Command Prompt (cmd)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Và nhiều tiện ích khác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4" y="3127402"/>
            <a:ext cx="48101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chương trình dòng lệnh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cd</a:t>
            </a:r>
            <a:endParaRPr lang="en-US" smtClean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mkdir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echo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Linux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ls</a:t>
            </a:r>
            <a:endParaRPr lang="en-US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mkdir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echo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tham số dòng lệnh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Các tham số dòng lệnh</a:t>
            </a:r>
            <a:r>
              <a:rPr lang="en-US" smtClean="0"/>
              <a:t> là các giá trị truyền vào chương trình để hướng dẫn chương trình biết cách chạy như thế nào, hoặc biết cách hiển thị kết quả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123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 3</vt:lpstr>
      <vt:lpstr>Ion</vt:lpstr>
      <vt:lpstr>Giao diện dòng lệnh Command Line Interface (CLI)</vt:lpstr>
      <vt:lpstr>Command Line Interface (CLI)</vt:lpstr>
      <vt:lpstr>Một số chương trình dòng lệnh</vt:lpstr>
      <vt:lpstr>Các tham số dòng lệnh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Angularjs</dc:title>
  <dc:creator>Vu Nhu Bao</dc:creator>
  <cp:lastModifiedBy>Vu Nhu Bao</cp:lastModifiedBy>
  <cp:revision>71</cp:revision>
  <dcterms:created xsi:type="dcterms:W3CDTF">2016-01-14T16:48:45Z</dcterms:created>
  <dcterms:modified xsi:type="dcterms:W3CDTF">2016-12-31T09:47:41Z</dcterms:modified>
</cp:coreProperties>
</file>