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5"/>
  </p:notesMasterIdLst>
  <p:sldIdLst>
    <p:sldId id="260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3" autoAdjust="0"/>
    <p:restoredTop sz="77199" autoAdjust="0"/>
  </p:normalViewPr>
  <p:slideViewPr>
    <p:cSldViewPr snapToGrid="0">
      <p:cViewPr varScale="1">
        <p:scale>
          <a:sx n="54" d="100"/>
          <a:sy n="54" d="100"/>
        </p:scale>
        <p:origin x="58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37D40-2F7D-4E00-BC96-BAD18D5815F3}" type="datetimeFigureOut">
              <a:rPr lang="en-US" smtClean="0"/>
              <a:t>1.14.2017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07C21-D6C0-41DE-94F3-F41C0DED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91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https://nodejs.org/en/docs/es6/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07C21-D6C0-41DE-94F3-F41C0DED1B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9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B5F9-F1D9-4672-BF8E-655915DDA721}" type="datetime1">
              <a:rPr lang="en-US" smtClean="0"/>
              <a:t>1.14.2017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44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1EC5-6E89-47B0-8BE3-F6C2E2B158EB}" type="datetime1">
              <a:rPr lang="en-US" smtClean="0"/>
              <a:t>1.14.2017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7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5681-5740-4C10-8FF3-EDFE25E80B6A}" type="datetime1">
              <a:rPr lang="en-US" smtClean="0"/>
              <a:t>1.14.2017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64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0F58-D0AB-4BB4-8B60-7763E3DBF9DB}" type="datetime1">
              <a:rPr lang="en-US" smtClean="0"/>
              <a:t>1.14.2017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7310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C0B8-9DF4-4811-99CD-949EAB91F4B4}" type="datetime1">
              <a:rPr lang="en-US" smtClean="0"/>
              <a:t>1.14.2017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655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2D61-0FFB-47F5-9E2C-D9B2368B76AA}" type="datetime1">
              <a:rPr lang="en-US" smtClean="0"/>
              <a:t>1.14.2017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74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21ED-948E-4451-B25B-AD85EA9343B2}" type="datetime1">
              <a:rPr lang="en-US" smtClean="0"/>
              <a:t>1.14.2017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11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FC30-854D-4F96-AF83-306470C1C373}" type="datetime1">
              <a:rPr lang="en-US" smtClean="0"/>
              <a:t>1.14.2017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14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7D9D-F623-447D-A8D9-49CA3F4895F7}" type="datetime1">
              <a:rPr lang="en-US" smtClean="0"/>
              <a:t>1.14.2017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879A-0150-4143-BA40-B4F745E82A0A}" type="datetime1">
              <a:rPr lang="en-US" smtClean="0"/>
              <a:t>1.14.2017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6" descr="http://nodejs.vn/uploads/system/site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481" y="5135220"/>
            <a:ext cx="1722780" cy="172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034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CF3A-B480-40B7-97A7-7F5319628F9C}" type="datetime1">
              <a:rPr lang="en-US" smtClean="0"/>
              <a:t>1.14.2017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87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9017-78F2-41D4-853B-AF99AA370520}" type="datetime1">
              <a:rPr lang="en-US" smtClean="0"/>
              <a:t>1.14.2017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24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AC2D-F4C2-4505-91C7-94AF2750073F}" type="datetime1">
              <a:rPr lang="en-US" smtClean="0"/>
              <a:t>1.14.2017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2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E611-A240-4634-A3EE-AD1674F7B5F9}" type="datetime1">
              <a:rPr lang="en-US" smtClean="0"/>
              <a:t>1.14.2017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3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2C09-A819-4F24-9294-B4898CDC3719}" type="datetime1">
              <a:rPr lang="en-US" smtClean="0"/>
              <a:t>1.14.2017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9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2596-C714-4611-B638-F29F8BA72CC9}" type="datetime1">
              <a:rPr lang="en-US" smtClean="0"/>
              <a:t>1.14.2017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6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8F27-09D2-40F3-A044-E8399A161C65}" type="datetime1">
              <a:rPr lang="en-US" smtClean="0"/>
              <a:t>1.14.2017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2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C3D3A3-A9CB-4799-97BB-B28B36ABA5BC}" type="datetime1">
              <a:rPr lang="en-US" smtClean="0"/>
              <a:t>1.14.2017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49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ES6 and Node.js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---v6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9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ECMAScript 2015 (ES6</a:t>
            </a:r>
            <a:r>
              <a:rPr lang="en-US" smtClean="0"/>
              <a:t>) trong Node.js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Tính năng của ES6 được chia thành 3 nhóm</a:t>
            </a:r>
          </a:p>
          <a:p>
            <a:pPr lvl="1"/>
            <a:r>
              <a:rPr lang="en-US" smtClean="0"/>
              <a:t>Shipping: mặc định có trong Node.js, không cần bật cờ (runtime flag)</a:t>
            </a:r>
          </a:p>
          <a:p>
            <a:pPr lvl="1"/>
            <a:r>
              <a:rPr lang="en-US" smtClean="0"/>
              <a:t>Staged: Cần bật cờ --es_staging hoặc –harmony</a:t>
            </a:r>
          </a:p>
          <a:p>
            <a:pPr lvl="1"/>
            <a:r>
              <a:rPr lang="en-US" smtClean="0"/>
              <a:t>In progress: Sử dụng cho mục đích thử nghiệm, không khuyên dùng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4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ES6 features </a:t>
            </a:r>
            <a:r>
              <a:rPr lang="en-US"/>
              <a:t>ship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Block scoping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let (strict mode only)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const</a:t>
            </a:r>
          </a:p>
          <a:p>
            <a:r>
              <a:rPr lang="en-US"/>
              <a:t>function-in-blocks (strict mode only [1])</a:t>
            </a:r>
          </a:p>
          <a:p>
            <a:r>
              <a:rPr lang="en-US"/>
              <a:t>Classes (strict mode only)</a:t>
            </a:r>
          </a:p>
          <a:p>
            <a:r>
              <a:rPr lang="en-US"/>
              <a:t>Collections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Map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WeakMap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WeakSet</a:t>
            </a:r>
          </a:p>
          <a:p>
            <a:r>
              <a:rPr lang="en-US"/>
              <a:t>Typed </a:t>
            </a:r>
            <a:r>
              <a:rPr lang="en-US" smtClean="0"/>
              <a:t>arrays</a:t>
            </a:r>
          </a:p>
          <a:p>
            <a:r>
              <a:rPr lang="en-US"/>
              <a:t>Generators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Binary </a:t>
            </a:r>
            <a:r>
              <a:rPr lang="en-US"/>
              <a:t>and Octal literals</a:t>
            </a:r>
          </a:p>
          <a:p>
            <a:r>
              <a:rPr lang="en-US"/>
              <a:t>Object literal extensions (shorthand properties and methods)</a:t>
            </a:r>
          </a:p>
          <a:p>
            <a:r>
              <a:rPr lang="en-US"/>
              <a:t>Promises</a:t>
            </a:r>
          </a:p>
          <a:p>
            <a:r>
              <a:rPr lang="en-US"/>
              <a:t>New String methods</a:t>
            </a:r>
          </a:p>
          <a:p>
            <a:r>
              <a:rPr lang="en-US"/>
              <a:t>Symbols</a:t>
            </a:r>
          </a:p>
          <a:p>
            <a:r>
              <a:rPr lang="en-US"/>
              <a:t>Template strings</a:t>
            </a:r>
          </a:p>
          <a:p>
            <a:r>
              <a:rPr lang="en-US"/>
              <a:t>Arrow Functions</a:t>
            </a:r>
          </a:p>
          <a:p>
            <a:r>
              <a:rPr lang="en-US"/>
              <a:t>new.target [2]</a:t>
            </a:r>
          </a:p>
          <a:p>
            <a:r>
              <a:rPr lang="en-US"/>
              <a:t>Object.assign</a:t>
            </a:r>
          </a:p>
          <a:p>
            <a:r>
              <a:rPr lang="en-US"/>
              <a:t>Spread operator [2</a:t>
            </a:r>
            <a:r>
              <a:rPr lang="en-US" smtClean="0"/>
              <a:t>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</TotalTime>
  <Words>135</Words>
  <Application>Microsoft Office PowerPoint</Application>
  <PresentationFormat>Widescreen</PresentationFormat>
  <Paragraphs>35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Candara</vt:lpstr>
      <vt:lpstr>Wingdings 3</vt:lpstr>
      <vt:lpstr>Ion</vt:lpstr>
      <vt:lpstr>ES6 and Node.js</vt:lpstr>
      <vt:lpstr>ECMAScript 2015 (ES6) trong Node.js</vt:lpstr>
      <vt:lpstr>ES6 features ship </vt:lpstr>
    </vt:vector>
  </TitlesOfParts>
  <Company>HUST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Angularjs</dc:title>
  <dc:creator>Vu Nhu Bao</dc:creator>
  <cp:lastModifiedBy>Vu Nhu Bao</cp:lastModifiedBy>
  <cp:revision>70</cp:revision>
  <dcterms:created xsi:type="dcterms:W3CDTF">2016-01-14T16:48:45Z</dcterms:created>
  <dcterms:modified xsi:type="dcterms:W3CDTF">2017-01-14T02:54:00Z</dcterms:modified>
</cp:coreProperties>
</file>