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6"/>
  </p:notesMasterIdLst>
  <p:sldIdLst>
    <p:sldId id="257"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A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3" autoAdjust="0"/>
    <p:restoredTop sz="73285" autoAdjust="0"/>
  </p:normalViewPr>
  <p:slideViewPr>
    <p:cSldViewPr snapToGrid="0">
      <p:cViewPr varScale="1">
        <p:scale>
          <a:sx n="85" d="100"/>
          <a:sy n="85" d="100"/>
        </p:scale>
        <p:origin x="936"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37D40-2F7D-4E00-BC96-BAD18D5815F3}" type="datetimeFigureOut">
              <a:rPr lang="en-US" smtClean="0"/>
              <a:t>6.24.2016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07C21-D6C0-41DE-94F3-F41C0DED1BD7}" type="slidenum">
              <a:rPr lang="en-US" smtClean="0"/>
              <a:t>‹#›</a:t>
            </a:fld>
            <a:endParaRPr lang="en-US"/>
          </a:p>
        </p:txBody>
      </p:sp>
    </p:spTree>
    <p:extLst>
      <p:ext uri="{BB962C8B-B14F-4D97-AF65-F5344CB8AC3E}">
        <p14:creationId xmlns:p14="http://schemas.microsoft.com/office/powerpoint/2010/main" val="4045791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67107C21-D6C0-41DE-94F3-F41C0DED1BD7}" type="slidenum">
              <a:rPr lang="en-US" smtClean="0"/>
              <a:t>1</a:t>
            </a:fld>
            <a:endParaRPr lang="en-US"/>
          </a:p>
        </p:txBody>
      </p:sp>
    </p:spTree>
    <p:extLst>
      <p:ext uri="{BB962C8B-B14F-4D97-AF65-F5344CB8AC3E}">
        <p14:creationId xmlns:p14="http://schemas.microsoft.com/office/powerpoint/2010/main" val="420588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Như chúng ta đã biết, ở bên trong Node chúng ta có V8.</a:t>
            </a:r>
          </a:p>
          <a:p>
            <a:r>
              <a:rPr lang="vi-VN" smtClean="0"/>
              <a:t>Và trong phần trước tôi có JavaScript là code đồng bộ, đồng với nghĩa là V8 Engine xử lý code đồng bộ. V8 thực thi code lần lượt mỗi khi một biểu thức được đưa vào bên trong Call Stack.</a:t>
            </a:r>
          </a:p>
          <a:p>
            <a:endParaRPr lang="vi-VN" smtClean="0"/>
          </a:p>
          <a:p>
            <a:r>
              <a:rPr lang="vi-VN" smtClean="0"/>
              <a:t>Vậy, nếu V8 thực thi một yêu cầu mà cần xử lý không đồng bộ thì Node hoạt động như thế nào ?</a:t>
            </a:r>
          </a:p>
        </p:txBody>
      </p:sp>
      <p:sp>
        <p:nvSpPr>
          <p:cNvPr id="4" name="Slide Number Placeholder 3"/>
          <p:cNvSpPr>
            <a:spLocks noGrp="1"/>
          </p:cNvSpPr>
          <p:nvPr>
            <p:ph type="sldNum" sz="quarter" idx="10"/>
          </p:nvPr>
        </p:nvSpPr>
        <p:spPr/>
        <p:txBody>
          <a:bodyPr/>
          <a:lstStyle/>
          <a:p>
            <a:fld id="{67107C21-D6C0-41DE-94F3-F41C0DED1BD7}" type="slidenum">
              <a:rPr lang="en-US" smtClean="0"/>
              <a:t>3</a:t>
            </a:fld>
            <a:endParaRPr lang="en-US"/>
          </a:p>
        </p:txBody>
      </p:sp>
    </p:spTree>
    <p:extLst>
      <p:ext uri="{BB962C8B-B14F-4D97-AF65-F5344CB8AC3E}">
        <p14:creationId xmlns:p14="http://schemas.microsoft.com/office/powerpoint/2010/main" val="351266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Vậy</a:t>
            </a:r>
            <a:r>
              <a:rPr lang="en-US" baseline="0" smtClean="0"/>
              <a:t> với l</a:t>
            </a:r>
            <a:r>
              <a:rPr lang="en-US" smtClean="0"/>
              <a:t>ời</a:t>
            </a:r>
            <a:r>
              <a:rPr lang="en-US" baseline="0" smtClean="0"/>
              <a:t> gọi không đồng bộ thì sao ?</a:t>
            </a:r>
            <a:endParaRPr lang="en-US" smtClean="0"/>
          </a:p>
          <a:p>
            <a:r>
              <a:rPr lang="en-US" smtClean="0"/>
              <a:t>Tức</a:t>
            </a:r>
            <a:r>
              <a:rPr lang="en-US" baseline="0" smtClean="0"/>
              <a:t> là V8 đã tạo ra 1 </a:t>
            </a:r>
            <a:r>
              <a:rPr lang="en-US" smtClean="0"/>
              <a:t>Request không</a:t>
            </a:r>
            <a:r>
              <a:rPr lang="en-US" baseline="0" smtClean="0"/>
              <a:t> đồng bộ</a:t>
            </a:r>
            <a:r>
              <a:rPr lang="en-US" smtClean="0"/>
              <a:t>: Yêu</a:t>
            </a:r>
            <a:r>
              <a:rPr lang="en-US" baseline="0" smtClean="0"/>
              <a:t> cầu Download từ internet hoặc đọc file</a:t>
            </a:r>
            <a:endParaRPr lang="en-US"/>
          </a:p>
        </p:txBody>
      </p:sp>
      <p:sp>
        <p:nvSpPr>
          <p:cNvPr id="4" name="Slide Number Placeholder 3"/>
          <p:cNvSpPr>
            <a:spLocks noGrp="1"/>
          </p:cNvSpPr>
          <p:nvPr>
            <p:ph type="sldNum" sz="quarter" idx="10"/>
          </p:nvPr>
        </p:nvSpPr>
        <p:spPr/>
        <p:txBody>
          <a:bodyPr/>
          <a:lstStyle/>
          <a:p>
            <a:fld id="{67107C21-D6C0-41DE-94F3-F41C0DED1BD7}" type="slidenum">
              <a:rPr lang="en-US" smtClean="0"/>
              <a:t>4</a:t>
            </a:fld>
            <a:endParaRPr lang="en-US"/>
          </a:p>
        </p:txBody>
      </p:sp>
    </p:spTree>
    <p:extLst>
      <p:ext uri="{BB962C8B-B14F-4D97-AF65-F5344CB8AC3E}">
        <p14:creationId xmlns:p14="http://schemas.microsoft.com/office/powerpoint/2010/main" val="288354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7FB5F9-F1D9-4672-BF8E-655915DDA721}" type="datetime1">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64447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B1EC5-6E89-47B0-8BE3-F6C2E2B158EB}" type="datetime1">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7197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A5681-5740-4C10-8FF3-EDFE25E80B6A}" type="datetime1">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93164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00F58-D0AB-4BB4-8B60-7763E3DBF9DB}" type="datetime1">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577310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7C0B8-9DF4-4811-99CD-949EAB91F4B4}" type="datetime1">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59655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5C2D61-0FFB-47F5-9E2C-D9B2368B76AA}" type="datetime1">
              <a:rPr lang="en-US" smtClean="0"/>
              <a:t>6.24.2016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3177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2821ED-948E-4451-B25B-AD85EA9343B2}" type="datetime1">
              <a:rPr lang="en-US" smtClean="0"/>
              <a:t>6.24.2016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26111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CFC30-854D-4F96-AF83-306470C1C373}" type="datetime1">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6114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707D9D-F623-447D-A8D9-49CA3F4895F7}" type="datetime1">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976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3D0879A-0150-4143-BA40-B4F745E82A0A}" type="datetime1">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pic>
        <p:nvPicPr>
          <p:cNvPr id="9" name="Picture 6" descr="http://nodejs.vn/uploads/system/site-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72481" y="5135220"/>
            <a:ext cx="1722780" cy="172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0346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A7CF3A-B480-40B7-97A7-7F5319628F9C}" type="datetime1">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507879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2E9017-78F2-41D4-853B-AF99AA370520}" type="datetime1">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995248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5DAC2D-F4C2-4505-91C7-94AF2750073F}" type="datetime1">
              <a:rPr lang="en-US" smtClean="0"/>
              <a:t>6.24.2016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6592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07AE611-A240-4634-A3EE-AD1674F7B5F9}" type="datetime1">
              <a:rPr lang="en-US" smtClean="0"/>
              <a:t>6.24.2016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4083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C92C09-A819-4F24-9294-B4898CDC3719}" type="datetime1">
              <a:rPr lang="en-US" smtClean="0"/>
              <a:t>6.24.2016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8679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D582596-C714-4611-B638-F29F8BA72CC9}" type="datetime1">
              <a:rPr lang="en-US" smtClean="0"/>
              <a:t>6.24.2016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0376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F8F27-09D2-40F3-A044-E8399A161C65}" type="datetime1">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340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C3D3A3-A9CB-4799-97BB-B28B36ABA5BC}" type="datetime1">
              <a:rPr lang="en-US" smtClean="0"/>
              <a:t>6.24.2016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798249786"/>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iming>
    <p:tnLst>
      <p:par>
        <p:cTn id="1" dur="indefinite" restart="never" nodeType="tmRoot"/>
      </p:par>
    </p:tnLst>
  </p:timing>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197585" cy="3329581"/>
          </a:xfrm>
        </p:spPr>
        <p:txBody>
          <a:bodyPr anchor="ctr"/>
          <a:lstStyle/>
          <a:p>
            <a:pPr algn="ctr"/>
            <a:r>
              <a:rPr lang="en-US" sz="8000" smtClean="0">
                <a:solidFill>
                  <a:schemeClr val="tx1"/>
                </a:solidFill>
              </a:rPr>
              <a:t>Libuv, Event Loop </a:t>
            </a:r>
            <a:br>
              <a:rPr lang="en-US" sz="8000" smtClean="0">
                <a:solidFill>
                  <a:schemeClr val="tx1"/>
                </a:solidFill>
              </a:rPr>
            </a:br>
            <a:r>
              <a:rPr lang="en-US" sz="8000" smtClean="0">
                <a:solidFill>
                  <a:schemeClr val="tx1"/>
                </a:solidFill>
              </a:rPr>
              <a:t>&amp; Non-blocking</a:t>
            </a:r>
            <a:endParaRPr lang="en-US" sz="8000">
              <a:solidFill>
                <a:srgbClr val="FFFF00"/>
              </a:solidFill>
            </a:endParaRPr>
          </a:p>
        </p:txBody>
      </p:sp>
      <p:sp>
        <p:nvSpPr>
          <p:cNvPr id="3" name="Subtitle 2"/>
          <p:cNvSpPr>
            <a:spLocks noGrp="1"/>
          </p:cNvSpPr>
          <p:nvPr>
            <p:ph type="subTitle" idx="1"/>
          </p:nvPr>
        </p:nvSpPr>
        <p:spPr/>
        <p:txBody>
          <a:bodyPr/>
          <a:lstStyle/>
          <a:p>
            <a:pPr algn="ctr"/>
            <a:r>
              <a:rPr lang="en-US" smtClean="0"/>
              <a:t>Kiến trúc không đồng bộ</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2698549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a:p>
        </p:txBody>
      </p:sp>
      <p:sp>
        <p:nvSpPr>
          <p:cNvPr id="6" name="Rectangle 5"/>
          <p:cNvSpPr/>
          <p:nvPr/>
        </p:nvSpPr>
        <p:spPr>
          <a:xfrm>
            <a:off x="1143000" y="1512276"/>
            <a:ext cx="3569677" cy="3569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t>System Events</a:t>
            </a:r>
          </a:p>
          <a:p>
            <a:pPr algn="ctr"/>
            <a:r>
              <a:rPr lang="en-US" sz="3600" smtClean="0"/>
              <a:t>(C++ Core)</a:t>
            </a:r>
            <a:endParaRPr lang="en-US" sz="3600"/>
          </a:p>
        </p:txBody>
      </p:sp>
      <p:sp>
        <p:nvSpPr>
          <p:cNvPr id="7" name="Rectangle 6"/>
          <p:cNvSpPr/>
          <p:nvPr/>
        </p:nvSpPr>
        <p:spPr>
          <a:xfrm>
            <a:off x="7051431" y="1512276"/>
            <a:ext cx="3569677" cy="3569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t>Custom Events</a:t>
            </a:r>
          </a:p>
          <a:p>
            <a:pPr algn="ctr"/>
            <a:r>
              <a:rPr lang="en-US" sz="3600" smtClean="0"/>
              <a:t>(JavaScript Core)</a:t>
            </a:r>
            <a:endParaRPr lang="en-US" sz="3600"/>
          </a:p>
        </p:txBody>
      </p:sp>
      <p:sp>
        <p:nvSpPr>
          <p:cNvPr id="8" name="TextBox 7"/>
          <p:cNvSpPr txBox="1"/>
          <p:nvPr/>
        </p:nvSpPr>
        <p:spPr>
          <a:xfrm>
            <a:off x="2264836" y="5310553"/>
            <a:ext cx="1326004" cy="769441"/>
          </a:xfrm>
          <a:prstGeom prst="rect">
            <a:avLst/>
          </a:prstGeom>
          <a:noFill/>
        </p:spPr>
        <p:txBody>
          <a:bodyPr wrap="none" rtlCol="0">
            <a:spAutoFit/>
          </a:bodyPr>
          <a:lstStyle/>
          <a:p>
            <a:r>
              <a:rPr lang="en-US" sz="4400" smtClean="0"/>
              <a:t>libuv</a:t>
            </a:r>
            <a:endParaRPr lang="en-US" sz="4400"/>
          </a:p>
        </p:txBody>
      </p:sp>
      <p:sp>
        <p:nvSpPr>
          <p:cNvPr id="9" name="TextBox 8"/>
          <p:cNvSpPr txBox="1"/>
          <p:nvPr/>
        </p:nvSpPr>
        <p:spPr>
          <a:xfrm>
            <a:off x="7262761" y="5372108"/>
            <a:ext cx="3147015" cy="707886"/>
          </a:xfrm>
          <a:prstGeom prst="rect">
            <a:avLst/>
          </a:prstGeom>
          <a:noFill/>
        </p:spPr>
        <p:txBody>
          <a:bodyPr wrap="none" rtlCol="0">
            <a:spAutoFit/>
          </a:bodyPr>
          <a:lstStyle/>
          <a:p>
            <a:r>
              <a:rPr lang="en-US" sz="4000" smtClean="0"/>
              <a:t>Event Emitter</a:t>
            </a:r>
            <a:endParaRPr lang="en-US" sz="4000"/>
          </a:p>
        </p:txBody>
      </p:sp>
      <p:sp>
        <p:nvSpPr>
          <p:cNvPr id="2" name="Notched Right Arrow 1"/>
          <p:cNvSpPr/>
          <p:nvPr/>
        </p:nvSpPr>
        <p:spPr>
          <a:xfrm>
            <a:off x="4712677" y="5096811"/>
            <a:ext cx="1984917" cy="983183"/>
          </a:xfrm>
          <a:prstGeom prst="notch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384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a:p>
        </p:txBody>
      </p:sp>
      <p:grpSp>
        <p:nvGrpSpPr>
          <p:cNvPr id="32" name="Group 31"/>
          <p:cNvGrpSpPr/>
          <p:nvPr/>
        </p:nvGrpSpPr>
        <p:grpSpPr>
          <a:xfrm>
            <a:off x="1756300" y="379940"/>
            <a:ext cx="1617785" cy="6139356"/>
            <a:chOff x="3024554" y="461382"/>
            <a:chExt cx="1617785" cy="6139356"/>
          </a:xfrm>
        </p:grpSpPr>
        <p:sp>
          <p:nvSpPr>
            <p:cNvPr id="5" name="Rectangle 4"/>
            <p:cNvSpPr/>
            <p:nvPr/>
          </p:nvSpPr>
          <p:spPr>
            <a:xfrm>
              <a:off x="3024554" y="1000796"/>
              <a:ext cx="1617785" cy="4812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75757" y="461382"/>
              <a:ext cx="1112805" cy="369332"/>
            </a:xfrm>
            <a:prstGeom prst="rect">
              <a:avLst/>
            </a:prstGeom>
            <a:noFill/>
          </p:spPr>
          <p:txBody>
            <a:bodyPr wrap="none" rtlCol="0">
              <a:spAutoFit/>
            </a:bodyPr>
            <a:lstStyle/>
            <a:p>
              <a:r>
                <a:rPr lang="en-US" smtClean="0"/>
                <a:t>Call Stack</a:t>
              </a:r>
              <a:endParaRPr lang="en-US"/>
            </a:p>
          </p:txBody>
        </p:sp>
        <p:sp>
          <p:nvSpPr>
            <p:cNvPr id="8" name="TextBox 7"/>
            <p:cNvSpPr txBox="1"/>
            <p:nvPr/>
          </p:nvSpPr>
          <p:spPr>
            <a:xfrm>
              <a:off x="3405260" y="5954407"/>
              <a:ext cx="692818" cy="646331"/>
            </a:xfrm>
            <a:prstGeom prst="rect">
              <a:avLst/>
            </a:prstGeom>
            <a:noFill/>
          </p:spPr>
          <p:txBody>
            <a:bodyPr wrap="none" rtlCol="0">
              <a:spAutoFit/>
            </a:bodyPr>
            <a:lstStyle/>
            <a:p>
              <a:r>
                <a:rPr lang="en-US" sz="3600" b="1" smtClean="0"/>
                <a:t>V8</a:t>
              </a:r>
              <a:endParaRPr lang="en-US" sz="3600" b="1"/>
            </a:p>
          </p:txBody>
        </p:sp>
      </p:grpSp>
      <p:sp>
        <p:nvSpPr>
          <p:cNvPr id="33" name="Down Arrow 32"/>
          <p:cNvSpPr/>
          <p:nvPr/>
        </p:nvSpPr>
        <p:spPr>
          <a:xfrm>
            <a:off x="1835131" y="1063416"/>
            <a:ext cx="1479680" cy="11333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FF00"/>
                </a:solidFill>
              </a:rPr>
              <a:t>Code</a:t>
            </a:r>
            <a:endParaRPr lang="en-US">
              <a:solidFill>
                <a:srgbClr val="FFFF00"/>
              </a:solidFill>
            </a:endParaRPr>
          </a:p>
        </p:txBody>
      </p:sp>
    </p:spTree>
    <p:extLst>
      <p:ext uri="{BB962C8B-B14F-4D97-AF65-F5344CB8AC3E}">
        <p14:creationId xmlns:p14="http://schemas.microsoft.com/office/powerpoint/2010/main" val="48465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2.08333E-6 -1.48148E-6 L 0.00195 0.47778 " pathEditMode="relative" rAng="0" ptsTypes="AA">
                                      <p:cBhvr>
                                        <p:cTn id="11" dur="2000" fill="hold"/>
                                        <p:tgtEl>
                                          <p:spTgt spid="33"/>
                                        </p:tgtEl>
                                        <p:attrNameLst>
                                          <p:attrName>ppt_x</p:attrName>
                                          <p:attrName>ppt_y</p:attrName>
                                        </p:attrNameLst>
                                      </p:cBhvr>
                                      <p:rCtr x="91" y="23889"/>
                                    </p:animMotion>
                                  </p:childTnLst>
                                </p:cTn>
                              </p:par>
                            </p:childTnLst>
                          </p:cTn>
                        </p:par>
                        <p:par>
                          <p:cTn id="12" fill="hold">
                            <p:stCondLst>
                              <p:cond delay="2000"/>
                            </p:stCondLst>
                            <p:childTnLst>
                              <p:par>
                                <p:cTn id="13" presetID="10" presetClass="exit" presetSubtype="0" fill="hold" grpId="2" nodeType="afterEffect">
                                  <p:stCondLst>
                                    <p:cond delay="0"/>
                                  </p:stCondLst>
                                  <p:childTnLst>
                                    <p:animEffect transition="out" filter="fade">
                                      <p:cBhvr>
                                        <p:cTn id="14" dur="500"/>
                                        <p:tgtEl>
                                          <p:spTgt spid="33"/>
                                        </p:tgtEl>
                                      </p:cBhvr>
                                    </p:animEffect>
                                    <p:set>
                                      <p:cBhvr>
                                        <p:cTn id="15"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a:p>
        </p:txBody>
      </p:sp>
      <p:grpSp>
        <p:nvGrpSpPr>
          <p:cNvPr id="32" name="Group 31"/>
          <p:cNvGrpSpPr/>
          <p:nvPr/>
        </p:nvGrpSpPr>
        <p:grpSpPr>
          <a:xfrm>
            <a:off x="1756300" y="379940"/>
            <a:ext cx="1617785" cy="6139356"/>
            <a:chOff x="3024554" y="461382"/>
            <a:chExt cx="1617785" cy="6139356"/>
          </a:xfrm>
        </p:grpSpPr>
        <p:sp>
          <p:nvSpPr>
            <p:cNvPr id="5" name="Rectangle 4"/>
            <p:cNvSpPr/>
            <p:nvPr/>
          </p:nvSpPr>
          <p:spPr>
            <a:xfrm>
              <a:off x="3024554" y="1000796"/>
              <a:ext cx="1617785" cy="4812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75757" y="461382"/>
              <a:ext cx="1112805" cy="369332"/>
            </a:xfrm>
            <a:prstGeom prst="rect">
              <a:avLst/>
            </a:prstGeom>
            <a:noFill/>
          </p:spPr>
          <p:txBody>
            <a:bodyPr wrap="none" rtlCol="0">
              <a:spAutoFit/>
            </a:bodyPr>
            <a:lstStyle/>
            <a:p>
              <a:r>
                <a:rPr lang="en-US" smtClean="0"/>
                <a:t>Call Stack</a:t>
              </a:r>
              <a:endParaRPr lang="en-US"/>
            </a:p>
          </p:txBody>
        </p:sp>
        <p:sp>
          <p:nvSpPr>
            <p:cNvPr id="8" name="TextBox 7"/>
            <p:cNvSpPr txBox="1"/>
            <p:nvPr/>
          </p:nvSpPr>
          <p:spPr>
            <a:xfrm>
              <a:off x="3405260" y="5954407"/>
              <a:ext cx="692818" cy="646331"/>
            </a:xfrm>
            <a:prstGeom prst="rect">
              <a:avLst/>
            </a:prstGeom>
            <a:noFill/>
          </p:spPr>
          <p:txBody>
            <a:bodyPr wrap="none" rtlCol="0">
              <a:spAutoFit/>
            </a:bodyPr>
            <a:lstStyle/>
            <a:p>
              <a:r>
                <a:rPr lang="en-US" sz="3600" b="1" smtClean="0"/>
                <a:t>V8</a:t>
              </a:r>
              <a:endParaRPr lang="en-US" sz="3600" b="1"/>
            </a:p>
          </p:txBody>
        </p:sp>
      </p:grpSp>
      <p:grpSp>
        <p:nvGrpSpPr>
          <p:cNvPr id="11" name="Group 10"/>
          <p:cNvGrpSpPr/>
          <p:nvPr/>
        </p:nvGrpSpPr>
        <p:grpSpPr>
          <a:xfrm>
            <a:off x="4296761" y="3367972"/>
            <a:ext cx="1710490" cy="1710490"/>
            <a:chOff x="4772722" y="1873405"/>
            <a:chExt cx="2252546" cy="2252546"/>
          </a:xfrm>
        </p:grpSpPr>
        <p:sp>
          <p:nvSpPr>
            <p:cNvPr id="9" name="Oval 8"/>
            <p:cNvSpPr/>
            <p:nvPr/>
          </p:nvSpPr>
          <p:spPr>
            <a:xfrm>
              <a:off x="4772722" y="1873405"/>
              <a:ext cx="2252546" cy="225254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p:cNvSpPr/>
            <p:nvPr/>
          </p:nvSpPr>
          <p:spPr>
            <a:xfrm>
              <a:off x="5748454" y="1931185"/>
              <a:ext cx="446048" cy="39029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riped Right Arrow 11"/>
            <p:cNvSpPr/>
            <p:nvPr/>
          </p:nvSpPr>
          <p:spPr>
            <a:xfrm flipH="1">
              <a:off x="5675971" y="3691055"/>
              <a:ext cx="446048" cy="39029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7137621" y="5872965"/>
            <a:ext cx="1151277" cy="646331"/>
          </a:xfrm>
          <a:prstGeom prst="rect">
            <a:avLst/>
          </a:prstGeom>
          <a:noFill/>
        </p:spPr>
        <p:txBody>
          <a:bodyPr wrap="none" rtlCol="0">
            <a:spAutoFit/>
          </a:bodyPr>
          <a:lstStyle/>
          <a:p>
            <a:r>
              <a:rPr lang="en-US" sz="3600" b="1" smtClean="0"/>
              <a:t>libuv</a:t>
            </a:r>
            <a:endParaRPr lang="en-US" sz="3600" b="1"/>
          </a:p>
        </p:txBody>
      </p:sp>
      <p:sp>
        <p:nvSpPr>
          <p:cNvPr id="16" name="TextBox 15"/>
          <p:cNvSpPr txBox="1"/>
          <p:nvPr/>
        </p:nvSpPr>
        <p:spPr>
          <a:xfrm>
            <a:off x="4509660" y="4009116"/>
            <a:ext cx="1394772" cy="369332"/>
          </a:xfrm>
          <a:prstGeom prst="rect">
            <a:avLst/>
          </a:prstGeom>
          <a:noFill/>
        </p:spPr>
        <p:txBody>
          <a:bodyPr wrap="square" rtlCol="0">
            <a:spAutoFit/>
          </a:bodyPr>
          <a:lstStyle/>
          <a:p>
            <a:r>
              <a:rPr lang="en-US" smtClean="0"/>
              <a:t>Event Loop</a:t>
            </a:r>
            <a:endParaRPr lang="en-US"/>
          </a:p>
        </p:txBody>
      </p:sp>
      <p:sp>
        <p:nvSpPr>
          <p:cNvPr id="15" name="TextBox 14"/>
          <p:cNvSpPr txBox="1"/>
          <p:nvPr/>
        </p:nvSpPr>
        <p:spPr>
          <a:xfrm>
            <a:off x="6906913" y="5300145"/>
            <a:ext cx="1683474" cy="369332"/>
          </a:xfrm>
          <a:prstGeom prst="rect">
            <a:avLst/>
          </a:prstGeom>
          <a:noFill/>
        </p:spPr>
        <p:txBody>
          <a:bodyPr wrap="none" rtlCol="0">
            <a:spAutoFit/>
          </a:bodyPr>
          <a:lstStyle/>
          <a:p>
            <a:r>
              <a:rPr lang="en-US" smtClean="0"/>
              <a:t>Callback Queue</a:t>
            </a:r>
            <a:endParaRPr lang="en-US"/>
          </a:p>
        </p:txBody>
      </p:sp>
      <p:sp>
        <p:nvSpPr>
          <p:cNvPr id="14" name="Rectangle 13"/>
          <p:cNvSpPr/>
          <p:nvPr/>
        </p:nvSpPr>
        <p:spPr>
          <a:xfrm>
            <a:off x="6939758" y="2609284"/>
            <a:ext cx="1617785" cy="2653406"/>
          </a:xfrm>
          <a:prstGeom prst="rect">
            <a:avLst/>
          </a:prstGeom>
          <a:no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137621" y="4378448"/>
            <a:ext cx="1208383" cy="671409"/>
          </a:xfrm>
          <a:prstGeom prst="rect">
            <a:avLst/>
          </a:prstGeom>
          <a:solidFill>
            <a:srgbClr val="FFC000"/>
          </a:solidFill>
          <a:ln>
            <a:solidFill>
              <a:srgbClr val="BBA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DONE</a:t>
            </a:r>
            <a:endParaRPr lang="en-US"/>
          </a:p>
        </p:txBody>
      </p:sp>
      <p:sp>
        <p:nvSpPr>
          <p:cNvPr id="22" name="Rectangle 21"/>
          <p:cNvSpPr/>
          <p:nvPr/>
        </p:nvSpPr>
        <p:spPr>
          <a:xfrm>
            <a:off x="6939758" y="595547"/>
            <a:ext cx="1617785" cy="935737"/>
          </a:xfrm>
          <a:prstGeom prst="rect">
            <a:avLst/>
          </a:prstGeom>
          <a:no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OS </a:t>
            </a:r>
            <a:endParaRPr lang="en-US" b="1"/>
          </a:p>
          <a:p>
            <a:pPr algn="ctr"/>
            <a:r>
              <a:rPr lang="en-US" b="1"/>
              <a:t>Web </a:t>
            </a:r>
            <a:r>
              <a:rPr lang="en-US" b="1" smtClean="0"/>
              <a:t>Apis</a:t>
            </a:r>
            <a:endParaRPr lang="en-US" b="1"/>
          </a:p>
        </p:txBody>
      </p:sp>
      <p:sp>
        <p:nvSpPr>
          <p:cNvPr id="33" name="Down Arrow 32"/>
          <p:cNvSpPr/>
          <p:nvPr/>
        </p:nvSpPr>
        <p:spPr>
          <a:xfrm>
            <a:off x="1835131" y="1063416"/>
            <a:ext cx="1479680" cy="11333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FF00"/>
                </a:solidFill>
              </a:rPr>
              <a:t>Code</a:t>
            </a:r>
            <a:endParaRPr lang="en-US">
              <a:solidFill>
                <a:srgbClr val="FFFF00"/>
              </a:solidFill>
            </a:endParaRPr>
          </a:p>
        </p:txBody>
      </p:sp>
      <p:grpSp>
        <p:nvGrpSpPr>
          <p:cNvPr id="43" name="Group 42"/>
          <p:cNvGrpSpPr/>
          <p:nvPr/>
        </p:nvGrpSpPr>
        <p:grpSpPr>
          <a:xfrm>
            <a:off x="3374085" y="1063416"/>
            <a:ext cx="3565673" cy="2262125"/>
            <a:chOff x="3374085" y="1063416"/>
            <a:chExt cx="3565673" cy="2262125"/>
          </a:xfrm>
        </p:grpSpPr>
        <p:cxnSp>
          <p:nvCxnSpPr>
            <p:cNvPr id="21" name="Straight Arrow Connector 20"/>
            <p:cNvCxnSpPr>
              <a:stCxn id="5" idx="3"/>
              <a:endCxn id="22" idx="1"/>
            </p:cNvCxnSpPr>
            <p:nvPr/>
          </p:nvCxnSpPr>
          <p:spPr>
            <a:xfrm flipV="1">
              <a:off x="3374085" y="1063416"/>
              <a:ext cx="3565673" cy="226212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20048211">
              <a:off x="4436307" y="1531284"/>
              <a:ext cx="992579" cy="369332"/>
            </a:xfrm>
            <a:prstGeom prst="rect">
              <a:avLst/>
            </a:prstGeom>
            <a:noFill/>
          </p:spPr>
          <p:txBody>
            <a:bodyPr wrap="none" rtlCol="0">
              <a:spAutoFit/>
            </a:bodyPr>
            <a:lstStyle/>
            <a:p>
              <a:r>
                <a:rPr lang="en-US" smtClean="0"/>
                <a:t>Request</a:t>
              </a:r>
              <a:endParaRPr lang="en-US"/>
            </a:p>
          </p:txBody>
        </p:sp>
      </p:grpSp>
      <p:grpSp>
        <p:nvGrpSpPr>
          <p:cNvPr id="45" name="Group 44"/>
          <p:cNvGrpSpPr/>
          <p:nvPr/>
        </p:nvGrpSpPr>
        <p:grpSpPr>
          <a:xfrm>
            <a:off x="7748651" y="1531284"/>
            <a:ext cx="775702" cy="1078000"/>
            <a:chOff x="7748651" y="1531284"/>
            <a:chExt cx="775702" cy="1078000"/>
          </a:xfrm>
        </p:grpSpPr>
        <p:cxnSp>
          <p:nvCxnSpPr>
            <p:cNvPr id="39" name="Straight Arrow Connector 38"/>
            <p:cNvCxnSpPr>
              <a:stCxn id="22" idx="2"/>
              <a:endCxn id="14" idx="0"/>
            </p:cNvCxnSpPr>
            <p:nvPr/>
          </p:nvCxnSpPr>
          <p:spPr>
            <a:xfrm>
              <a:off x="7748651" y="1531284"/>
              <a:ext cx="0" cy="10780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781842" y="1885618"/>
              <a:ext cx="742511" cy="369332"/>
            </a:xfrm>
            <a:prstGeom prst="rect">
              <a:avLst/>
            </a:prstGeom>
            <a:noFill/>
          </p:spPr>
          <p:txBody>
            <a:bodyPr wrap="none" rtlCol="0">
              <a:spAutoFit/>
            </a:bodyPr>
            <a:lstStyle/>
            <a:p>
              <a:r>
                <a:rPr lang="en-US" smtClean="0"/>
                <a:t>Event</a:t>
              </a:r>
              <a:endParaRPr lang="en-US"/>
            </a:p>
          </p:txBody>
        </p:sp>
      </p:grpSp>
      <p:grpSp>
        <p:nvGrpSpPr>
          <p:cNvPr id="24" name="Group 23"/>
          <p:cNvGrpSpPr/>
          <p:nvPr/>
        </p:nvGrpSpPr>
        <p:grpSpPr>
          <a:xfrm>
            <a:off x="4405460" y="5262690"/>
            <a:ext cx="1466341" cy="369332"/>
            <a:chOff x="7686845" y="1885618"/>
            <a:chExt cx="1466341" cy="3496199"/>
          </a:xfrm>
        </p:grpSpPr>
        <p:cxnSp>
          <p:nvCxnSpPr>
            <p:cNvPr id="25" name="Straight Arrow Connector 24"/>
            <p:cNvCxnSpPr/>
            <p:nvPr/>
          </p:nvCxnSpPr>
          <p:spPr>
            <a:xfrm flipH="1">
              <a:off x="7686845" y="5015845"/>
              <a:ext cx="1466341" cy="839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781842" y="1885618"/>
              <a:ext cx="989373" cy="3496199"/>
            </a:xfrm>
            <a:prstGeom prst="rect">
              <a:avLst/>
            </a:prstGeom>
            <a:noFill/>
          </p:spPr>
          <p:txBody>
            <a:bodyPr wrap="none" rtlCol="0">
              <a:spAutoFit/>
            </a:bodyPr>
            <a:lstStyle/>
            <a:p>
              <a:r>
                <a:rPr lang="en-US" smtClean="0"/>
                <a:t>Callback</a:t>
              </a:r>
              <a:endParaRPr lang="en-US"/>
            </a:p>
          </p:txBody>
        </p:sp>
      </p:grpSp>
    </p:spTree>
    <p:extLst>
      <p:ext uri="{BB962C8B-B14F-4D97-AF65-F5344CB8AC3E}">
        <p14:creationId xmlns:p14="http://schemas.microsoft.com/office/powerpoint/2010/main" val="185526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750" fill="hold"/>
                                        <p:tgtEl>
                                          <p:spTgt spid="1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1"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08333E-6 -1.48148E-6 L -0.00078 0.4794 " pathEditMode="relative" rAng="0" ptsTypes="AA">
                                      <p:cBhvr>
                                        <p:cTn id="15" dur="2000" fill="hold"/>
                                        <p:tgtEl>
                                          <p:spTgt spid="33"/>
                                        </p:tgtEl>
                                        <p:attrNameLst>
                                          <p:attrName>ppt_x</p:attrName>
                                          <p:attrName>ppt_y</p:attrName>
                                        </p:attrNameLst>
                                      </p:cBhvr>
                                      <p:rCtr x="-39" y="23958"/>
                                    </p:animMotion>
                                  </p:childTnLst>
                                </p:cTn>
                              </p:par>
                            </p:childTnLst>
                          </p:cTn>
                        </p:par>
                        <p:par>
                          <p:cTn id="16" fill="hold">
                            <p:stCondLst>
                              <p:cond delay="2000"/>
                            </p:stCondLst>
                            <p:childTnLst>
                              <p:par>
                                <p:cTn id="17" presetID="10" presetClass="exit" presetSubtype="0" fill="hold" grpId="2" nodeType="afterEffect">
                                  <p:stCondLst>
                                    <p:cond delay="0"/>
                                  </p:stCondLst>
                                  <p:childTnLst>
                                    <p:animEffect transition="out" filter="fade">
                                      <p:cBhvr>
                                        <p:cTn id="18" dur="500"/>
                                        <p:tgtEl>
                                          <p:spTgt spid="33"/>
                                        </p:tgtEl>
                                      </p:cBhvr>
                                    </p:animEffect>
                                    <p:set>
                                      <p:cBhvr>
                                        <p:cTn id="19" dur="1" fill="hold">
                                          <p:stCondLst>
                                            <p:cond delay="499"/>
                                          </p:stCondLst>
                                        </p:cTn>
                                        <p:tgtEl>
                                          <p:spTgt spid="33"/>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3"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33" grpId="0" animBg="1"/>
      <p:bldP spid="33" grpId="1" animBg="1"/>
      <p:bldP spid="33" grpId="2" animBg="1"/>
      <p:bldP spid="33" grpId="3"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1044</TotalTime>
  <Words>164</Words>
  <Application>Microsoft Office PowerPoint</Application>
  <PresentationFormat>Widescreen</PresentationFormat>
  <Paragraphs>36</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Candara</vt:lpstr>
      <vt:lpstr>Wingdings 3</vt:lpstr>
      <vt:lpstr>Ion</vt:lpstr>
      <vt:lpstr>Libuv, Event Loop  &amp; Non-blocking</vt:lpstr>
      <vt:lpstr>PowerPoint Presentation</vt:lpstr>
      <vt:lpstr>PowerPoint Presentation</vt:lpstr>
      <vt:lpstr>PowerPoint Presentation</vt:lpstr>
    </vt:vector>
  </TitlesOfParts>
  <Company>HUST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Angularjs</dc:title>
  <dc:creator>Vu Nhu Bao</dc:creator>
  <cp:lastModifiedBy>Vu Nhu Bao</cp:lastModifiedBy>
  <cp:revision>180</cp:revision>
  <dcterms:created xsi:type="dcterms:W3CDTF">2016-01-14T16:48:45Z</dcterms:created>
  <dcterms:modified xsi:type="dcterms:W3CDTF">2016-06-24T11:22:02Z</dcterms:modified>
</cp:coreProperties>
</file>