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56786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資展國際小專題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歡迎參加資展國際小專題！這次我們將深入探討與分享關於資訊科技展覽的核心主題與目標。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008245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4983956"/>
            <a:ext cx="119574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韋亨 劉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12919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主題和目標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06385" y="337208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406735"/>
            <a:ext cx="24189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主題：航空公司網站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3976092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我們將探討建立航空公司網站所面臨的挑戰和機會，包括訂票系統、註冊登入以及航班資訊的查詢。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891570" y="337208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40673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目標：提供便捷的航空服務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432327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透過分享最新科技趨勢和成功案例，激發參與者的創新思維與實踐能力，建立一個方便、快捷的航空服務平台。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3304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276755" y="337208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4067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展示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3976092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提供一個演示版本，向同學展示航空公司網站的功能和特性。</a:t>
            </a:r>
            <a:endParaRPr lang="en-US" sz="1750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98193"/>
          </a:xfrm>
          <a:prstGeom prst="rect">
            <a:avLst/>
          </a:prstGeom>
          <a:solidFill>
            <a:srgbClr val="FFFFFF">
              <a:alpha val="75000"/>
            </a:srgbClr>
          </a:solidFill>
          <a:ln w="964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838456" y="427673"/>
            <a:ext cx="24885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b="1" kern="0" spc="-4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項目計劃和時間表</a:t>
            </a:r>
            <a:endParaRPr lang="en-US" sz="2449" dirty="0"/>
          </a:p>
        </p:txBody>
      </p:sp>
      <p:sp>
        <p:nvSpPr>
          <p:cNvPr id="5" name="Shape 2"/>
          <p:cNvSpPr/>
          <p:nvPr/>
        </p:nvSpPr>
        <p:spPr>
          <a:xfrm>
            <a:off x="4056221" y="1127522"/>
            <a:ext cx="31075" cy="6842998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6" name="Shape 3"/>
          <p:cNvSpPr/>
          <p:nvPr/>
        </p:nvSpPr>
        <p:spPr>
          <a:xfrm>
            <a:off x="4246662" y="1408331"/>
            <a:ext cx="544354" cy="31075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7" name="Shape 4"/>
          <p:cNvSpPr/>
          <p:nvPr/>
        </p:nvSpPr>
        <p:spPr>
          <a:xfrm>
            <a:off x="3896737" y="1248966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9644">
            <a:solidFill>
              <a:srgbClr val="E1A9E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005441" y="1278017"/>
            <a:ext cx="132517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6"/>
          <p:cNvSpPr/>
          <p:nvPr/>
        </p:nvSpPr>
        <p:spPr>
          <a:xfrm>
            <a:off x="4927163" y="128301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3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計劃和執行</a:t>
            </a:r>
            <a:endParaRPr lang="en-US" sz="1531" dirty="0"/>
          </a:p>
        </p:txBody>
      </p:sp>
      <p:sp>
        <p:nvSpPr>
          <p:cNvPr id="10" name="Text 7"/>
          <p:cNvSpPr/>
          <p:nvPr/>
        </p:nvSpPr>
        <p:spPr>
          <a:xfrm>
            <a:off x="4927163" y="1681520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制定項目計劃和時間表，開始項目執行和監控進度。預計工期：3天，實際工期：3天</a:t>
            </a:r>
            <a:endParaRPr lang="en-US" sz="1225" dirty="0"/>
          </a:p>
        </p:txBody>
      </p:sp>
      <p:sp>
        <p:nvSpPr>
          <p:cNvPr id="11" name="Shape 8"/>
          <p:cNvSpPr/>
          <p:nvPr/>
        </p:nvSpPr>
        <p:spPr>
          <a:xfrm>
            <a:off x="4246662" y="2808030"/>
            <a:ext cx="544354" cy="31075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12" name="Shape 9"/>
          <p:cNvSpPr/>
          <p:nvPr/>
        </p:nvSpPr>
        <p:spPr>
          <a:xfrm>
            <a:off x="3896737" y="2648664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9644">
            <a:solidFill>
              <a:srgbClr val="E1A9E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005441" y="2677716"/>
            <a:ext cx="132517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1"/>
          <p:cNvSpPr/>
          <p:nvPr/>
        </p:nvSpPr>
        <p:spPr>
          <a:xfrm>
            <a:off x="4927163" y="2682716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3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評估和調整</a:t>
            </a:r>
            <a:endParaRPr lang="en-US" sz="1531" dirty="0"/>
          </a:p>
        </p:txBody>
      </p:sp>
      <p:sp>
        <p:nvSpPr>
          <p:cNvPr id="15" name="Text 12"/>
          <p:cNvSpPr/>
          <p:nvPr/>
        </p:nvSpPr>
        <p:spPr>
          <a:xfrm>
            <a:off x="4927163" y="3081218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評估項目成果，進行反思並進行必要的調整和改進。預計工期：4天，實際工期：3天</a:t>
            </a:r>
            <a:endParaRPr lang="en-US" sz="1225" dirty="0"/>
          </a:p>
        </p:txBody>
      </p:sp>
      <p:sp>
        <p:nvSpPr>
          <p:cNvPr id="16" name="Shape 13"/>
          <p:cNvSpPr/>
          <p:nvPr/>
        </p:nvSpPr>
        <p:spPr>
          <a:xfrm>
            <a:off x="4246662" y="4207728"/>
            <a:ext cx="544354" cy="31075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17" name="Shape 14"/>
          <p:cNvSpPr/>
          <p:nvPr/>
        </p:nvSpPr>
        <p:spPr>
          <a:xfrm>
            <a:off x="3896737" y="4048363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9644">
            <a:solidFill>
              <a:srgbClr val="E1A9E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4005441" y="4077414"/>
            <a:ext cx="132517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6"/>
          <p:cNvSpPr/>
          <p:nvPr/>
        </p:nvSpPr>
        <p:spPr>
          <a:xfrm>
            <a:off x="4927163" y="408241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3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界面開發</a:t>
            </a:r>
            <a:endParaRPr lang="en-US" sz="1531" dirty="0"/>
          </a:p>
        </p:txBody>
      </p:sp>
      <p:sp>
        <p:nvSpPr>
          <p:cNvPr id="20" name="Text 17"/>
          <p:cNvSpPr/>
          <p:nvPr/>
        </p:nvSpPr>
        <p:spPr>
          <a:xfrm>
            <a:off x="4927163" y="4480917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包含首頁、登入/註冊、訂票等界面的開發。預計工期：15天，實際工期：14天</a:t>
            </a:r>
            <a:endParaRPr lang="en-US" sz="1225" dirty="0"/>
          </a:p>
        </p:txBody>
      </p:sp>
      <p:sp>
        <p:nvSpPr>
          <p:cNvPr id="21" name="Shape 18"/>
          <p:cNvSpPr/>
          <p:nvPr/>
        </p:nvSpPr>
        <p:spPr>
          <a:xfrm>
            <a:off x="4246662" y="5607427"/>
            <a:ext cx="544354" cy="31075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22" name="Shape 19"/>
          <p:cNvSpPr/>
          <p:nvPr/>
        </p:nvSpPr>
        <p:spPr>
          <a:xfrm>
            <a:off x="3896737" y="5448062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9644">
            <a:solidFill>
              <a:srgbClr val="E1A9EF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4005441" y="5477113"/>
            <a:ext cx="132517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1837" dirty="0"/>
          </a:p>
        </p:txBody>
      </p:sp>
      <p:sp>
        <p:nvSpPr>
          <p:cNvPr id="24" name="Text 21"/>
          <p:cNvSpPr/>
          <p:nvPr/>
        </p:nvSpPr>
        <p:spPr>
          <a:xfrm>
            <a:off x="4927163" y="5482114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3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功能實現</a:t>
            </a:r>
            <a:endParaRPr lang="en-US" sz="1531" dirty="0"/>
          </a:p>
        </p:txBody>
      </p:sp>
      <p:sp>
        <p:nvSpPr>
          <p:cNvPr id="25" name="Text 22"/>
          <p:cNvSpPr/>
          <p:nvPr/>
        </p:nvSpPr>
        <p:spPr>
          <a:xfrm>
            <a:off x="4927163" y="5880616"/>
            <a:ext cx="586478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包含班機查詢、訂票查詢和會員頁面的資料架構和傳輸。預計工期：12天，實際工期：11天</a:t>
            </a:r>
            <a:endParaRPr lang="en-US" sz="1225" dirty="0"/>
          </a:p>
        </p:txBody>
      </p:sp>
      <p:sp>
        <p:nvSpPr>
          <p:cNvPr id="26" name="Shape 23"/>
          <p:cNvSpPr/>
          <p:nvPr/>
        </p:nvSpPr>
        <p:spPr>
          <a:xfrm>
            <a:off x="4246662" y="7007126"/>
            <a:ext cx="544354" cy="31075"/>
          </a:xfrm>
          <a:prstGeom prst="rect">
            <a:avLst/>
          </a:prstGeom>
          <a:solidFill>
            <a:srgbClr val="E1A9EF"/>
          </a:solidFill>
          <a:ln/>
        </p:spPr>
      </p:sp>
      <p:sp>
        <p:nvSpPr>
          <p:cNvPr id="27" name="Shape 24"/>
          <p:cNvSpPr/>
          <p:nvPr/>
        </p:nvSpPr>
        <p:spPr>
          <a:xfrm>
            <a:off x="3896737" y="6847761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9644">
            <a:solidFill>
              <a:srgbClr val="E1A9EF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4005441" y="6876812"/>
            <a:ext cx="132517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37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5</a:t>
            </a:r>
            <a:endParaRPr lang="en-US" sz="1837" dirty="0"/>
          </a:p>
        </p:txBody>
      </p:sp>
      <p:sp>
        <p:nvSpPr>
          <p:cNvPr id="29" name="Text 26"/>
          <p:cNvSpPr/>
          <p:nvPr/>
        </p:nvSpPr>
        <p:spPr>
          <a:xfrm>
            <a:off x="4927163" y="688181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3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最終報告</a:t>
            </a:r>
            <a:endParaRPr lang="en-US" sz="1531" dirty="0"/>
          </a:p>
        </p:txBody>
      </p:sp>
      <p:sp>
        <p:nvSpPr>
          <p:cNvPr id="30" name="Text 27"/>
          <p:cNvSpPr/>
          <p:nvPr/>
        </p:nvSpPr>
        <p:spPr>
          <a:xfrm>
            <a:off x="4927163" y="7280315"/>
            <a:ext cx="5864781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報告製作、行程規劃和影片製作。預計工期：4天，實際工期：3天</a:t>
            </a:r>
            <a:endParaRPr lang="en-US" sz="1225" dirty="0"/>
          </a:p>
        </p:txBody>
      </p:sp>
      <p:pic>
        <p:nvPicPr>
          <p:cNvPr id="3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32730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影片展示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604849"/>
            <a:ext cx="2949416" cy="22120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50668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預訂方便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636181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使用我們的網站輕鬆預訂機票，省去繁瑣的手續和等待時間。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398" y="2604849"/>
            <a:ext cx="2949416" cy="21688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47398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比價資訊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47398" y="5592961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查看各航空公司的票價和航班時間，方便比較並選擇最適合的選項。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406" y="2604849"/>
            <a:ext cx="2949416" cy="197238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46406" y="48271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安全可靠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46406" y="5396508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我們提供安全可靠的付款方式，保護您的個人信息和交易安全。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93596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結論和下一步計劃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4963597"/>
            <a:ext cx="3163014" cy="2107525"/>
          </a:xfrm>
          <a:prstGeom prst="roundRect">
            <a:avLst>
              <a:gd name="adj" fmla="val 4744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584371" y="51995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成功回顧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584371" y="5768935"/>
            <a:ext cx="26910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我們回顧了這次小專題的成果和亮點，並對實現的目標進行了總結和確認。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33574" y="4963597"/>
            <a:ext cx="3163014" cy="2107525"/>
          </a:xfrm>
          <a:prstGeom prst="roundRect">
            <a:avLst>
              <a:gd name="adj" fmla="val 4744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969556" y="51995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經驗分享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969556" y="5768935"/>
            <a:ext cx="26910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我們彙總和分享了參與者在項目中的學習和經驗，以及對未來的期許。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118759" y="4963597"/>
            <a:ext cx="3163014" cy="2107525"/>
          </a:xfrm>
          <a:prstGeom prst="roundRect">
            <a:avLst>
              <a:gd name="adj" fmla="val 4744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354741" y="51995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下一步計劃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9354741" y="5768935"/>
            <a:ext cx="26910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我們確定了未來的發展方向和計劃，並制定了有效的執行策略。</a:t>
            </a:r>
            <a:endParaRPr lang="en-US" sz="1750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自訂</PresentationFormat>
  <Paragraphs>48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adonis-web</vt:lpstr>
      <vt:lpstr>Arial</vt:lpstr>
      <vt:lpstr>Calibri</vt:lpstr>
      <vt:lpstr>Source Sans Pro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劉韋亨</cp:lastModifiedBy>
  <cp:revision>1</cp:revision>
  <dcterms:created xsi:type="dcterms:W3CDTF">2023-11-13T15:40:53Z</dcterms:created>
  <dcterms:modified xsi:type="dcterms:W3CDTF">2023-11-13T15:42:12Z</dcterms:modified>
</cp:coreProperties>
</file>