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57" r:id="rId4"/>
    <p:sldId id="269" r:id="rId5"/>
    <p:sldId id="270" r:id="rId6"/>
    <p:sldId id="295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F4CDB-7479-496D-98F0-9BD812F16167}" v="1" dt="2024-05-08T04:13:51.31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unusualstory.blogspot.com/2012/09/problemademontyhall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CSCI 154 – Simulation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Ryan McArthur &amp; Sarah Hang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Monty Hall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9464" y="637762"/>
            <a:ext cx="4462456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4000"/>
              <a:t>To better understand the chance of winning in selection/choice types of games / scenarios</a:t>
            </a:r>
            <a:endParaRPr 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oat standing in front of several doors&#10;&#10;Description automatically generated">
            <a:extLst>
              <a:ext uri="{FF2B5EF4-FFF2-40B4-BE49-F238E27FC236}">
                <a16:creationId xmlns:a16="http://schemas.microsoft.com/office/drawing/2014/main" id="{216BAE02-858A-3007-BF0F-930FB4F1F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648" r="14546" b="-152"/>
          <a:stretch/>
        </p:blipFill>
        <p:spPr>
          <a:xfrm>
            <a:off x="3403538" y="10"/>
            <a:ext cx="8787810" cy="68684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0593"/>
            <a:ext cx="3822189" cy="1350115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8455"/>
            <a:ext cx="3822189" cy="4070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Contestant has option to choose from 3 doors</a:t>
            </a:r>
          </a:p>
          <a:p>
            <a:r>
              <a:rPr lang="en-US" sz="1800"/>
              <a:t>Host reveals door containing a goat</a:t>
            </a:r>
          </a:p>
          <a:p>
            <a:r>
              <a:rPr lang="en-US" sz="1800"/>
              <a:t>Contestant can either switch or stick with door</a:t>
            </a:r>
          </a:p>
          <a:p>
            <a:r>
              <a:rPr lang="en-US" sz="1800"/>
              <a:t>Expanding this problem to 6, 9, 20, 100 doors (n doors)</a:t>
            </a:r>
          </a:p>
          <a:p>
            <a:r>
              <a:rPr lang="en-US" sz="1800"/>
              <a:t>Monty Fall variant</a:t>
            </a:r>
          </a:p>
        </p:txBody>
      </p:sp>
    </p:spTree>
    <p:extLst>
      <p:ext uri="{BB962C8B-B14F-4D97-AF65-F5344CB8AC3E}">
        <p14:creationId xmlns:p14="http://schemas.microsoft.com/office/powerpoint/2010/main" val="8756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21DE-5879-F4B2-0EA2-A1362579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CE88-5C2E-B4CA-22A3-A1747B2C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2800"/>
              <a:t>Monty Hall and Monty Fall</a:t>
            </a:r>
          </a:p>
          <a:p>
            <a:pPr marL="742950" lvl="1" indent="-514350">
              <a:spcAft>
                <a:spcPts val="1000"/>
              </a:spcAft>
              <a:buAutoNum type="arabicPeriod"/>
            </a:pPr>
            <a:r>
              <a:rPr lang="en-US" sz="2800"/>
              <a:t>Host reveals n-2 doors and we switch on last door</a:t>
            </a:r>
          </a:p>
          <a:p>
            <a:pPr marL="742950" lvl="1" indent="-514350">
              <a:spcAft>
                <a:spcPts val="1000"/>
              </a:spcAft>
              <a:buAutoNum type="arabicPeriod"/>
            </a:pPr>
            <a:r>
              <a:rPr lang="en-US" sz="2800"/>
              <a:t>Each time host reveals a door, contestant can switch to any door</a:t>
            </a:r>
            <a:endParaRPr lang="en-US"/>
          </a:p>
          <a:p>
            <a:pPr marL="742950" lvl="1" indent="-514350">
              <a:spcAft>
                <a:spcPts val="1000"/>
              </a:spcAft>
              <a:buAutoNum type="arabicPeriod"/>
            </a:pPr>
            <a:r>
              <a:rPr lang="en-US" sz="2800"/>
              <a:t>Contestant keeps door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5F55-9A62-D52A-91E1-8BEE936A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427"/>
          </a:xfrm>
        </p:spPr>
        <p:txBody>
          <a:bodyPr/>
          <a:lstStyle/>
          <a:p>
            <a:r>
              <a:rPr lang="en-US"/>
              <a:t>Results &amp; Discussion</a:t>
            </a:r>
          </a:p>
        </p:txBody>
      </p:sp>
      <p:pic>
        <p:nvPicPr>
          <p:cNvPr id="6" name="Content Placeholder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5F822FB-B4F9-945D-587C-624AEF809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067" y="1104729"/>
            <a:ext cx="8167868" cy="5224040"/>
          </a:xfrm>
        </p:spPr>
      </p:pic>
    </p:spTree>
    <p:extLst>
      <p:ext uri="{BB962C8B-B14F-4D97-AF65-F5344CB8AC3E}">
        <p14:creationId xmlns:p14="http://schemas.microsoft.com/office/powerpoint/2010/main" val="19190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BBEC-9616-547D-BF06-0775123E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2716-26D2-9C88-5A6D-34825603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Monty Hall </a:t>
            </a:r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en-US" sz="2800"/>
              <a:t>Higher chance of winning by switching doors</a:t>
            </a:r>
          </a:p>
          <a:p>
            <a:pPr lvl="1" indent="-514350">
              <a:buFont typeface="Courier New" panose="020B0604020202020204" pitchFamily="34" charset="0"/>
              <a:buChar char="o"/>
            </a:pPr>
            <a:r>
              <a:rPr lang="en-US" sz="2800"/>
              <a:t>Low chance of winning by sticking with door</a:t>
            </a:r>
          </a:p>
          <a:p>
            <a:r>
              <a:rPr lang="en-US" sz="2800"/>
              <a:t>Monty Fall</a:t>
            </a:r>
          </a:p>
          <a:p>
            <a:pPr lvl="1" indent="-514350">
              <a:buFont typeface="Courier New,monospace" panose="020B0604020202020204" pitchFamily="34" charset="0"/>
              <a:buChar char="o"/>
            </a:pPr>
            <a:r>
              <a:rPr lang="en-US" sz="2800"/>
              <a:t>Somewhat equal chance of winning by switching / sticking with door for original problem</a:t>
            </a:r>
          </a:p>
          <a:p>
            <a:pPr lvl="1" indent="-514350">
              <a:buFont typeface="Courier New,monospace" panose="020B0604020202020204" pitchFamily="34" charset="0"/>
              <a:buChar char="o"/>
            </a:pPr>
            <a:r>
              <a:rPr lang="en-US" sz="2800"/>
              <a:t>Host options are random, so low chance of winning overall </a:t>
            </a:r>
          </a:p>
          <a:p>
            <a:pPr lvl="1" indent="-514350">
              <a:buFont typeface="Courier New,monospace" panose="020B0604020202020204" pitchFamily="34" charset="0"/>
              <a:buChar char="o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6153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153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Courier New</vt:lpstr>
      <vt:lpstr>Courier New,monospace</vt:lpstr>
      <vt:lpstr>CITY SKETCH 16X9</vt:lpstr>
      <vt:lpstr>CSCI 154 – Simulation Projects</vt:lpstr>
      <vt:lpstr>Monty Hall</vt:lpstr>
      <vt:lpstr>Motivation</vt:lpstr>
      <vt:lpstr>Problem Statement</vt:lpstr>
      <vt:lpstr>Approach</vt:lpstr>
      <vt:lpstr>Results &amp; Discussion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Ryan McArthur</dc:creator>
  <cp:lastModifiedBy>Sarah, Hang</cp:lastModifiedBy>
  <cp:revision>3</cp:revision>
  <dcterms:created xsi:type="dcterms:W3CDTF">2024-03-07T18:45:24Z</dcterms:created>
  <dcterms:modified xsi:type="dcterms:W3CDTF">2024-10-02T00:16:04Z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