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94585A-C7A4-75AC-2A35-F965613EE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8CDBEE-1285-A8B2-5EFF-52A2D2294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2D7936-CE26-8AB3-73AA-7B6B0BF0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8FE56-7222-E406-9EC8-FDFBC412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3030E-AEE7-2DC3-E276-6871AE1B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9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0FECF-DEFA-BE78-9255-C5A2E2A6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523552-6740-5155-833C-0EB2572EF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EBC30-E451-CFA4-8F14-1C6ADD5B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1D7FA-77E6-52EA-DDFF-005D40CF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C0CBFA-02E1-157D-1233-12B9BD99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32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AF80CD-FA6F-D0F9-3FB9-36D8AABBE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9D51F0-AB21-CDAC-CD24-AF4E269F9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1E5096-33C8-A4D5-69E3-20DFC159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FDD947-3A12-A1D1-29A1-52DC0872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DF12E-466B-B53A-7811-1497F3CB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4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BF809-3879-6650-166C-07ED5106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5CC63-B512-D620-410B-639AF468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EF646-66BF-9E4A-011D-13C242AC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A7C97-B741-19C0-E17D-F41BD19E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CF1289-202C-224C-F836-CA6273E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61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F736D-AB72-4549-C62B-F8937A93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D0CCC4-EA0C-69AE-B78A-8ED10E8A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E0980D-D5CE-C19A-5C9D-A2E1E3EC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E19F74-4D52-685A-5EBC-9D5F4418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5681A-C5DB-92A7-1168-681A3B4F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92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B2D60-2AEF-F339-2D73-6D0C9CB1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B8D9ED-8979-B339-771D-35EDD8AD9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CE7305-0243-0F08-2A3D-17A4AEB8D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1267E6-7CF6-69B6-8E7C-BB2A44C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BC702-4E63-96E9-7C35-E31E7292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8663B9-1756-E02C-AD80-F77995F6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9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1D558-B85D-5EE0-4772-DFE7C5BA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82E824-730A-0AD2-CE29-A88A4D9A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EDE729-3CDE-3BE7-2874-F6CA985E6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A21037-2DD2-33AC-8AFA-09D0D4EC8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18DAA7-F022-8AD1-88BB-9F59CADC4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E43E66-4774-77FB-54B6-9141375F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D39EB86-717F-3DCC-59D7-78F1C30B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19818F-894C-BA9C-7C64-E7D82A7C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59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0C951-7C3D-FABC-BD1E-B71F56AF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B60EEB-8E20-CC78-FB1F-10715625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6242BD5-C1A1-28E3-CEE4-38F3DF58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20A9EF-54C8-6633-7BA3-8B05E297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6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9F020E-6131-94EB-BAD7-58A2C2A4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33A2B8-3506-6C57-300B-FEEB613E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CF2DF8-34D9-5015-D927-E0995D1F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74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508A8-7E64-381F-0005-131EB58E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7EC1B9-7AF2-A2EA-166F-B3005044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3D3846-2DCA-3C27-6560-7FC0E7D14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9DC15E-9263-D677-13D8-FAEEDC4B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92089B-7EBA-0126-5F5D-ABD6F9F2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802E72-1582-A745-B3F3-6B36A6D2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BE8AA-E7F8-390E-7E57-173BC74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4BCC587-5950-D591-DE6E-CF1F3AE67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F1C52F-2470-B426-3FB5-58766768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D6E9A5-4B1C-B44B-30AF-FF41A373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08946-56B4-BED2-A1A5-F9BEF19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B07453-532D-60F5-85D9-15F181A2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37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B56BC6-8A52-B538-F2F6-B1BC044C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19DC5E-1F39-18B4-1A22-400D8357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F6349-6A01-8B24-76CC-945AFFE97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961B-8ECB-4BF0-87E6-CD31496CA772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FD74CF-3261-BEE3-A4DC-C5F1CE52F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63405-B8A0-A602-1D1B-DE3542F84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F6A5-55EA-4037-B159-0B655D2B5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22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C7D97-7E9C-10F6-6B93-D29D5A1B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プラットフォーム開発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1C3FCD-4424-C56F-66CF-96CC90918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8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プラットフォーム開発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プラットフォーム開発</dc:title>
  <dc:creator>郁充 佐藤</dc:creator>
  <cp:lastModifiedBy>郁充 佐藤</cp:lastModifiedBy>
  <cp:revision>1</cp:revision>
  <dcterms:created xsi:type="dcterms:W3CDTF">2024-01-17T01:15:44Z</dcterms:created>
  <dcterms:modified xsi:type="dcterms:W3CDTF">2024-01-17T01:16:17Z</dcterms:modified>
</cp:coreProperties>
</file>