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706048-4CDB-9664-FC17-D2210055C1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BE43BCF-075F-C867-DD66-89A8A92B33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C29E29-041D-E28A-0176-3EBB669E1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FC5B9-4E2E-4EC9-8AF8-FB06CADB3E90}" type="datetimeFigureOut">
              <a:rPr lang="zh-CN" altLang="en-US" smtClean="0"/>
              <a:t>2023/1/3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85496D-FB82-9215-36A1-7A0B7321F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AE8263-1DD7-AEDD-EC0E-0B7CD1490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6748-C566-4F48-A158-54EAD6F85C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8574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E81131-CA80-0CA7-1B04-CB7A87705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025D09F-B9FA-C3F3-155C-ECF2A7660B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0B9FF6-8942-E52F-7886-1DF50730E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FC5B9-4E2E-4EC9-8AF8-FB06CADB3E90}" type="datetimeFigureOut">
              <a:rPr lang="zh-CN" altLang="en-US" smtClean="0"/>
              <a:t>2023/1/3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C22230-2D60-9A55-A912-44EC598A2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8FED18-030A-D700-EA35-1B80672D3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6748-C566-4F48-A158-54EAD6F85C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7215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D6981E3-F1CA-296C-19E9-35B95532A6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E00F7B2-2697-E957-4EB1-AAE34D4665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F9AD67-7654-599A-330B-72446C215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FC5B9-4E2E-4EC9-8AF8-FB06CADB3E90}" type="datetimeFigureOut">
              <a:rPr lang="zh-CN" altLang="en-US" smtClean="0"/>
              <a:t>2023/1/3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4BDC4C-2605-7D94-149D-E28ACF1E7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DE7E11-9904-0834-F6A5-FFA42A2FD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6748-C566-4F48-A158-54EAD6F85C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616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E64E1A-A615-ABF4-3786-9E4D499DD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E11432-1107-A3C4-1328-D9CD6B7AD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2A3486-0D69-37E4-0A1E-D0D06EFAF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FC5B9-4E2E-4EC9-8AF8-FB06CADB3E90}" type="datetimeFigureOut">
              <a:rPr lang="zh-CN" altLang="en-US" smtClean="0"/>
              <a:t>2023/1/3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B6B52F-0F0C-848D-F1E6-439EC417B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5BBA27-905B-C15F-5720-7973E7FDE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6748-C566-4F48-A158-54EAD6F85C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5299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1DE855-45E5-3F3A-5661-2CE8E642F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17AF4E-A584-7195-C70F-B0D64FBD6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D462C3-6299-8114-3B67-F17A6E5CF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FC5B9-4E2E-4EC9-8AF8-FB06CADB3E90}" type="datetimeFigureOut">
              <a:rPr lang="zh-CN" altLang="en-US" smtClean="0"/>
              <a:t>2023/1/3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A3DD97-E92E-AD3A-D94A-AF8B1615B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C23569-AC77-C4E8-ECFD-830998D0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6748-C566-4F48-A158-54EAD6F85C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941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CCF1A1-AA36-86C5-D5B1-15ECDE2CA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024BB8-A8DA-2EF2-47D3-DA5B4B34A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395F6AE-5F68-CBAA-6B2D-53DB5CE860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5AFECC-E816-70AC-5F79-FC2D5123D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FC5B9-4E2E-4EC9-8AF8-FB06CADB3E90}" type="datetimeFigureOut">
              <a:rPr lang="zh-CN" altLang="en-US" smtClean="0"/>
              <a:t>2023/1/3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3BE4A6-781A-8F5B-C42B-7E7E0D996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6E01D1-B084-55ED-F014-F5C60678D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6748-C566-4F48-A158-54EAD6F85C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807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9ECBC-33A3-ED96-DFFA-716432A4A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4EAA8F-8650-140C-8EFB-E7227763D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E66B7DD-733C-63EB-BCD7-E7797C9367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B1A11E7-466F-A905-48AA-229703A2A7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8CE2BD4-2D2F-EA49-FC4A-19CADB960C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C280869-F6F3-13B7-A02A-A677F92DE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FC5B9-4E2E-4EC9-8AF8-FB06CADB3E90}" type="datetimeFigureOut">
              <a:rPr lang="zh-CN" altLang="en-US" smtClean="0"/>
              <a:t>2023/1/3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363DB6F-754F-1A9B-8840-B9722FA89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BCC26B2-86F7-69E3-20EE-F1B24B2D2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6748-C566-4F48-A158-54EAD6F85C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7809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663FC4-3015-537C-3D56-92268C140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653B9B6-AD02-224A-020C-7132F039E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FC5B9-4E2E-4EC9-8AF8-FB06CADB3E90}" type="datetimeFigureOut">
              <a:rPr lang="zh-CN" altLang="en-US" smtClean="0"/>
              <a:t>2023/1/3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D3365F7-8802-C47D-173B-3BCD64BF2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EA7BE45-DA04-6CA5-A99C-7390FB15B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6748-C566-4F48-A158-54EAD6F85C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5293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ADFD339-FBEC-1328-E27A-8BF5C562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FC5B9-4E2E-4EC9-8AF8-FB06CADB3E90}" type="datetimeFigureOut">
              <a:rPr lang="zh-CN" altLang="en-US" smtClean="0"/>
              <a:t>2023/1/3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58B6493-B286-73C3-D879-B6EF3392E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40E07A1-9F47-E49D-9446-926450ABB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6748-C566-4F48-A158-54EAD6F85C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9765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ACF3F5-4F42-B9C9-99FF-12E64B46F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D786EA-BAAB-42F3-2D62-B51AB69C7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C39B07-B229-DDC0-0B06-D542BC75C5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A50B0F-4C6B-C9BE-9942-643E96B1E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FC5B9-4E2E-4EC9-8AF8-FB06CADB3E90}" type="datetimeFigureOut">
              <a:rPr lang="zh-CN" altLang="en-US" smtClean="0"/>
              <a:t>2023/1/3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FF7DD4-BE89-16A7-2146-95B0891FE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A2FF78-8984-1884-BF2E-F4A4C2C80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6748-C566-4F48-A158-54EAD6F85C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9367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1AAC81-DD35-91E7-88CC-FA0C9F4AF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DDE8201-9FB8-DB92-6BEE-4E71B966AA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9DF999D-1BF8-3C23-7D27-6CBE6A9CBD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53DD33-352C-4C05-707F-0CF8A4841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FC5B9-4E2E-4EC9-8AF8-FB06CADB3E90}" type="datetimeFigureOut">
              <a:rPr lang="zh-CN" altLang="en-US" smtClean="0"/>
              <a:t>2023/1/3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5FF9AC-B91C-8094-065A-B792B1A64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9ED872-125A-1874-2A8C-2D4D69AC8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6748-C566-4F48-A158-54EAD6F85C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3110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295F192-EFFE-B132-8840-5BA5C4D33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0D7195-1CF3-5A11-600C-B9CB013B6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328314-9CE9-68E8-1677-224C406216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FC5B9-4E2E-4EC9-8AF8-FB06CADB3E90}" type="datetimeFigureOut">
              <a:rPr lang="zh-CN" altLang="en-US" smtClean="0"/>
              <a:t>2023/1/3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306CF3-3C69-DEE0-C350-1D1C79DBED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A71F34-ABF7-A441-E244-417027FC45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A6748-C566-4F48-A158-54EAD6F85C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313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759A101-0427-E737-4440-810361DC8DB7}"/>
              </a:ext>
            </a:extLst>
          </p:cNvPr>
          <p:cNvSpPr/>
          <p:nvPr/>
        </p:nvSpPr>
        <p:spPr>
          <a:xfrm>
            <a:off x="678730" y="490195"/>
            <a:ext cx="10303497" cy="7258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</a:rPr>
              <a:t>运作流程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DFFE556-B5DF-BAAE-DF97-5955779CD14E}"/>
              </a:ext>
            </a:extLst>
          </p:cNvPr>
          <p:cNvSpPr/>
          <p:nvPr/>
        </p:nvSpPr>
        <p:spPr>
          <a:xfrm>
            <a:off x="363720" y="1759274"/>
            <a:ext cx="1582131" cy="7258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用户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A13649E-E368-8EAB-9B06-C6F85633EBBA}"/>
              </a:ext>
            </a:extLst>
          </p:cNvPr>
          <p:cNvSpPr/>
          <p:nvPr/>
        </p:nvSpPr>
        <p:spPr>
          <a:xfrm>
            <a:off x="3655246" y="1759274"/>
            <a:ext cx="1582131" cy="7258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服务器</a:t>
            </a:r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1EFF60F6-444D-61BA-F639-80E61E27B0B6}"/>
              </a:ext>
            </a:extLst>
          </p:cNvPr>
          <p:cNvSpPr/>
          <p:nvPr/>
        </p:nvSpPr>
        <p:spPr>
          <a:xfrm>
            <a:off x="2072329" y="1396342"/>
            <a:ext cx="1456439" cy="725864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发送请求</a:t>
            </a:r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583777B6-249B-525E-815E-A577EDE09FAB}"/>
              </a:ext>
            </a:extLst>
          </p:cNvPr>
          <p:cNvSpPr/>
          <p:nvPr/>
        </p:nvSpPr>
        <p:spPr>
          <a:xfrm flipH="1">
            <a:off x="2072330" y="2122206"/>
            <a:ext cx="1456438" cy="725864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返回数据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2D44920-2614-A456-916F-3E57510ADE19}"/>
              </a:ext>
            </a:extLst>
          </p:cNvPr>
          <p:cNvSpPr/>
          <p:nvPr/>
        </p:nvSpPr>
        <p:spPr>
          <a:xfrm>
            <a:off x="8262596" y="1480011"/>
            <a:ext cx="1582131" cy="7258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请求类型？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3C7C3FB-A01A-8E41-80AC-9C7FF22B5F3D}"/>
              </a:ext>
            </a:extLst>
          </p:cNvPr>
          <p:cNvSpPr/>
          <p:nvPr/>
        </p:nvSpPr>
        <p:spPr>
          <a:xfrm>
            <a:off x="10191161" y="1484723"/>
            <a:ext cx="1582131" cy="7258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数据类型？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9439209-2685-1BCC-F30E-6A0F17A4F7FC}"/>
              </a:ext>
            </a:extLst>
          </p:cNvPr>
          <p:cNvSpPr/>
          <p:nvPr/>
        </p:nvSpPr>
        <p:spPr>
          <a:xfrm>
            <a:off x="8262596" y="2353564"/>
            <a:ext cx="1582131" cy="7258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</a:rPr>
              <a:t>GET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1E38AB2-39AE-1DB5-568D-2E37E6DA2CFC}"/>
              </a:ext>
            </a:extLst>
          </p:cNvPr>
          <p:cNvSpPr/>
          <p:nvPr/>
        </p:nvSpPr>
        <p:spPr>
          <a:xfrm>
            <a:off x="8262595" y="3227117"/>
            <a:ext cx="1582131" cy="7258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</a:rPr>
              <a:t>POST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E9633EE-CFC2-0478-1414-D0E25CBD3F48}"/>
              </a:ext>
            </a:extLst>
          </p:cNvPr>
          <p:cNvSpPr/>
          <p:nvPr/>
        </p:nvSpPr>
        <p:spPr>
          <a:xfrm>
            <a:off x="10191161" y="2334706"/>
            <a:ext cx="1582131" cy="7258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</a:rPr>
              <a:t>HTML</a:t>
            </a:r>
            <a:r>
              <a:rPr lang="zh-CN" altLang="en-US" sz="2000" b="1" dirty="0">
                <a:solidFill>
                  <a:schemeClr val="tx1"/>
                </a:solidFill>
              </a:rPr>
              <a:t>界面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6DD6D14-CC19-7ABA-37C4-12CD0AB8AEFF}"/>
              </a:ext>
            </a:extLst>
          </p:cNvPr>
          <p:cNvSpPr/>
          <p:nvPr/>
        </p:nvSpPr>
        <p:spPr>
          <a:xfrm>
            <a:off x="10191161" y="3184689"/>
            <a:ext cx="1582131" cy="7258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用户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表单信息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CE2AA98-D6CF-5D3E-606F-78FC6B99F600}"/>
              </a:ext>
            </a:extLst>
          </p:cNvPr>
          <p:cNvSpPr/>
          <p:nvPr/>
        </p:nvSpPr>
        <p:spPr>
          <a:xfrm>
            <a:off x="237242" y="3184689"/>
            <a:ext cx="1582131" cy="7258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如何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解析请求？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39A4FE0-09BD-147B-1E6F-8426B13BFBE3}"/>
              </a:ext>
            </a:extLst>
          </p:cNvPr>
          <p:cNvSpPr/>
          <p:nvPr/>
        </p:nvSpPr>
        <p:spPr>
          <a:xfrm>
            <a:off x="237241" y="4945152"/>
            <a:ext cx="1582131" cy="7258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</a:rPr>
              <a:t>Socket</a:t>
            </a:r>
            <a:r>
              <a:rPr lang="zh-CN" altLang="en-US" sz="2000" b="1" dirty="0">
                <a:solidFill>
                  <a:schemeClr val="tx1"/>
                </a:solidFill>
              </a:rPr>
              <a:t>监听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1D06F4B-8E34-F3A5-A6C7-C3CFAC107A12}"/>
              </a:ext>
            </a:extLst>
          </p:cNvPr>
          <p:cNvSpPr/>
          <p:nvPr/>
        </p:nvSpPr>
        <p:spPr>
          <a:xfrm>
            <a:off x="1946637" y="3187052"/>
            <a:ext cx="1582131" cy="7258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</a:rPr>
              <a:t>如何同时处理</a:t>
            </a:r>
            <a:endParaRPr lang="en-US" altLang="zh-CN" sz="1600" b="1" dirty="0">
              <a:solidFill>
                <a:schemeClr val="tx1"/>
              </a:solidFill>
            </a:endParaRPr>
          </a:p>
          <a:p>
            <a:pPr algn="ctr"/>
            <a:r>
              <a:rPr lang="zh-CN" altLang="en-US" sz="1600" b="1" dirty="0">
                <a:solidFill>
                  <a:schemeClr val="tx1"/>
                </a:solidFill>
              </a:rPr>
              <a:t>用户请求与其他进程？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468FEFA-AAC9-929A-09EE-4AD091E24359}"/>
              </a:ext>
            </a:extLst>
          </p:cNvPr>
          <p:cNvSpPr/>
          <p:nvPr/>
        </p:nvSpPr>
        <p:spPr>
          <a:xfrm>
            <a:off x="1945851" y="4091234"/>
            <a:ext cx="1582131" cy="7258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并发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（如何实现）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F9AFE0E-9BDF-B150-5E2D-B10F979584A6}"/>
              </a:ext>
            </a:extLst>
          </p:cNvPr>
          <p:cNvSpPr/>
          <p:nvPr/>
        </p:nvSpPr>
        <p:spPr>
          <a:xfrm>
            <a:off x="1945851" y="4945152"/>
            <a:ext cx="1582131" cy="7258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线程池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ADED5DED-3EA7-65B4-A138-1D0195F7B745}"/>
              </a:ext>
            </a:extLst>
          </p:cNvPr>
          <p:cNvSpPr/>
          <p:nvPr/>
        </p:nvSpPr>
        <p:spPr>
          <a:xfrm>
            <a:off x="3655246" y="2667391"/>
            <a:ext cx="1582131" cy="7258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</a:rPr>
              <a:t>Reactor</a:t>
            </a:r>
            <a:r>
              <a:rPr lang="zh-CN" altLang="en-US" sz="2000" b="1" dirty="0">
                <a:solidFill>
                  <a:schemeClr val="tx1"/>
                </a:solidFill>
              </a:rPr>
              <a:t>模式</a:t>
            </a:r>
            <a:endParaRPr lang="en-US" altLang="zh-CN" sz="2000" b="1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C9E34262-7204-CFF5-8E6F-A17863C1095D}"/>
              </a:ext>
            </a:extLst>
          </p:cNvPr>
          <p:cNvSpPr/>
          <p:nvPr/>
        </p:nvSpPr>
        <p:spPr>
          <a:xfrm>
            <a:off x="3654460" y="3547621"/>
            <a:ext cx="1582131" cy="7258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err="1">
                <a:solidFill>
                  <a:schemeClr val="tx1"/>
                </a:solidFill>
              </a:rPr>
              <a:t>Proactor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模式</a:t>
            </a:r>
            <a:endParaRPr lang="en-US" altLang="zh-CN" sz="2000" b="1" dirty="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2CFD6F0-D3B1-546E-77B9-20DF014177FE}"/>
              </a:ext>
            </a:extLst>
          </p:cNvPr>
          <p:cNvSpPr/>
          <p:nvPr/>
        </p:nvSpPr>
        <p:spPr>
          <a:xfrm>
            <a:off x="5392919" y="1759274"/>
            <a:ext cx="1582131" cy="7258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模式实现？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32901100-9D1A-55E0-709E-7C2977D527FE}"/>
              </a:ext>
            </a:extLst>
          </p:cNvPr>
          <p:cNvSpPr/>
          <p:nvPr/>
        </p:nvSpPr>
        <p:spPr>
          <a:xfrm>
            <a:off x="5392918" y="2646567"/>
            <a:ext cx="1582131" cy="7258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同步</a:t>
            </a:r>
            <a:r>
              <a:rPr lang="en-US" altLang="zh-CN" sz="2000" b="1" dirty="0">
                <a:solidFill>
                  <a:schemeClr val="tx1"/>
                </a:solidFill>
              </a:rPr>
              <a:t>IO</a:t>
            </a:r>
            <a:r>
              <a:rPr lang="zh-CN" altLang="en-US" sz="2000" b="1" dirty="0">
                <a:solidFill>
                  <a:schemeClr val="tx1"/>
                </a:solidFill>
              </a:rPr>
              <a:t>模型</a:t>
            </a:r>
            <a:endParaRPr lang="en-US" altLang="zh-CN" sz="2000" b="1" dirty="0">
              <a:solidFill>
                <a:schemeClr val="tx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6A1B05EE-D64C-DAE6-E771-DB6FD8CFF0EC}"/>
              </a:ext>
            </a:extLst>
          </p:cNvPr>
          <p:cNvSpPr/>
          <p:nvPr/>
        </p:nvSpPr>
        <p:spPr>
          <a:xfrm>
            <a:off x="5392918" y="3533860"/>
            <a:ext cx="1582131" cy="7258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异步</a:t>
            </a:r>
            <a:r>
              <a:rPr lang="en-US" altLang="zh-CN" sz="2000" b="1" dirty="0">
                <a:solidFill>
                  <a:schemeClr val="tx1"/>
                </a:solidFill>
              </a:rPr>
              <a:t>IO</a:t>
            </a:r>
            <a:r>
              <a:rPr lang="zh-CN" altLang="en-US" sz="2000" b="1" dirty="0">
                <a:solidFill>
                  <a:schemeClr val="tx1"/>
                </a:solidFill>
              </a:rPr>
              <a:t>模型</a:t>
            </a:r>
            <a:endParaRPr lang="en-US" altLang="zh-CN" sz="2000" b="1" dirty="0">
              <a:solidFill>
                <a:schemeClr val="tx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BC0EFB5E-2B8C-A36F-85FF-B6F303068E8B}"/>
              </a:ext>
            </a:extLst>
          </p:cNvPr>
          <p:cNvSpPr/>
          <p:nvPr/>
        </p:nvSpPr>
        <p:spPr>
          <a:xfrm>
            <a:off x="237241" y="4091234"/>
            <a:ext cx="1582131" cy="7258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状态机</a:t>
            </a:r>
          </a:p>
        </p:txBody>
      </p:sp>
    </p:spTree>
    <p:extLst>
      <p:ext uri="{BB962C8B-B14F-4D97-AF65-F5344CB8AC3E}">
        <p14:creationId xmlns:p14="http://schemas.microsoft.com/office/powerpoint/2010/main" val="4128851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A1E9529-977D-0F39-E01A-EEE5EA0BD3DA}"/>
              </a:ext>
            </a:extLst>
          </p:cNvPr>
          <p:cNvSpPr/>
          <p:nvPr/>
        </p:nvSpPr>
        <p:spPr>
          <a:xfrm>
            <a:off x="65988" y="101338"/>
            <a:ext cx="2189373" cy="7258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连接实现流程</a:t>
            </a:r>
            <a:endParaRPr lang="en-US" altLang="zh-CN" sz="2000" b="1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564A803-95CE-C528-FAAF-2A0CEABB0BD6}"/>
              </a:ext>
            </a:extLst>
          </p:cNvPr>
          <p:cNvSpPr/>
          <p:nvPr/>
        </p:nvSpPr>
        <p:spPr>
          <a:xfrm>
            <a:off x="65988" y="2053472"/>
            <a:ext cx="2189373" cy="7258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</a:rPr>
              <a:t>HTTP</a:t>
            </a:r>
            <a:r>
              <a:rPr lang="zh-CN" altLang="en-US" sz="2000" b="1" dirty="0">
                <a:solidFill>
                  <a:schemeClr val="tx1"/>
                </a:solidFill>
              </a:rPr>
              <a:t>连接类</a:t>
            </a:r>
            <a:endParaRPr lang="en-US" altLang="zh-CN" sz="2000" b="1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43C74E0-58F1-6F50-AE25-D49A459F5EEA}"/>
              </a:ext>
            </a:extLst>
          </p:cNvPr>
          <p:cNvSpPr/>
          <p:nvPr/>
        </p:nvSpPr>
        <p:spPr>
          <a:xfrm>
            <a:off x="2464324" y="2053472"/>
            <a:ext cx="2189373" cy="7258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线程同步机制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封装类</a:t>
            </a:r>
            <a:endParaRPr lang="en-US" altLang="zh-CN" sz="2000" b="1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E3B16E6-6600-D3CC-704C-0C99F22D4749}"/>
              </a:ext>
            </a:extLst>
          </p:cNvPr>
          <p:cNvSpPr/>
          <p:nvPr/>
        </p:nvSpPr>
        <p:spPr>
          <a:xfrm>
            <a:off x="2464323" y="2931539"/>
            <a:ext cx="2189373" cy="7258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线程池</a:t>
            </a:r>
            <a:endParaRPr lang="en-US" altLang="zh-CN" sz="2000" b="1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9540B01-E452-09DD-E4F6-784FC79EB46C}"/>
              </a:ext>
            </a:extLst>
          </p:cNvPr>
          <p:cNvSpPr/>
          <p:nvPr/>
        </p:nvSpPr>
        <p:spPr>
          <a:xfrm>
            <a:off x="90344" y="4691800"/>
            <a:ext cx="2189373" cy="7258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主从状态机</a:t>
            </a:r>
            <a:endParaRPr lang="en-US" altLang="zh-CN" sz="2000" b="1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D5E7830-A506-60DC-3F1C-5C02E3B223B5}"/>
              </a:ext>
            </a:extLst>
          </p:cNvPr>
          <p:cNvSpPr/>
          <p:nvPr/>
        </p:nvSpPr>
        <p:spPr>
          <a:xfrm>
            <a:off x="65988" y="3809606"/>
            <a:ext cx="2189373" cy="7258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定时器</a:t>
            </a:r>
            <a:endParaRPr lang="en-US" altLang="zh-CN" sz="2000" b="1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ABF9557-7F9A-404F-C901-F87884D1F4C9}"/>
              </a:ext>
            </a:extLst>
          </p:cNvPr>
          <p:cNvSpPr/>
          <p:nvPr/>
        </p:nvSpPr>
        <p:spPr>
          <a:xfrm>
            <a:off x="65988" y="2931539"/>
            <a:ext cx="2189373" cy="7258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连接类线性表</a:t>
            </a:r>
            <a:endParaRPr lang="en-US" altLang="zh-CN" sz="2000" b="1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456C779-964A-E3AC-AB5C-94D66740551C}"/>
              </a:ext>
            </a:extLst>
          </p:cNvPr>
          <p:cNvSpPr/>
          <p:nvPr/>
        </p:nvSpPr>
        <p:spPr>
          <a:xfrm>
            <a:off x="8131399" y="1077405"/>
            <a:ext cx="2189373" cy="7258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日志模块</a:t>
            </a:r>
            <a:endParaRPr lang="en-US" altLang="zh-CN" sz="2000" b="1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647840C-4067-8752-B83A-06DB54D4CAF0}"/>
              </a:ext>
            </a:extLst>
          </p:cNvPr>
          <p:cNvSpPr/>
          <p:nvPr/>
        </p:nvSpPr>
        <p:spPr>
          <a:xfrm>
            <a:off x="65988" y="1077405"/>
            <a:ext cx="7715051" cy="7258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连接模块</a:t>
            </a:r>
            <a:endParaRPr lang="en-US" altLang="zh-CN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592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3EC69D5-8667-1E91-BE82-FB5C766E018D}"/>
              </a:ext>
            </a:extLst>
          </p:cNvPr>
          <p:cNvSpPr/>
          <p:nvPr/>
        </p:nvSpPr>
        <p:spPr>
          <a:xfrm>
            <a:off x="4901508" y="2826280"/>
            <a:ext cx="3299809" cy="7258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连接模块</a:t>
            </a:r>
            <a:endParaRPr lang="en-US" altLang="zh-CN" sz="2000" b="1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5715551-2D30-5DD4-E1B2-D38A0C993D7E}"/>
              </a:ext>
            </a:extLst>
          </p:cNvPr>
          <p:cNvSpPr/>
          <p:nvPr/>
        </p:nvSpPr>
        <p:spPr>
          <a:xfrm>
            <a:off x="4901511" y="1657350"/>
            <a:ext cx="3299809" cy="7258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前端模块</a:t>
            </a:r>
            <a:endParaRPr lang="en-US" altLang="zh-CN" sz="2000" b="1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AC9FCEE-CC9A-1BF6-1EE2-37F081A31B11}"/>
              </a:ext>
            </a:extLst>
          </p:cNvPr>
          <p:cNvSpPr/>
          <p:nvPr/>
        </p:nvSpPr>
        <p:spPr>
          <a:xfrm>
            <a:off x="9653048" y="1657350"/>
            <a:ext cx="1938778" cy="15318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日志系统</a:t>
            </a:r>
            <a:endParaRPr lang="en-US" altLang="zh-CN" sz="2000" b="1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8952606-3A2E-A302-F6A9-3475612717B8}"/>
              </a:ext>
            </a:extLst>
          </p:cNvPr>
          <p:cNvSpPr/>
          <p:nvPr/>
        </p:nvSpPr>
        <p:spPr>
          <a:xfrm>
            <a:off x="4901508" y="4311010"/>
            <a:ext cx="3299809" cy="7258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注册</a:t>
            </a:r>
            <a:r>
              <a:rPr lang="en-US" altLang="zh-CN" sz="2000" b="1" dirty="0">
                <a:solidFill>
                  <a:schemeClr val="tx1"/>
                </a:solidFill>
              </a:rPr>
              <a:t>/</a:t>
            </a:r>
            <a:r>
              <a:rPr lang="zh-CN" altLang="en-US" sz="2000" b="1" dirty="0">
                <a:solidFill>
                  <a:schemeClr val="tx1"/>
                </a:solidFill>
              </a:rPr>
              <a:t>登录系统</a:t>
            </a:r>
            <a:endParaRPr lang="en-US" altLang="zh-CN" sz="2000" b="1" dirty="0">
              <a:solidFill>
                <a:schemeClr val="tx1"/>
              </a:solidFill>
            </a:endParaRPr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8124423F-3DBC-00A7-1A12-3B6374DE21F6}"/>
              </a:ext>
            </a:extLst>
          </p:cNvPr>
          <p:cNvSpPr/>
          <p:nvPr/>
        </p:nvSpPr>
        <p:spPr>
          <a:xfrm>
            <a:off x="3592033" y="1813378"/>
            <a:ext cx="1046375" cy="413809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00E8142-2C63-0E46-3F23-9BADA311E8B9}"/>
              </a:ext>
            </a:extLst>
          </p:cNvPr>
          <p:cNvSpPr/>
          <p:nvPr/>
        </p:nvSpPr>
        <p:spPr>
          <a:xfrm>
            <a:off x="488565" y="615686"/>
            <a:ext cx="2763683" cy="7258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用户端</a:t>
            </a:r>
            <a:endParaRPr lang="en-US" altLang="zh-CN" sz="2000" b="1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CA15989-1F4E-95EA-8DAE-566EC94D87A1}"/>
              </a:ext>
            </a:extLst>
          </p:cNvPr>
          <p:cNvSpPr/>
          <p:nvPr/>
        </p:nvSpPr>
        <p:spPr>
          <a:xfrm>
            <a:off x="4901511" y="615686"/>
            <a:ext cx="6690315" cy="7258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服务端</a:t>
            </a:r>
            <a:endParaRPr lang="en-US" altLang="zh-CN" sz="2000" b="1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DA6761F-168B-7458-441B-F5F83CAF2F6A}"/>
              </a:ext>
            </a:extLst>
          </p:cNvPr>
          <p:cNvSpPr/>
          <p:nvPr/>
        </p:nvSpPr>
        <p:spPr>
          <a:xfrm>
            <a:off x="488564" y="1657351"/>
            <a:ext cx="2763683" cy="7258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网页显示服务</a:t>
            </a:r>
            <a:endParaRPr lang="en-US" altLang="zh-CN" sz="2000" b="1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1A8841F-1328-5386-16D7-8A20721A5063}"/>
              </a:ext>
            </a:extLst>
          </p:cNvPr>
          <p:cNvSpPr/>
          <p:nvPr/>
        </p:nvSpPr>
        <p:spPr>
          <a:xfrm>
            <a:off x="488563" y="4311010"/>
            <a:ext cx="2763683" cy="7258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注册</a:t>
            </a:r>
            <a:r>
              <a:rPr lang="en-US" altLang="zh-CN" sz="2000" b="1" dirty="0">
                <a:solidFill>
                  <a:schemeClr val="tx1"/>
                </a:solidFill>
              </a:rPr>
              <a:t>/</a:t>
            </a:r>
            <a:r>
              <a:rPr lang="zh-CN" altLang="en-US" sz="2000" b="1" dirty="0">
                <a:solidFill>
                  <a:schemeClr val="tx1"/>
                </a:solidFill>
              </a:rPr>
              <a:t>登录服务</a:t>
            </a:r>
            <a:endParaRPr lang="en-US" altLang="zh-CN" sz="2000" b="1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EC6B3D0-B130-AFB2-2927-4143A82C6594}"/>
              </a:ext>
            </a:extLst>
          </p:cNvPr>
          <p:cNvSpPr/>
          <p:nvPr/>
        </p:nvSpPr>
        <p:spPr>
          <a:xfrm>
            <a:off x="488563" y="2826280"/>
            <a:ext cx="2763683" cy="7258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网页连接服务</a:t>
            </a:r>
            <a:endParaRPr lang="en-US" altLang="zh-CN" sz="2000" b="1" dirty="0">
              <a:solidFill>
                <a:schemeClr val="tx1"/>
              </a:solidFill>
            </a:endParaRPr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CE814015-4D03-6ED4-021B-77B69F3FC2C2}"/>
              </a:ext>
            </a:extLst>
          </p:cNvPr>
          <p:cNvSpPr/>
          <p:nvPr/>
        </p:nvSpPr>
        <p:spPr>
          <a:xfrm>
            <a:off x="3592032" y="4467037"/>
            <a:ext cx="1046375" cy="413809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BA76916B-5C6E-0F85-DE66-92A282371674}"/>
              </a:ext>
            </a:extLst>
          </p:cNvPr>
          <p:cNvSpPr/>
          <p:nvPr/>
        </p:nvSpPr>
        <p:spPr>
          <a:xfrm>
            <a:off x="3592032" y="2982307"/>
            <a:ext cx="1046375" cy="413809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上下 16">
            <a:extLst>
              <a:ext uri="{FF2B5EF4-FFF2-40B4-BE49-F238E27FC236}">
                <a16:creationId xmlns:a16="http://schemas.microsoft.com/office/drawing/2014/main" id="{37C89D5B-7A38-B2D2-F97E-F8954BE8B348}"/>
              </a:ext>
            </a:extLst>
          </p:cNvPr>
          <p:cNvSpPr/>
          <p:nvPr/>
        </p:nvSpPr>
        <p:spPr>
          <a:xfrm>
            <a:off x="7256834" y="2083668"/>
            <a:ext cx="622570" cy="96202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箭头: 上弧形 17">
            <a:extLst>
              <a:ext uri="{FF2B5EF4-FFF2-40B4-BE49-F238E27FC236}">
                <a16:creationId xmlns:a16="http://schemas.microsoft.com/office/drawing/2014/main" id="{237434E4-2097-09DA-F667-F748DC733F3D}"/>
              </a:ext>
            </a:extLst>
          </p:cNvPr>
          <p:cNvSpPr/>
          <p:nvPr/>
        </p:nvSpPr>
        <p:spPr>
          <a:xfrm rot="5400000">
            <a:off x="7205162" y="3028296"/>
            <a:ext cx="2966936" cy="735642"/>
          </a:xfrm>
          <a:prstGeom prst="curvedDown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DC6F14C-4DE3-5087-1583-FAC81C4FE5DD}"/>
              </a:ext>
            </a:extLst>
          </p:cNvPr>
          <p:cNvSpPr/>
          <p:nvPr/>
        </p:nvSpPr>
        <p:spPr>
          <a:xfrm>
            <a:off x="9653048" y="3505012"/>
            <a:ext cx="1938778" cy="15318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数据（文件）</a:t>
            </a:r>
            <a:endParaRPr lang="en-US" altLang="zh-CN" sz="2000" b="1" dirty="0">
              <a:solidFill>
                <a:schemeClr val="tx1"/>
              </a:solidFill>
            </a:endParaRPr>
          </a:p>
        </p:txBody>
      </p:sp>
      <p:sp>
        <p:nvSpPr>
          <p:cNvPr id="21" name="箭头: 下弧形 20">
            <a:extLst>
              <a:ext uri="{FF2B5EF4-FFF2-40B4-BE49-F238E27FC236}">
                <a16:creationId xmlns:a16="http://schemas.microsoft.com/office/drawing/2014/main" id="{A71F13F8-B892-56C8-EFAD-B0C4F354E59A}"/>
              </a:ext>
            </a:extLst>
          </p:cNvPr>
          <p:cNvSpPr/>
          <p:nvPr/>
        </p:nvSpPr>
        <p:spPr>
          <a:xfrm>
            <a:off x="7013643" y="5194570"/>
            <a:ext cx="3482502" cy="725864"/>
          </a:xfrm>
          <a:prstGeom prst="curvedUp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9497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FE57446-10ED-32AB-AC08-6843C6EE202B}"/>
              </a:ext>
            </a:extLst>
          </p:cNvPr>
          <p:cNvSpPr/>
          <p:nvPr/>
        </p:nvSpPr>
        <p:spPr>
          <a:xfrm>
            <a:off x="345992" y="550220"/>
            <a:ext cx="3299809" cy="15138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chemeClr val="tx1"/>
                </a:solidFill>
              </a:rPr>
              <a:t>前端模块</a:t>
            </a:r>
            <a:endParaRPr lang="en-US" altLang="zh-CN" sz="2000" b="1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51B13EA-C872-13A3-146B-367C66D0E9E3}"/>
              </a:ext>
            </a:extLst>
          </p:cNvPr>
          <p:cNvSpPr/>
          <p:nvPr/>
        </p:nvSpPr>
        <p:spPr>
          <a:xfrm>
            <a:off x="8482353" y="5695938"/>
            <a:ext cx="2909801" cy="81712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注册</a:t>
            </a:r>
            <a:r>
              <a:rPr lang="en-US" altLang="zh-CN" sz="2000" b="1" dirty="0">
                <a:solidFill>
                  <a:schemeClr val="tx1"/>
                </a:solidFill>
              </a:rPr>
              <a:t>/</a:t>
            </a:r>
            <a:r>
              <a:rPr lang="zh-CN" altLang="en-US" sz="2000" b="1" dirty="0">
                <a:solidFill>
                  <a:schemeClr val="tx1"/>
                </a:solidFill>
              </a:rPr>
              <a:t>登录系统</a:t>
            </a:r>
            <a:endParaRPr lang="en-US" altLang="zh-CN" sz="2000" b="1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03F3699-EA49-DA55-4710-2B5EEE27D29D}"/>
              </a:ext>
            </a:extLst>
          </p:cNvPr>
          <p:cNvSpPr/>
          <p:nvPr/>
        </p:nvSpPr>
        <p:spPr>
          <a:xfrm>
            <a:off x="10622437" y="285750"/>
            <a:ext cx="1938778" cy="15318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日志系统</a:t>
            </a:r>
            <a:endParaRPr lang="en-US" altLang="zh-CN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0328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C2BA1BC-E504-56C0-BDD9-FFE6BEC623E3}"/>
              </a:ext>
            </a:extLst>
          </p:cNvPr>
          <p:cNvSpPr/>
          <p:nvPr/>
        </p:nvSpPr>
        <p:spPr>
          <a:xfrm>
            <a:off x="1425762" y="1289523"/>
            <a:ext cx="5811617" cy="21394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zh-CN" altLang="en-US" sz="2000" b="1" dirty="0">
                <a:solidFill>
                  <a:schemeClr val="tx1"/>
                </a:solidFill>
              </a:rPr>
              <a:t>前端模块</a:t>
            </a:r>
            <a:endParaRPr lang="en-US" altLang="zh-CN" sz="2000" b="1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37CD320-2C8D-8EB1-9792-9CE672533CF4}"/>
              </a:ext>
            </a:extLst>
          </p:cNvPr>
          <p:cNvSpPr/>
          <p:nvPr/>
        </p:nvSpPr>
        <p:spPr>
          <a:xfrm>
            <a:off x="1567888" y="1548553"/>
            <a:ext cx="2508002" cy="7258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</a:rPr>
              <a:t>HTML</a:t>
            </a:r>
            <a:r>
              <a:rPr lang="zh-CN" altLang="en-US" sz="2000" b="1" dirty="0">
                <a:solidFill>
                  <a:schemeClr val="tx1"/>
                </a:solidFill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</a:rPr>
              <a:t>Index</a:t>
            </a:r>
            <a:r>
              <a:rPr lang="zh-CN" altLang="en-US" sz="2000" b="1" dirty="0">
                <a:solidFill>
                  <a:schemeClr val="tx1"/>
                </a:solidFill>
              </a:rPr>
              <a:t>界面</a:t>
            </a:r>
            <a:endParaRPr lang="en-US" altLang="zh-CN" sz="2000" b="1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5AC50E0-9D92-0A54-59DF-102EB3C7D206}"/>
              </a:ext>
            </a:extLst>
          </p:cNvPr>
          <p:cNvSpPr/>
          <p:nvPr/>
        </p:nvSpPr>
        <p:spPr>
          <a:xfrm>
            <a:off x="4402633" y="1548553"/>
            <a:ext cx="2508002" cy="7258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用户填写的数据表单</a:t>
            </a:r>
            <a:endParaRPr lang="en-US" altLang="zh-CN" sz="2000" b="1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3418EB0-7410-BCB9-1830-345B20037C32}"/>
              </a:ext>
            </a:extLst>
          </p:cNvPr>
          <p:cNvSpPr/>
          <p:nvPr/>
        </p:nvSpPr>
        <p:spPr>
          <a:xfrm>
            <a:off x="4402633" y="2488776"/>
            <a:ext cx="2508002" cy="7258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登录系统界面</a:t>
            </a:r>
            <a:endParaRPr lang="en-US" altLang="zh-CN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5157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4B7D113-C1D3-3AC6-B841-D0B50FC5890D}"/>
              </a:ext>
            </a:extLst>
          </p:cNvPr>
          <p:cNvSpPr/>
          <p:nvPr/>
        </p:nvSpPr>
        <p:spPr>
          <a:xfrm>
            <a:off x="1992099" y="1109348"/>
            <a:ext cx="5192227" cy="231965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zh-CN" altLang="en-US" sz="2000" b="1" dirty="0">
                <a:solidFill>
                  <a:schemeClr val="tx1"/>
                </a:solidFill>
              </a:rPr>
              <a:t>连接模块</a:t>
            </a:r>
            <a:endParaRPr lang="en-US" altLang="zh-CN" sz="2000" b="1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C4464D1-33AE-25AD-39FD-271C5F415AD3}"/>
              </a:ext>
            </a:extLst>
          </p:cNvPr>
          <p:cNvSpPr/>
          <p:nvPr/>
        </p:nvSpPr>
        <p:spPr>
          <a:xfrm>
            <a:off x="4402633" y="2488776"/>
            <a:ext cx="2508002" cy="7258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线程池</a:t>
            </a:r>
            <a:endParaRPr lang="en-US" altLang="zh-CN" sz="2000" b="1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966237B-B356-F0F4-6F91-BFA4B9BC5CB6}"/>
              </a:ext>
            </a:extLst>
          </p:cNvPr>
          <p:cNvSpPr/>
          <p:nvPr/>
        </p:nvSpPr>
        <p:spPr>
          <a:xfrm>
            <a:off x="4402633" y="1426008"/>
            <a:ext cx="2508002" cy="7258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线程安全类</a:t>
            </a:r>
            <a:endParaRPr lang="en-US" altLang="zh-CN" sz="2000" b="1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D173B36-9C17-5BAA-6B0E-7161BA9C69D7}"/>
              </a:ext>
            </a:extLst>
          </p:cNvPr>
          <p:cNvSpPr/>
          <p:nvPr/>
        </p:nvSpPr>
        <p:spPr>
          <a:xfrm>
            <a:off x="2173000" y="2260950"/>
            <a:ext cx="1654457" cy="7258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消息队列</a:t>
            </a:r>
            <a:endParaRPr lang="en-US" altLang="zh-CN" sz="2000" b="1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5649F0B-8BA6-6D37-A19D-B56880987657}"/>
              </a:ext>
            </a:extLst>
          </p:cNvPr>
          <p:cNvSpPr/>
          <p:nvPr/>
        </p:nvSpPr>
        <p:spPr>
          <a:xfrm>
            <a:off x="2173000" y="1447523"/>
            <a:ext cx="2048732" cy="7258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</a:rPr>
              <a:t>Socket</a:t>
            </a:r>
            <a:r>
              <a:rPr lang="zh-CN" altLang="en-US" sz="2000" b="1" dirty="0">
                <a:solidFill>
                  <a:schemeClr val="tx1"/>
                </a:solidFill>
              </a:rPr>
              <a:t>请求处理</a:t>
            </a:r>
            <a:endParaRPr lang="en-US" altLang="zh-CN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5913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1932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6958</TotalTime>
  <Words>141</Words>
  <Application>Microsoft Office PowerPoint</Application>
  <PresentationFormat>宽屏</PresentationFormat>
  <Paragraphs>59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 jy</dc:creator>
  <cp:lastModifiedBy>l jy</cp:lastModifiedBy>
  <cp:revision>4</cp:revision>
  <dcterms:created xsi:type="dcterms:W3CDTF">2023-01-03T10:59:09Z</dcterms:created>
  <dcterms:modified xsi:type="dcterms:W3CDTF">2023-01-08T06:57:54Z</dcterms:modified>
</cp:coreProperties>
</file>