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316A8A-8A0C-4835-B4AC-203C8310D62B}" v="433" dt="2022-11-14T11:14:27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52" autoAdjust="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5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60DE46-EFBE-4F38-8CD1-1D4E1946E68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3E6DED-6A57-4229-A261-8435F69DE18A}">
      <dgm:prSet/>
      <dgm:spPr/>
      <dgm:t>
        <a:bodyPr/>
        <a:lstStyle/>
        <a:p>
          <a:r>
            <a:rPr lang="pl-PL"/>
            <a:t>Ruch postaci</a:t>
          </a:r>
          <a:endParaRPr lang="en-US"/>
        </a:p>
      </dgm:t>
    </dgm:pt>
    <dgm:pt modelId="{5C52EE98-8266-4F58-B069-761C9A6D29D1}" type="parTrans" cxnId="{E2988AA9-57A2-4653-B02A-4FA0F4153C48}">
      <dgm:prSet/>
      <dgm:spPr/>
      <dgm:t>
        <a:bodyPr/>
        <a:lstStyle/>
        <a:p>
          <a:endParaRPr lang="en-US"/>
        </a:p>
      </dgm:t>
    </dgm:pt>
    <dgm:pt modelId="{EEA1B216-0A49-4E2D-ABAF-1410D6CDEC65}" type="sibTrans" cxnId="{E2988AA9-57A2-4653-B02A-4FA0F4153C48}">
      <dgm:prSet/>
      <dgm:spPr/>
      <dgm:t>
        <a:bodyPr/>
        <a:lstStyle/>
        <a:p>
          <a:endParaRPr lang="en-US"/>
        </a:p>
      </dgm:t>
    </dgm:pt>
    <dgm:pt modelId="{AA7DA184-DD39-42DF-9629-2BCFD5001948}">
      <dgm:prSet/>
      <dgm:spPr/>
      <dgm:t>
        <a:bodyPr/>
        <a:lstStyle/>
        <a:p>
          <a:r>
            <a:rPr lang="pl-PL"/>
            <a:t>Pole treningowe</a:t>
          </a:r>
          <a:endParaRPr lang="en-US"/>
        </a:p>
      </dgm:t>
    </dgm:pt>
    <dgm:pt modelId="{79FB64B1-D6CC-47A1-81B9-34E25DA14929}" type="parTrans" cxnId="{11AC0DF6-31B4-43C3-A0B3-512DAC845BA5}">
      <dgm:prSet/>
      <dgm:spPr/>
      <dgm:t>
        <a:bodyPr/>
        <a:lstStyle/>
        <a:p>
          <a:endParaRPr lang="en-US"/>
        </a:p>
      </dgm:t>
    </dgm:pt>
    <dgm:pt modelId="{A56BA35E-4AFD-4383-8505-F0F2C36FEB1D}" type="sibTrans" cxnId="{11AC0DF6-31B4-43C3-A0B3-512DAC845BA5}">
      <dgm:prSet/>
      <dgm:spPr/>
      <dgm:t>
        <a:bodyPr/>
        <a:lstStyle/>
        <a:p>
          <a:endParaRPr lang="en-US"/>
        </a:p>
      </dgm:t>
    </dgm:pt>
    <dgm:pt modelId="{57011642-1F9F-482E-BEF9-9128143CE999}">
      <dgm:prSet/>
      <dgm:spPr/>
      <dgm:t>
        <a:bodyPr/>
        <a:lstStyle/>
        <a:p>
          <a:r>
            <a:rPr lang="pl-PL"/>
            <a:t>Animacja rąk </a:t>
          </a:r>
          <a:endParaRPr lang="en-US"/>
        </a:p>
      </dgm:t>
    </dgm:pt>
    <dgm:pt modelId="{4A1E98BD-4672-4D40-97CE-FED3E7FF656C}" type="parTrans" cxnId="{B414E899-D719-4F8A-A7E6-381D0B0EFB7A}">
      <dgm:prSet/>
      <dgm:spPr/>
      <dgm:t>
        <a:bodyPr/>
        <a:lstStyle/>
        <a:p>
          <a:endParaRPr lang="en-US"/>
        </a:p>
      </dgm:t>
    </dgm:pt>
    <dgm:pt modelId="{9529BB91-F75F-4885-AAA9-3A7C2ABCA3E0}" type="sibTrans" cxnId="{B414E899-D719-4F8A-A7E6-381D0B0EFB7A}">
      <dgm:prSet/>
      <dgm:spPr/>
      <dgm:t>
        <a:bodyPr/>
        <a:lstStyle/>
        <a:p>
          <a:endParaRPr lang="en-US"/>
        </a:p>
      </dgm:t>
    </dgm:pt>
    <dgm:pt modelId="{03EC00BF-62A0-4DF5-8D7E-7321C02F18D7}" type="pres">
      <dgm:prSet presAssocID="{3F60DE46-EFBE-4F38-8CD1-1D4E1946E68F}" presName="Name0" presStyleCnt="0">
        <dgm:presLayoutVars>
          <dgm:dir/>
          <dgm:animLvl val="lvl"/>
          <dgm:resizeHandles val="exact"/>
        </dgm:presLayoutVars>
      </dgm:prSet>
      <dgm:spPr/>
    </dgm:pt>
    <dgm:pt modelId="{A872625B-E26E-4CDA-AA42-75F23C2C261A}" type="pres">
      <dgm:prSet presAssocID="{613E6DED-6A57-4229-A261-8435F69DE18A}" presName="linNode" presStyleCnt="0"/>
      <dgm:spPr/>
    </dgm:pt>
    <dgm:pt modelId="{13EE8794-6960-4690-8B5F-1DA68C7C3DD7}" type="pres">
      <dgm:prSet presAssocID="{613E6DED-6A57-4229-A261-8435F69DE18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3760736-07EE-48D0-ABE3-2C658D7C6108}" type="pres">
      <dgm:prSet presAssocID="{EEA1B216-0A49-4E2D-ABAF-1410D6CDEC65}" presName="sp" presStyleCnt="0"/>
      <dgm:spPr/>
    </dgm:pt>
    <dgm:pt modelId="{7D262B7D-C086-4B2F-9E88-E2B8B9C2E906}" type="pres">
      <dgm:prSet presAssocID="{AA7DA184-DD39-42DF-9629-2BCFD5001948}" presName="linNode" presStyleCnt="0"/>
      <dgm:spPr/>
    </dgm:pt>
    <dgm:pt modelId="{FF71E6DE-5DAC-4AB1-93E9-D64742F6087F}" type="pres">
      <dgm:prSet presAssocID="{AA7DA184-DD39-42DF-9629-2BCFD500194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7E30021-4371-4159-B0AD-23920A970CB0}" type="pres">
      <dgm:prSet presAssocID="{A56BA35E-4AFD-4383-8505-F0F2C36FEB1D}" presName="sp" presStyleCnt="0"/>
      <dgm:spPr/>
    </dgm:pt>
    <dgm:pt modelId="{F3231D2C-713E-4B69-BB0C-5ACD0E93243F}" type="pres">
      <dgm:prSet presAssocID="{57011642-1F9F-482E-BEF9-9128143CE999}" presName="linNode" presStyleCnt="0"/>
      <dgm:spPr/>
    </dgm:pt>
    <dgm:pt modelId="{E3B9D325-463B-4A00-89D6-6D804E508B78}" type="pres">
      <dgm:prSet presAssocID="{57011642-1F9F-482E-BEF9-9128143CE999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FB26306E-DE93-4BE9-A686-7CC0D6B3EF9B}" type="presOf" srcId="{3F60DE46-EFBE-4F38-8CD1-1D4E1946E68F}" destId="{03EC00BF-62A0-4DF5-8D7E-7321C02F18D7}" srcOrd="0" destOrd="0" presId="urn:microsoft.com/office/officeart/2005/8/layout/vList5"/>
    <dgm:cxn modelId="{0A564375-E54A-4BF6-951C-43BBE7A510BA}" type="presOf" srcId="{613E6DED-6A57-4229-A261-8435F69DE18A}" destId="{13EE8794-6960-4690-8B5F-1DA68C7C3DD7}" srcOrd="0" destOrd="0" presId="urn:microsoft.com/office/officeart/2005/8/layout/vList5"/>
    <dgm:cxn modelId="{D5F52682-A847-484F-8A5B-737202A26E66}" type="presOf" srcId="{57011642-1F9F-482E-BEF9-9128143CE999}" destId="{E3B9D325-463B-4A00-89D6-6D804E508B78}" srcOrd="0" destOrd="0" presId="urn:microsoft.com/office/officeart/2005/8/layout/vList5"/>
    <dgm:cxn modelId="{58B3DD96-5C26-425E-AC4B-92414CF3FC8D}" type="presOf" srcId="{AA7DA184-DD39-42DF-9629-2BCFD5001948}" destId="{FF71E6DE-5DAC-4AB1-93E9-D64742F6087F}" srcOrd="0" destOrd="0" presId="urn:microsoft.com/office/officeart/2005/8/layout/vList5"/>
    <dgm:cxn modelId="{B414E899-D719-4F8A-A7E6-381D0B0EFB7A}" srcId="{3F60DE46-EFBE-4F38-8CD1-1D4E1946E68F}" destId="{57011642-1F9F-482E-BEF9-9128143CE999}" srcOrd="2" destOrd="0" parTransId="{4A1E98BD-4672-4D40-97CE-FED3E7FF656C}" sibTransId="{9529BB91-F75F-4885-AAA9-3A7C2ABCA3E0}"/>
    <dgm:cxn modelId="{E2988AA9-57A2-4653-B02A-4FA0F4153C48}" srcId="{3F60DE46-EFBE-4F38-8CD1-1D4E1946E68F}" destId="{613E6DED-6A57-4229-A261-8435F69DE18A}" srcOrd="0" destOrd="0" parTransId="{5C52EE98-8266-4F58-B069-761C9A6D29D1}" sibTransId="{EEA1B216-0A49-4E2D-ABAF-1410D6CDEC65}"/>
    <dgm:cxn modelId="{11AC0DF6-31B4-43C3-A0B3-512DAC845BA5}" srcId="{3F60DE46-EFBE-4F38-8CD1-1D4E1946E68F}" destId="{AA7DA184-DD39-42DF-9629-2BCFD5001948}" srcOrd="1" destOrd="0" parTransId="{79FB64B1-D6CC-47A1-81B9-34E25DA14929}" sibTransId="{A56BA35E-4AFD-4383-8505-F0F2C36FEB1D}"/>
    <dgm:cxn modelId="{A09EADDC-B1FA-423D-B458-C7FF7B76F510}" type="presParOf" srcId="{03EC00BF-62A0-4DF5-8D7E-7321C02F18D7}" destId="{A872625B-E26E-4CDA-AA42-75F23C2C261A}" srcOrd="0" destOrd="0" presId="urn:microsoft.com/office/officeart/2005/8/layout/vList5"/>
    <dgm:cxn modelId="{C619B05F-FF91-46CC-B6C8-E8C44BD95D02}" type="presParOf" srcId="{A872625B-E26E-4CDA-AA42-75F23C2C261A}" destId="{13EE8794-6960-4690-8B5F-1DA68C7C3DD7}" srcOrd="0" destOrd="0" presId="urn:microsoft.com/office/officeart/2005/8/layout/vList5"/>
    <dgm:cxn modelId="{92DBEAFA-BF2A-4D6D-953B-FD9BF096D57A}" type="presParOf" srcId="{03EC00BF-62A0-4DF5-8D7E-7321C02F18D7}" destId="{D3760736-07EE-48D0-ABE3-2C658D7C6108}" srcOrd="1" destOrd="0" presId="urn:microsoft.com/office/officeart/2005/8/layout/vList5"/>
    <dgm:cxn modelId="{4D960764-770E-4218-896E-C030772B832A}" type="presParOf" srcId="{03EC00BF-62A0-4DF5-8D7E-7321C02F18D7}" destId="{7D262B7D-C086-4B2F-9E88-E2B8B9C2E906}" srcOrd="2" destOrd="0" presId="urn:microsoft.com/office/officeart/2005/8/layout/vList5"/>
    <dgm:cxn modelId="{696EDB58-4026-476F-8936-FE80F2EF4B8E}" type="presParOf" srcId="{7D262B7D-C086-4B2F-9E88-E2B8B9C2E906}" destId="{FF71E6DE-5DAC-4AB1-93E9-D64742F6087F}" srcOrd="0" destOrd="0" presId="urn:microsoft.com/office/officeart/2005/8/layout/vList5"/>
    <dgm:cxn modelId="{8D40E0E6-B65F-4BDF-A02F-13D88B1A4535}" type="presParOf" srcId="{03EC00BF-62A0-4DF5-8D7E-7321C02F18D7}" destId="{C7E30021-4371-4159-B0AD-23920A970CB0}" srcOrd="3" destOrd="0" presId="urn:microsoft.com/office/officeart/2005/8/layout/vList5"/>
    <dgm:cxn modelId="{36A5206A-2C68-47FF-9061-DD2773DFAF40}" type="presParOf" srcId="{03EC00BF-62A0-4DF5-8D7E-7321C02F18D7}" destId="{F3231D2C-713E-4B69-BB0C-5ACD0E93243F}" srcOrd="4" destOrd="0" presId="urn:microsoft.com/office/officeart/2005/8/layout/vList5"/>
    <dgm:cxn modelId="{01392A28-ADF8-49C3-BAFD-DD154033093D}" type="presParOf" srcId="{F3231D2C-713E-4B69-BB0C-5ACD0E93243F}" destId="{E3B9D325-463B-4A00-89D6-6D804E508B7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ADD60C-7BC2-4A90-AA9C-40D7F33B746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0D83FF-C833-45D8-9C0B-9CCB9EFACD40}">
      <dgm:prSet/>
      <dgm:spPr/>
      <dgm:t>
        <a:bodyPr/>
        <a:lstStyle/>
        <a:p>
          <a:pPr>
            <a:defRPr cap="all"/>
          </a:pPr>
          <a:r>
            <a:rPr lang="pl-PL"/>
            <a:t>Pociski (fizyka, kształt, kolory)</a:t>
          </a:r>
          <a:endParaRPr lang="en-US"/>
        </a:p>
      </dgm:t>
    </dgm:pt>
    <dgm:pt modelId="{90CC60C9-2041-4C24-972E-9E2F988FC388}" type="parTrans" cxnId="{598E7F08-C428-4D0C-BFA3-AA9ABD337B5F}">
      <dgm:prSet/>
      <dgm:spPr/>
      <dgm:t>
        <a:bodyPr/>
        <a:lstStyle/>
        <a:p>
          <a:endParaRPr lang="en-US"/>
        </a:p>
      </dgm:t>
    </dgm:pt>
    <dgm:pt modelId="{4DD2F2F7-F490-4A07-992E-C85F2813EB4A}" type="sibTrans" cxnId="{598E7F08-C428-4D0C-BFA3-AA9ABD337B5F}">
      <dgm:prSet/>
      <dgm:spPr/>
      <dgm:t>
        <a:bodyPr/>
        <a:lstStyle/>
        <a:p>
          <a:endParaRPr lang="en-US"/>
        </a:p>
      </dgm:t>
    </dgm:pt>
    <dgm:pt modelId="{6EA0DF67-AA18-46DD-88C5-C146E4431026}">
      <dgm:prSet/>
      <dgm:spPr/>
      <dgm:t>
        <a:bodyPr/>
        <a:lstStyle/>
        <a:p>
          <a:pPr>
            <a:defRPr cap="all"/>
          </a:pPr>
          <a:r>
            <a:rPr lang="pl-PL"/>
            <a:t>Kolory pola treningowego, aby powoli mieć zarys klimatu gry</a:t>
          </a:r>
          <a:endParaRPr lang="en-US"/>
        </a:p>
      </dgm:t>
    </dgm:pt>
    <dgm:pt modelId="{927939D7-CF31-4999-A2DD-38EFF8D90386}" type="parTrans" cxnId="{E808D90C-7B77-446C-913A-EEC7FCDC2471}">
      <dgm:prSet/>
      <dgm:spPr/>
      <dgm:t>
        <a:bodyPr/>
        <a:lstStyle/>
        <a:p>
          <a:endParaRPr lang="en-US"/>
        </a:p>
      </dgm:t>
    </dgm:pt>
    <dgm:pt modelId="{20C273BA-5725-4F3A-A730-AC4C81D766EB}" type="sibTrans" cxnId="{E808D90C-7B77-446C-913A-EEC7FCDC2471}">
      <dgm:prSet/>
      <dgm:spPr/>
      <dgm:t>
        <a:bodyPr/>
        <a:lstStyle/>
        <a:p>
          <a:endParaRPr lang="en-US"/>
        </a:p>
      </dgm:t>
    </dgm:pt>
    <dgm:pt modelId="{2E725FE4-3292-47A6-9CFF-326426D669AD}" type="pres">
      <dgm:prSet presAssocID="{4BADD60C-7BC2-4A90-AA9C-40D7F33B746D}" presName="root" presStyleCnt="0">
        <dgm:presLayoutVars>
          <dgm:dir/>
          <dgm:resizeHandles val="exact"/>
        </dgm:presLayoutVars>
      </dgm:prSet>
      <dgm:spPr/>
    </dgm:pt>
    <dgm:pt modelId="{CBB8A53C-5400-4408-968C-C90C9FC23FB7}" type="pres">
      <dgm:prSet presAssocID="{D90D83FF-C833-45D8-9C0B-9CCB9EFACD40}" presName="compNode" presStyleCnt="0"/>
      <dgm:spPr/>
    </dgm:pt>
    <dgm:pt modelId="{2E8F09B4-AD37-4D9E-A6E5-C1AEF544CE28}" type="pres">
      <dgm:prSet presAssocID="{D90D83FF-C833-45D8-9C0B-9CCB9EFACD40}" presName="iconBgRect" presStyleLbl="bgShp" presStyleIdx="0" presStyleCnt="2"/>
      <dgm:spPr/>
    </dgm:pt>
    <dgm:pt modelId="{570DE3C2-851D-4BFC-9E6C-4C6A3994ED45}" type="pres">
      <dgm:prSet presAssocID="{D90D83FF-C833-45D8-9C0B-9CCB9EFACD4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a"/>
        </a:ext>
      </dgm:extLst>
    </dgm:pt>
    <dgm:pt modelId="{DF63F4B7-27A6-4C20-A93C-84EEF17F216B}" type="pres">
      <dgm:prSet presAssocID="{D90D83FF-C833-45D8-9C0B-9CCB9EFACD40}" presName="spaceRect" presStyleCnt="0"/>
      <dgm:spPr/>
    </dgm:pt>
    <dgm:pt modelId="{597BC93C-FC21-4B37-B5E2-DBEF374F0E45}" type="pres">
      <dgm:prSet presAssocID="{D90D83FF-C833-45D8-9C0B-9CCB9EFACD40}" presName="textRect" presStyleLbl="revTx" presStyleIdx="0" presStyleCnt="2">
        <dgm:presLayoutVars>
          <dgm:chMax val="1"/>
          <dgm:chPref val="1"/>
        </dgm:presLayoutVars>
      </dgm:prSet>
      <dgm:spPr/>
    </dgm:pt>
    <dgm:pt modelId="{FC8098FA-C051-4714-A444-C29559B073B7}" type="pres">
      <dgm:prSet presAssocID="{4DD2F2F7-F490-4A07-992E-C85F2813EB4A}" presName="sibTrans" presStyleCnt="0"/>
      <dgm:spPr/>
    </dgm:pt>
    <dgm:pt modelId="{534AC489-86DB-4548-816C-0E4591D86D3D}" type="pres">
      <dgm:prSet presAssocID="{6EA0DF67-AA18-46DD-88C5-C146E4431026}" presName="compNode" presStyleCnt="0"/>
      <dgm:spPr/>
    </dgm:pt>
    <dgm:pt modelId="{4B410970-F631-481F-B8E2-C61FE8566C6F}" type="pres">
      <dgm:prSet presAssocID="{6EA0DF67-AA18-46DD-88C5-C146E4431026}" presName="iconBgRect" presStyleLbl="bgShp" presStyleIdx="1" presStyleCnt="2"/>
      <dgm:spPr/>
    </dgm:pt>
    <dgm:pt modelId="{C13992BD-D40A-4695-AAAF-7B2E7F2060F1}" type="pres">
      <dgm:prSet presAssocID="{6EA0DF67-AA18-46DD-88C5-C146E443102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400A97D4-E3BF-4FEF-9BA6-48D55B2FB5E0}" type="pres">
      <dgm:prSet presAssocID="{6EA0DF67-AA18-46DD-88C5-C146E4431026}" presName="spaceRect" presStyleCnt="0"/>
      <dgm:spPr/>
    </dgm:pt>
    <dgm:pt modelId="{A54B95D0-5F24-489F-A30B-85D5D3BE9ADE}" type="pres">
      <dgm:prSet presAssocID="{6EA0DF67-AA18-46DD-88C5-C146E443102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98E7F08-C428-4D0C-BFA3-AA9ABD337B5F}" srcId="{4BADD60C-7BC2-4A90-AA9C-40D7F33B746D}" destId="{D90D83FF-C833-45D8-9C0B-9CCB9EFACD40}" srcOrd="0" destOrd="0" parTransId="{90CC60C9-2041-4C24-972E-9E2F988FC388}" sibTransId="{4DD2F2F7-F490-4A07-992E-C85F2813EB4A}"/>
    <dgm:cxn modelId="{E808D90C-7B77-446C-913A-EEC7FCDC2471}" srcId="{4BADD60C-7BC2-4A90-AA9C-40D7F33B746D}" destId="{6EA0DF67-AA18-46DD-88C5-C146E4431026}" srcOrd="1" destOrd="0" parTransId="{927939D7-CF31-4999-A2DD-38EFF8D90386}" sibTransId="{20C273BA-5725-4F3A-A730-AC4C81D766EB}"/>
    <dgm:cxn modelId="{BD2DC837-6647-4D9F-AC86-8E4057BBB434}" type="presOf" srcId="{6EA0DF67-AA18-46DD-88C5-C146E4431026}" destId="{A54B95D0-5F24-489F-A30B-85D5D3BE9ADE}" srcOrd="0" destOrd="0" presId="urn:microsoft.com/office/officeart/2018/5/layout/IconCircleLabelList"/>
    <dgm:cxn modelId="{64F06DBD-E3A5-4D1F-B6C3-2CD2E4F53F5A}" type="presOf" srcId="{4BADD60C-7BC2-4A90-AA9C-40D7F33B746D}" destId="{2E725FE4-3292-47A6-9CFF-326426D669AD}" srcOrd="0" destOrd="0" presId="urn:microsoft.com/office/officeart/2018/5/layout/IconCircleLabelList"/>
    <dgm:cxn modelId="{924C53F8-C24C-4971-AD30-A43E627B30EC}" type="presOf" srcId="{D90D83FF-C833-45D8-9C0B-9CCB9EFACD40}" destId="{597BC93C-FC21-4B37-B5E2-DBEF374F0E45}" srcOrd="0" destOrd="0" presId="urn:microsoft.com/office/officeart/2018/5/layout/IconCircleLabelList"/>
    <dgm:cxn modelId="{6707C9EB-9152-4E76-B71F-1CA1A40607ED}" type="presParOf" srcId="{2E725FE4-3292-47A6-9CFF-326426D669AD}" destId="{CBB8A53C-5400-4408-968C-C90C9FC23FB7}" srcOrd="0" destOrd="0" presId="urn:microsoft.com/office/officeart/2018/5/layout/IconCircleLabelList"/>
    <dgm:cxn modelId="{7061D634-8746-4B55-AC20-882F94B284C6}" type="presParOf" srcId="{CBB8A53C-5400-4408-968C-C90C9FC23FB7}" destId="{2E8F09B4-AD37-4D9E-A6E5-C1AEF544CE28}" srcOrd="0" destOrd="0" presId="urn:microsoft.com/office/officeart/2018/5/layout/IconCircleLabelList"/>
    <dgm:cxn modelId="{657A553E-FE77-4C5D-B58A-08BE477724CF}" type="presParOf" srcId="{CBB8A53C-5400-4408-968C-C90C9FC23FB7}" destId="{570DE3C2-851D-4BFC-9E6C-4C6A3994ED45}" srcOrd="1" destOrd="0" presId="urn:microsoft.com/office/officeart/2018/5/layout/IconCircleLabelList"/>
    <dgm:cxn modelId="{E69DB730-8229-4D56-8D4F-E56F48B12BB1}" type="presParOf" srcId="{CBB8A53C-5400-4408-968C-C90C9FC23FB7}" destId="{DF63F4B7-27A6-4C20-A93C-84EEF17F216B}" srcOrd="2" destOrd="0" presId="urn:microsoft.com/office/officeart/2018/5/layout/IconCircleLabelList"/>
    <dgm:cxn modelId="{10A2D61F-92A9-4E78-8E38-10EAF154E6F7}" type="presParOf" srcId="{CBB8A53C-5400-4408-968C-C90C9FC23FB7}" destId="{597BC93C-FC21-4B37-B5E2-DBEF374F0E45}" srcOrd="3" destOrd="0" presId="urn:microsoft.com/office/officeart/2018/5/layout/IconCircleLabelList"/>
    <dgm:cxn modelId="{F25F07BA-88CE-4645-89F9-CAA5813E8BE6}" type="presParOf" srcId="{2E725FE4-3292-47A6-9CFF-326426D669AD}" destId="{FC8098FA-C051-4714-A444-C29559B073B7}" srcOrd="1" destOrd="0" presId="urn:microsoft.com/office/officeart/2018/5/layout/IconCircleLabelList"/>
    <dgm:cxn modelId="{3ED7AB61-7C72-4C8E-9FC2-20C7D4D061D1}" type="presParOf" srcId="{2E725FE4-3292-47A6-9CFF-326426D669AD}" destId="{534AC489-86DB-4548-816C-0E4591D86D3D}" srcOrd="2" destOrd="0" presId="urn:microsoft.com/office/officeart/2018/5/layout/IconCircleLabelList"/>
    <dgm:cxn modelId="{52D480EB-D856-42E3-8059-B76B1D5DEBF3}" type="presParOf" srcId="{534AC489-86DB-4548-816C-0E4591D86D3D}" destId="{4B410970-F631-481F-B8E2-C61FE8566C6F}" srcOrd="0" destOrd="0" presId="urn:microsoft.com/office/officeart/2018/5/layout/IconCircleLabelList"/>
    <dgm:cxn modelId="{6F136C8C-EC33-4256-B903-27F11DA03DFC}" type="presParOf" srcId="{534AC489-86DB-4548-816C-0E4591D86D3D}" destId="{C13992BD-D40A-4695-AAAF-7B2E7F2060F1}" srcOrd="1" destOrd="0" presId="urn:microsoft.com/office/officeart/2018/5/layout/IconCircleLabelList"/>
    <dgm:cxn modelId="{EA94FF18-3347-4B83-A110-7DC61E549D23}" type="presParOf" srcId="{534AC489-86DB-4548-816C-0E4591D86D3D}" destId="{400A97D4-E3BF-4FEF-9BA6-48D55B2FB5E0}" srcOrd="2" destOrd="0" presId="urn:microsoft.com/office/officeart/2018/5/layout/IconCircleLabelList"/>
    <dgm:cxn modelId="{E409290A-36C7-4249-9EEA-46415E9A3978}" type="presParOf" srcId="{534AC489-86DB-4548-816C-0E4591D86D3D}" destId="{A54B95D0-5F24-489F-A30B-85D5D3BE9AD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983645-4736-4BFD-B8A4-8E69EDC8808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6639FD0-BBA6-48F1-AD8F-C0C5A2177631}">
      <dgm:prSet/>
      <dgm:spPr/>
      <dgm:t>
        <a:bodyPr/>
        <a:lstStyle/>
        <a:p>
          <a:r>
            <a:rPr lang="pl-PL"/>
            <a:t>Przeciwnicy</a:t>
          </a:r>
          <a:endParaRPr lang="en-US"/>
        </a:p>
      </dgm:t>
    </dgm:pt>
    <dgm:pt modelId="{1789DBC5-D8B6-4D6D-A330-BA13D1CE3EC6}" type="parTrans" cxnId="{B0E2FD58-9917-48AC-B524-D2E3D4AB4F7C}">
      <dgm:prSet/>
      <dgm:spPr/>
      <dgm:t>
        <a:bodyPr/>
        <a:lstStyle/>
        <a:p>
          <a:endParaRPr lang="en-US"/>
        </a:p>
      </dgm:t>
    </dgm:pt>
    <dgm:pt modelId="{F4D26EAB-9A95-4C65-8B66-EE469AFC3840}" type="sibTrans" cxnId="{B0E2FD58-9917-48AC-B524-D2E3D4AB4F7C}">
      <dgm:prSet/>
      <dgm:spPr/>
      <dgm:t>
        <a:bodyPr/>
        <a:lstStyle/>
        <a:p>
          <a:endParaRPr lang="en-US"/>
        </a:p>
      </dgm:t>
    </dgm:pt>
    <dgm:pt modelId="{5C05873A-EB09-41C0-ABE6-7B5BC87CA373}">
      <dgm:prSet/>
      <dgm:spPr/>
      <dgm:t>
        <a:bodyPr/>
        <a:lstStyle/>
        <a:p>
          <a:r>
            <a:rPr lang="pl-PL"/>
            <a:t>Większa widoczność postaci (aby oprócz rąk było widać nogi np.)</a:t>
          </a:r>
          <a:endParaRPr lang="en-US"/>
        </a:p>
      </dgm:t>
    </dgm:pt>
    <dgm:pt modelId="{2EC23E45-3EBE-437C-B155-D7BB02C74856}" type="parTrans" cxnId="{C54B1B28-62D6-49E7-A74A-ADCACA27C3D1}">
      <dgm:prSet/>
      <dgm:spPr/>
      <dgm:t>
        <a:bodyPr/>
        <a:lstStyle/>
        <a:p>
          <a:endParaRPr lang="en-US"/>
        </a:p>
      </dgm:t>
    </dgm:pt>
    <dgm:pt modelId="{4A0D2879-F826-447C-9535-395D1605101B}" type="sibTrans" cxnId="{C54B1B28-62D6-49E7-A74A-ADCACA27C3D1}">
      <dgm:prSet/>
      <dgm:spPr/>
      <dgm:t>
        <a:bodyPr/>
        <a:lstStyle/>
        <a:p>
          <a:endParaRPr lang="en-US"/>
        </a:p>
      </dgm:t>
    </dgm:pt>
    <dgm:pt modelId="{369D3718-BEF2-40AB-8FDE-4BD97C3CC691}">
      <dgm:prSet/>
      <dgm:spPr/>
      <dgm:t>
        <a:bodyPr/>
        <a:lstStyle/>
        <a:p>
          <a:r>
            <a:rPr lang="pl-PL"/>
            <a:t>Realistyczna broń w rękach</a:t>
          </a:r>
          <a:endParaRPr lang="en-US"/>
        </a:p>
      </dgm:t>
    </dgm:pt>
    <dgm:pt modelId="{10EB7BF2-ECF9-4F91-AF36-D11EFFB356B8}" type="parTrans" cxnId="{2F11F017-D549-4170-85B7-4DA4BD18CC0D}">
      <dgm:prSet/>
      <dgm:spPr/>
      <dgm:t>
        <a:bodyPr/>
        <a:lstStyle/>
        <a:p>
          <a:endParaRPr lang="en-US"/>
        </a:p>
      </dgm:t>
    </dgm:pt>
    <dgm:pt modelId="{238C50DB-EEFB-4545-99EA-FED031259835}" type="sibTrans" cxnId="{2F11F017-D549-4170-85B7-4DA4BD18CC0D}">
      <dgm:prSet/>
      <dgm:spPr/>
      <dgm:t>
        <a:bodyPr/>
        <a:lstStyle/>
        <a:p>
          <a:endParaRPr lang="en-US"/>
        </a:p>
      </dgm:t>
    </dgm:pt>
    <dgm:pt modelId="{2FF4EED0-8982-489B-8CE5-758DBCA2E451}" type="pres">
      <dgm:prSet presAssocID="{2A983645-4736-4BFD-B8A4-8E69EDC88080}" presName="linear" presStyleCnt="0">
        <dgm:presLayoutVars>
          <dgm:animLvl val="lvl"/>
          <dgm:resizeHandles val="exact"/>
        </dgm:presLayoutVars>
      </dgm:prSet>
      <dgm:spPr/>
    </dgm:pt>
    <dgm:pt modelId="{D6CB0F36-57E6-485A-A55D-18D908DB89C4}" type="pres">
      <dgm:prSet presAssocID="{86639FD0-BBA6-48F1-AD8F-C0C5A217763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85A64D7-DE6E-4207-BEE3-E404192ADA37}" type="pres">
      <dgm:prSet presAssocID="{F4D26EAB-9A95-4C65-8B66-EE469AFC3840}" presName="spacer" presStyleCnt="0"/>
      <dgm:spPr/>
    </dgm:pt>
    <dgm:pt modelId="{4BA3B409-E306-45B0-A1D7-FE7A8E6DB73C}" type="pres">
      <dgm:prSet presAssocID="{5C05873A-EB09-41C0-ABE6-7B5BC87CA37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66C4D8F-A8FB-47AD-AAC8-D51C3253F6C5}" type="pres">
      <dgm:prSet presAssocID="{4A0D2879-F826-447C-9535-395D1605101B}" presName="spacer" presStyleCnt="0"/>
      <dgm:spPr/>
    </dgm:pt>
    <dgm:pt modelId="{FA388E05-198D-411E-9113-268162EAA042}" type="pres">
      <dgm:prSet presAssocID="{369D3718-BEF2-40AB-8FDE-4BD97C3CC69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F11F017-D549-4170-85B7-4DA4BD18CC0D}" srcId="{2A983645-4736-4BFD-B8A4-8E69EDC88080}" destId="{369D3718-BEF2-40AB-8FDE-4BD97C3CC691}" srcOrd="2" destOrd="0" parTransId="{10EB7BF2-ECF9-4F91-AF36-D11EFFB356B8}" sibTransId="{238C50DB-EEFB-4545-99EA-FED031259835}"/>
    <dgm:cxn modelId="{C54B1B28-62D6-49E7-A74A-ADCACA27C3D1}" srcId="{2A983645-4736-4BFD-B8A4-8E69EDC88080}" destId="{5C05873A-EB09-41C0-ABE6-7B5BC87CA373}" srcOrd="1" destOrd="0" parTransId="{2EC23E45-3EBE-437C-B155-D7BB02C74856}" sibTransId="{4A0D2879-F826-447C-9535-395D1605101B}"/>
    <dgm:cxn modelId="{B0E2FD58-9917-48AC-B524-D2E3D4AB4F7C}" srcId="{2A983645-4736-4BFD-B8A4-8E69EDC88080}" destId="{86639FD0-BBA6-48F1-AD8F-C0C5A2177631}" srcOrd="0" destOrd="0" parTransId="{1789DBC5-D8B6-4D6D-A330-BA13D1CE3EC6}" sibTransId="{F4D26EAB-9A95-4C65-8B66-EE469AFC3840}"/>
    <dgm:cxn modelId="{4A54665A-9B2F-4040-99E5-B58CF63C1A0E}" type="presOf" srcId="{5C05873A-EB09-41C0-ABE6-7B5BC87CA373}" destId="{4BA3B409-E306-45B0-A1D7-FE7A8E6DB73C}" srcOrd="0" destOrd="0" presId="urn:microsoft.com/office/officeart/2005/8/layout/vList2"/>
    <dgm:cxn modelId="{A9F0ED8A-D7CD-4108-892E-3B3C466C73C8}" type="presOf" srcId="{369D3718-BEF2-40AB-8FDE-4BD97C3CC691}" destId="{FA388E05-198D-411E-9113-268162EAA042}" srcOrd="0" destOrd="0" presId="urn:microsoft.com/office/officeart/2005/8/layout/vList2"/>
    <dgm:cxn modelId="{E14CE5D3-B560-4036-8549-0DF3432930F8}" type="presOf" srcId="{2A983645-4736-4BFD-B8A4-8E69EDC88080}" destId="{2FF4EED0-8982-489B-8CE5-758DBCA2E451}" srcOrd="0" destOrd="0" presId="urn:microsoft.com/office/officeart/2005/8/layout/vList2"/>
    <dgm:cxn modelId="{724EBEEA-9779-4F45-A9CF-DEA9B380C562}" type="presOf" srcId="{86639FD0-BBA6-48F1-AD8F-C0C5A2177631}" destId="{D6CB0F36-57E6-485A-A55D-18D908DB89C4}" srcOrd="0" destOrd="0" presId="urn:microsoft.com/office/officeart/2005/8/layout/vList2"/>
    <dgm:cxn modelId="{FD59661F-6906-48A7-9F87-2A290F1291FF}" type="presParOf" srcId="{2FF4EED0-8982-489B-8CE5-758DBCA2E451}" destId="{D6CB0F36-57E6-485A-A55D-18D908DB89C4}" srcOrd="0" destOrd="0" presId="urn:microsoft.com/office/officeart/2005/8/layout/vList2"/>
    <dgm:cxn modelId="{D010CEF7-868A-4DA7-9902-40F287592593}" type="presParOf" srcId="{2FF4EED0-8982-489B-8CE5-758DBCA2E451}" destId="{F85A64D7-DE6E-4207-BEE3-E404192ADA37}" srcOrd="1" destOrd="0" presId="urn:microsoft.com/office/officeart/2005/8/layout/vList2"/>
    <dgm:cxn modelId="{FB6A01EF-5099-4702-9B98-A5B3FE4FE000}" type="presParOf" srcId="{2FF4EED0-8982-489B-8CE5-758DBCA2E451}" destId="{4BA3B409-E306-45B0-A1D7-FE7A8E6DB73C}" srcOrd="2" destOrd="0" presId="urn:microsoft.com/office/officeart/2005/8/layout/vList2"/>
    <dgm:cxn modelId="{CC354379-81A9-4A07-9CCC-BBADCBF25801}" type="presParOf" srcId="{2FF4EED0-8982-489B-8CE5-758DBCA2E451}" destId="{966C4D8F-A8FB-47AD-AAC8-D51C3253F6C5}" srcOrd="3" destOrd="0" presId="urn:microsoft.com/office/officeart/2005/8/layout/vList2"/>
    <dgm:cxn modelId="{B8A0C2F7-9E9E-4C63-8C96-61C20ECE4DFF}" type="presParOf" srcId="{2FF4EED0-8982-489B-8CE5-758DBCA2E451}" destId="{FA388E05-198D-411E-9113-268162EAA04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E8794-6960-4690-8B5F-1DA68C7C3DD7}">
      <dsp:nvSpPr>
        <dsp:cNvPr id="0" name=""/>
        <dsp:cNvSpPr/>
      </dsp:nvSpPr>
      <dsp:spPr>
        <a:xfrm>
          <a:off x="1995954" y="2229"/>
          <a:ext cx="2245449" cy="14715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/>
            <a:t>Ruch postaci</a:t>
          </a:r>
          <a:endParaRPr lang="en-US" sz="2900" kern="1200"/>
        </a:p>
      </dsp:txBody>
      <dsp:txXfrm>
        <a:off x="2067790" y="74065"/>
        <a:ext cx="2101777" cy="1327886"/>
      </dsp:txXfrm>
    </dsp:sp>
    <dsp:sp modelId="{FF71E6DE-5DAC-4AB1-93E9-D64742F6087F}">
      <dsp:nvSpPr>
        <dsp:cNvPr id="0" name=""/>
        <dsp:cNvSpPr/>
      </dsp:nvSpPr>
      <dsp:spPr>
        <a:xfrm>
          <a:off x="1995954" y="1547366"/>
          <a:ext cx="2245449" cy="14715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/>
            <a:t>Pole treningowe</a:t>
          </a:r>
          <a:endParaRPr lang="en-US" sz="2900" kern="1200"/>
        </a:p>
      </dsp:txBody>
      <dsp:txXfrm>
        <a:off x="2067790" y="1619202"/>
        <a:ext cx="2101777" cy="1327886"/>
      </dsp:txXfrm>
    </dsp:sp>
    <dsp:sp modelId="{E3B9D325-463B-4A00-89D6-6D804E508B78}">
      <dsp:nvSpPr>
        <dsp:cNvPr id="0" name=""/>
        <dsp:cNvSpPr/>
      </dsp:nvSpPr>
      <dsp:spPr>
        <a:xfrm>
          <a:off x="1995954" y="3092502"/>
          <a:ext cx="2245449" cy="14715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/>
            <a:t>Animacja rąk </a:t>
          </a:r>
          <a:endParaRPr lang="en-US" sz="2900" kern="1200"/>
        </a:p>
      </dsp:txBody>
      <dsp:txXfrm>
        <a:off x="2067790" y="3164338"/>
        <a:ext cx="2101777" cy="1327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8F09B4-AD37-4D9E-A6E5-C1AEF544CE28}">
      <dsp:nvSpPr>
        <dsp:cNvPr id="0" name=""/>
        <dsp:cNvSpPr/>
      </dsp:nvSpPr>
      <dsp:spPr>
        <a:xfrm>
          <a:off x="2260596" y="18318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DE3C2-851D-4BFC-9E6C-4C6A3994ED45}">
      <dsp:nvSpPr>
        <dsp:cNvPr id="0" name=""/>
        <dsp:cNvSpPr/>
      </dsp:nvSpPr>
      <dsp:spPr>
        <a:xfrm>
          <a:off x="2640846" y="398568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BC93C-FC21-4B37-B5E2-DBEF374F0E45}">
      <dsp:nvSpPr>
        <dsp:cNvPr id="0" name=""/>
        <dsp:cNvSpPr/>
      </dsp:nvSpPr>
      <dsp:spPr>
        <a:xfrm>
          <a:off x="1690221" y="2358319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600" kern="1200"/>
            <a:t>Pociski (fizyka, kształt, kolory)</a:t>
          </a:r>
          <a:endParaRPr lang="en-US" sz="1600" kern="1200"/>
        </a:p>
      </dsp:txBody>
      <dsp:txXfrm>
        <a:off x="1690221" y="2358319"/>
        <a:ext cx="2925000" cy="720000"/>
      </dsp:txXfrm>
    </dsp:sp>
    <dsp:sp modelId="{4B410970-F631-481F-B8E2-C61FE8566C6F}">
      <dsp:nvSpPr>
        <dsp:cNvPr id="0" name=""/>
        <dsp:cNvSpPr/>
      </dsp:nvSpPr>
      <dsp:spPr>
        <a:xfrm>
          <a:off x="5697472" y="18318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3992BD-D40A-4695-AAAF-7B2E7F2060F1}">
      <dsp:nvSpPr>
        <dsp:cNvPr id="0" name=""/>
        <dsp:cNvSpPr/>
      </dsp:nvSpPr>
      <dsp:spPr>
        <a:xfrm>
          <a:off x="6077722" y="398568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B95D0-5F24-489F-A30B-85D5D3BE9ADE}">
      <dsp:nvSpPr>
        <dsp:cNvPr id="0" name=""/>
        <dsp:cNvSpPr/>
      </dsp:nvSpPr>
      <dsp:spPr>
        <a:xfrm>
          <a:off x="5127097" y="2358319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600" kern="1200"/>
            <a:t>Kolory pola treningowego, aby powoli mieć zarys klimatu gry</a:t>
          </a:r>
          <a:endParaRPr lang="en-US" sz="1600" kern="1200"/>
        </a:p>
      </dsp:txBody>
      <dsp:txXfrm>
        <a:off x="5127097" y="2358319"/>
        <a:ext cx="2925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B0F36-57E6-485A-A55D-18D908DB89C4}">
      <dsp:nvSpPr>
        <dsp:cNvPr id="0" name=""/>
        <dsp:cNvSpPr/>
      </dsp:nvSpPr>
      <dsp:spPr>
        <a:xfrm>
          <a:off x="0" y="366329"/>
          <a:ext cx="6492875" cy="13903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500" kern="1200"/>
            <a:t>Przeciwnicy</a:t>
          </a:r>
          <a:endParaRPr lang="en-US" sz="3500" kern="1200"/>
        </a:p>
      </dsp:txBody>
      <dsp:txXfrm>
        <a:off x="67873" y="434202"/>
        <a:ext cx="6357129" cy="1254634"/>
      </dsp:txXfrm>
    </dsp:sp>
    <dsp:sp modelId="{4BA3B409-E306-45B0-A1D7-FE7A8E6DB73C}">
      <dsp:nvSpPr>
        <dsp:cNvPr id="0" name=""/>
        <dsp:cNvSpPr/>
      </dsp:nvSpPr>
      <dsp:spPr>
        <a:xfrm>
          <a:off x="0" y="1857509"/>
          <a:ext cx="6492875" cy="1390380"/>
        </a:xfrm>
        <a:prstGeom prst="roundRect">
          <a:avLst/>
        </a:prstGeom>
        <a:solidFill>
          <a:schemeClr val="accent5">
            <a:hueOff val="-1857811"/>
            <a:satOff val="1829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500" kern="1200"/>
            <a:t>Większa widoczność postaci (aby oprócz rąk było widać nogi np.)</a:t>
          </a:r>
          <a:endParaRPr lang="en-US" sz="3500" kern="1200"/>
        </a:p>
      </dsp:txBody>
      <dsp:txXfrm>
        <a:off x="67873" y="1925382"/>
        <a:ext cx="6357129" cy="1254634"/>
      </dsp:txXfrm>
    </dsp:sp>
    <dsp:sp modelId="{FA388E05-198D-411E-9113-268162EAA042}">
      <dsp:nvSpPr>
        <dsp:cNvPr id="0" name=""/>
        <dsp:cNvSpPr/>
      </dsp:nvSpPr>
      <dsp:spPr>
        <a:xfrm>
          <a:off x="0" y="3348690"/>
          <a:ext cx="6492875" cy="1390380"/>
        </a:xfrm>
        <a:prstGeom prst="roundRect">
          <a:avLst/>
        </a:prstGeom>
        <a:solidFill>
          <a:schemeClr val="accent5">
            <a:hueOff val="-3715622"/>
            <a:satOff val="3658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500" kern="1200"/>
            <a:t>Realistyczna broń w rękach</a:t>
          </a:r>
          <a:endParaRPr lang="en-US" sz="3500" kern="1200"/>
        </a:p>
      </dsp:txBody>
      <dsp:txXfrm>
        <a:off x="67873" y="3416563"/>
        <a:ext cx="6357129" cy="1254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229AF1-735F-4681-99BB-FFFCBB062973}" type="datetime1">
              <a:rPr lang="pl-PL" smtClean="0"/>
              <a:t>14.11.2022</a:t>
            </a:fld>
            <a:endParaRPr lang="pl-PL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140B476-207D-484E-895A-89E04D25E721}" type="datetime1">
              <a:rPr lang="pl-PL" noProof="0" smtClean="0"/>
              <a:t>14.11.2022</a:t>
            </a:fld>
            <a:endParaRPr lang="pl-PL" noProof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9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40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55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49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13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45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26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6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80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8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5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5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4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0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2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8299" y="1380068"/>
            <a:ext cx="6054723" cy="2616199"/>
          </a:xfrm>
        </p:spPr>
        <p:txBody>
          <a:bodyPr rtlCol="0">
            <a:normAutofit/>
          </a:bodyPr>
          <a:lstStyle/>
          <a:p>
            <a:r>
              <a:rPr lang="pl-PL" dirty="0"/>
              <a:t>Raport 1</a:t>
            </a:r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254" y="3996267"/>
            <a:ext cx="5166768" cy="1388534"/>
          </a:xfrm>
        </p:spPr>
        <p:txBody>
          <a:bodyPr rtlCol="0">
            <a:normAutofit/>
          </a:bodyPr>
          <a:lstStyle/>
          <a:p>
            <a:r>
              <a:rPr lang="pl-PL">
                <a:cs typeface="Arial"/>
              </a:rPr>
              <a:t>Miłosz Kapłanek</a:t>
            </a:r>
          </a:p>
        </p:txBody>
      </p:sp>
      <p:pic>
        <p:nvPicPr>
          <p:cNvPr id="4" name="Picture 3" descr="Abstrakcyjna koncepcja genetyczna">
            <a:extLst>
              <a:ext uri="{FF2B5EF4-FFF2-40B4-BE49-F238E27FC236}">
                <a16:creationId xmlns:a16="http://schemas.microsoft.com/office/drawing/2014/main" id="{6D09CD6B-918F-B391-B643-D1103BBDD5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81" r="795" b="9089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D1B64B-251E-446A-A285-6626C4E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2B5D1-60D4-4D5B-AFD9-C986E2274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4E16489-5A93-4D86-AAAD-52DB55A8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99456E-7EAD-49F1-B2FE-C2C561C0B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22702DF-10E7-4320-B99B-75D2EE97F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EFA49A8-FE55-4D51-B1C9-11F13FFB7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C63B37C-8CEE-4A72-AFD8-3C2DBD37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1245F86-6106-4758-A825-71AC9D6F9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0C6BA71F-59FD-FC99-FA87-83A0A3F8C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84051"/>
            <a:ext cx="2812385" cy="3723836"/>
          </a:xfrm>
        </p:spPr>
        <p:txBody>
          <a:bodyPr>
            <a:normAutofit/>
          </a:bodyPr>
          <a:lstStyle/>
          <a:p>
            <a:r>
              <a:rPr lang="pl-PL" sz="3600">
                <a:solidFill>
                  <a:srgbClr val="000000"/>
                </a:solidFill>
              </a:rPr>
              <a:t>Wykonane rzeczy</a:t>
            </a:r>
          </a:p>
        </p:txBody>
      </p:sp>
      <p:sp useBgFill="1">
        <p:nvSpPr>
          <p:cNvPr id="19" name="Rounded Rectangle 16">
            <a:extLst>
              <a:ext uri="{FF2B5EF4-FFF2-40B4-BE49-F238E27FC236}">
                <a16:creationId xmlns:a16="http://schemas.microsoft.com/office/drawing/2014/main" id="{A27AE693-58E8-48BC-8ED0-568ABFEAB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1C567970-F0AC-5603-37DD-0E4707B3BC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273278"/>
              </p:ext>
            </p:extLst>
          </p:nvPr>
        </p:nvGraphicFramePr>
        <p:xfrm>
          <a:off x="4941201" y="992181"/>
          <a:ext cx="6237359" cy="456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637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7B44F2-B740-F6E4-9C18-B2C6CEAE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pl-PL" dirty="0"/>
              <a:t>Rzeczy wymagające poprawy</a:t>
            </a:r>
            <a:br>
              <a:rPr lang="pl-PL" dirty="0"/>
            </a:br>
            <a:r>
              <a:rPr lang="pl-PL" dirty="0"/>
              <a:t>(są, ale nie są zadowalające)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0FEF474C-86FE-3714-7B34-918EBA94A2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81169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393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3116C39-AB0E-C5C7-1BA1-2DB416FB1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Plan na kolejne rzeczy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47247CE5-D10F-5A72-AFF6-654BF85773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24963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427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ECA3C53-E329-ABFA-9C9F-11AEABE8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pl-PL" sz="3600" dirty="0"/>
              <a:t>Pierwsze wrażenia z silnikiem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838EE6-912A-BA91-5337-8C10FACBF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r>
              <a:rPr lang="pl-PL" sz="2000"/>
              <a:t>Unreal Engine 5 daje bardzo duże możliwości. Jestem zaskoczony ilością ułatwień, które są zaprogramowane. Wiele rzeczy, które myślałem, że zajmą sporo czasu, były szybkie i łatwe do zaimplementowania.</a:t>
            </a:r>
          </a:p>
        </p:txBody>
      </p:sp>
    </p:spTree>
    <p:extLst>
      <p:ext uri="{BB962C8B-B14F-4D97-AF65-F5344CB8AC3E}">
        <p14:creationId xmlns:p14="http://schemas.microsoft.com/office/powerpoint/2010/main" val="4076249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Panoramiczny</PresentationFormat>
  <Paragraphs>1</Paragraphs>
  <Slides>5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Parallax</vt:lpstr>
      <vt:lpstr>Raport 1</vt:lpstr>
      <vt:lpstr>Wykonane rzeczy</vt:lpstr>
      <vt:lpstr>Rzeczy wymagające poprawy (są, ale nie są zadowalające)</vt:lpstr>
      <vt:lpstr>Plan na kolejne rzeczy</vt:lpstr>
      <vt:lpstr>Pierwsze wrażenia z silnikiem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92</cp:revision>
  <dcterms:created xsi:type="dcterms:W3CDTF">2022-11-14T11:02:15Z</dcterms:created>
  <dcterms:modified xsi:type="dcterms:W3CDTF">2022-11-14T11:19:33Z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