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23B459-6F7B-4D4D-8570-AF331CF07B33}" v="1007" dt="2022-04-20T20:46:04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97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48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93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49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4/20/2022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6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30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112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93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27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7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7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59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4E5F18F-9D70-4BE5-8A38-603463EE8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6" y="0"/>
            <a:ext cx="10678291" cy="6858000"/>
            <a:chOff x="547626" y="0"/>
            <a:chExt cx="10678291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91F8D69-709A-4575-A393-B4C26481A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6083" y="0"/>
              <a:ext cx="9841377" cy="6858000"/>
            </a:xfrm>
            <a:custGeom>
              <a:avLst/>
              <a:gdLst>
                <a:gd name="connsiteX0" fmla="*/ 8218354 w 9841377"/>
                <a:gd name="connsiteY0" fmla="*/ 0 h 6858000"/>
                <a:gd name="connsiteX1" fmla="*/ 5551962 w 9841377"/>
                <a:gd name="connsiteY1" fmla="*/ 0 h 6858000"/>
                <a:gd name="connsiteX2" fmla="*/ 5482342 w 9841377"/>
                <a:gd name="connsiteY2" fmla="*/ 0 h 6858000"/>
                <a:gd name="connsiteX3" fmla="*/ 4359035 w 9841377"/>
                <a:gd name="connsiteY3" fmla="*/ 0 h 6858000"/>
                <a:gd name="connsiteX4" fmla="*/ 4289415 w 9841377"/>
                <a:gd name="connsiteY4" fmla="*/ 0 h 6858000"/>
                <a:gd name="connsiteX5" fmla="*/ 1623023 w 9841377"/>
                <a:gd name="connsiteY5" fmla="*/ 0 h 6858000"/>
                <a:gd name="connsiteX6" fmla="*/ 1600899 w 9841377"/>
                <a:gd name="connsiteY6" fmla="*/ 14997 h 6858000"/>
                <a:gd name="connsiteX7" fmla="*/ 0 w 9841377"/>
                <a:gd name="connsiteY7" fmla="*/ 3621656 h 6858000"/>
                <a:gd name="connsiteX8" fmla="*/ 1874350 w 9841377"/>
                <a:gd name="connsiteY8" fmla="*/ 6374814 h 6858000"/>
                <a:gd name="connsiteX9" fmla="*/ 2390998 w 9841377"/>
                <a:gd name="connsiteY9" fmla="*/ 6780599 h 6858000"/>
                <a:gd name="connsiteX10" fmla="*/ 2502754 w 9841377"/>
                <a:gd name="connsiteY10" fmla="*/ 6858000 h 6858000"/>
                <a:gd name="connsiteX11" fmla="*/ 4289415 w 9841377"/>
                <a:gd name="connsiteY11" fmla="*/ 6858000 h 6858000"/>
                <a:gd name="connsiteX12" fmla="*/ 4359035 w 9841377"/>
                <a:gd name="connsiteY12" fmla="*/ 6858000 h 6858000"/>
                <a:gd name="connsiteX13" fmla="*/ 5482342 w 9841377"/>
                <a:gd name="connsiteY13" fmla="*/ 6858000 h 6858000"/>
                <a:gd name="connsiteX14" fmla="*/ 5551962 w 9841377"/>
                <a:gd name="connsiteY14" fmla="*/ 6858000 h 6858000"/>
                <a:gd name="connsiteX15" fmla="*/ 7338623 w 9841377"/>
                <a:gd name="connsiteY15" fmla="*/ 6858000 h 6858000"/>
                <a:gd name="connsiteX16" fmla="*/ 7450379 w 9841377"/>
                <a:gd name="connsiteY16" fmla="*/ 6780599 h 6858000"/>
                <a:gd name="connsiteX17" fmla="*/ 7967027 w 9841377"/>
                <a:gd name="connsiteY17" fmla="*/ 6374814 h 6858000"/>
                <a:gd name="connsiteX18" fmla="*/ 9841377 w 9841377"/>
                <a:gd name="connsiteY18" fmla="*/ 3621656 h 6858000"/>
                <a:gd name="connsiteX19" fmla="*/ 8240478 w 9841377"/>
                <a:gd name="connsiteY19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841377" h="6858000">
                  <a:moveTo>
                    <a:pt x="8218354" y="0"/>
                  </a:moveTo>
                  <a:lnTo>
                    <a:pt x="5551962" y="0"/>
                  </a:lnTo>
                  <a:lnTo>
                    <a:pt x="5482342" y="0"/>
                  </a:lnTo>
                  <a:lnTo>
                    <a:pt x="4359035" y="0"/>
                  </a:lnTo>
                  <a:lnTo>
                    <a:pt x="4289415" y="0"/>
                  </a:lnTo>
                  <a:lnTo>
                    <a:pt x="1623023" y="0"/>
                  </a:lnTo>
                  <a:lnTo>
                    <a:pt x="1600899" y="14997"/>
                  </a:lnTo>
                  <a:cubicBezTo>
                    <a:pt x="573736" y="754641"/>
                    <a:pt x="0" y="2093192"/>
                    <a:pt x="0" y="3621656"/>
                  </a:cubicBezTo>
                  <a:cubicBezTo>
                    <a:pt x="0" y="4969131"/>
                    <a:pt x="928725" y="5602839"/>
                    <a:pt x="1874350" y="6374814"/>
                  </a:cubicBezTo>
                  <a:cubicBezTo>
                    <a:pt x="2046553" y="6515397"/>
                    <a:pt x="2217180" y="6653108"/>
                    <a:pt x="2390998" y="6780599"/>
                  </a:cubicBezTo>
                  <a:lnTo>
                    <a:pt x="2502754" y="6858000"/>
                  </a:lnTo>
                  <a:lnTo>
                    <a:pt x="4289415" y="6858000"/>
                  </a:lnTo>
                  <a:lnTo>
                    <a:pt x="4359035" y="6858000"/>
                  </a:lnTo>
                  <a:lnTo>
                    <a:pt x="5482342" y="6858000"/>
                  </a:lnTo>
                  <a:lnTo>
                    <a:pt x="5551962" y="6858000"/>
                  </a:lnTo>
                  <a:lnTo>
                    <a:pt x="7338623" y="6858000"/>
                  </a:lnTo>
                  <a:lnTo>
                    <a:pt x="7450379" y="6780599"/>
                  </a:lnTo>
                  <a:cubicBezTo>
                    <a:pt x="7624197" y="6653108"/>
                    <a:pt x="7794824" y="6515397"/>
                    <a:pt x="7967027" y="6374814"/>
                  </a:cubicBezTo>
                  <a:cubicBezTo>
                    <a:pt x="8912652" y="5602839"/>
                    <a:pt x="9841377" y="4969131"/>
                    <a:pt x="9841377" y="3621656"/>
                  </a:cubicBezTo>
                  <a:cubicBezTo>
                    <a:pt x="9841377" y="2093192"/>
                    <a:pt x="9267641" y="754641"/>
                    <a:pt x="8240478" y="14997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0981015-32A2-4B76-9F2E-0A8D6EC8E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6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38532F4-8B67-47B7-B58A-5DD3E1BE5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60922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C87DA9F-8DB2-4D48-8716-A928FBB8A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2672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95EA065-AC5D-431D-927E-87FF05884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9619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E37E2DD-C7FE-4D6C-8F1D-5031E96A7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7618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78B68BA-AB87-4EB5-97C2-F1F304E19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449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b">
            <a:normAutofit/>
          </a:bodyPr>
          <a:lstStyle/>
          <a:p>
            <a:pPr algn="ctr"/>
            <a:r>
              <a:rPr lang="pl-PL" sz="7200">
                <a:cs typeface="Calibri Light"/>
              </a:rPr>
              <a:t>Raport 1</a:t>
            </a:r>
            <a:endParaRPr lang="pl-PL" sz="720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anchor="t">
            <a:normAutofit/>
          </a:bodyPr>
          <a:lstStyle/>
          <a:p>
            <a:pPr algn="ctr"/>
            <a:r>
              <a:rPr lang="pl-PL" dirty="0">
                <a:ea typeface="Meiryo"/>
              </a:rPr>
              <a:t>Co udało się osiągnąć?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9BA8B1-D11D-4997-1EDD-343313D0E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ea typeface="Meiryo"/>
              </a:rPr>
              <a:t>Grafika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16F4F2E-BD4B-C3BD-A113-AF36017D3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pl-PL" dirty="0">
                <a:ea typeface="Meiryo"/>
              </a:rPr>
              <a:t>Do tej pory udało mi się zrobić część grafik potrzebnych do projektu, przede wszystkim naszej postaci, która zależnie od gracza będzie mieć różne kolory. Część grafik, które są aktualne w grze zostaną w przyszłości zastąpione piękniejszymi (są dla sprawdzenia czy wszystko działa).Chodzi mi tu o poziomy jak i tła w menu.</a:t>
            </a:r>
            <a:endParaRPr lang="pl-PL" dirty="0"/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12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0D8F4B-DAA4-EDF9-499C-C183DEF99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ea typeface="Meiryo"/>
              </a:rPr>
              <a:t>Animacja postaci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24A9B0A-4D09-15BF-47BF-E80B4273F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pPr algn="ctr"/>
            <a:r>
              <a:rPr lang="pl-PL" dirty="0">
                <a:ea typeface="Meiryo"/>
              </a:rPr>
              <a:t>Postać ma w plikach animacje chodzenia, która działa przy odpowiednio zmodyfikowanym kodzie. Zmieniłem kod, aby móc ruszyć dalej (w tym momencie tylko stoi). </a:t>
            </a:r>
            <a:endParaRPr lang="pl-PL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3507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848B08-718B-E5C6-CA69-285C1A64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ea typeface="Meiryo"/>
              </a:rPr>
              <a:t>Wprowadzenie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5B3DFC-FF3D-1169-65E3-F4A7838FF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pl-PL" dirty="0">
                <a:ea typeface="Meiryo"/>
              </a:rPr>
              <a:t>Pod opcjami nie kryją się aktualnie opcje, a wprowadzenie mówiące nam jakie tryby będą do wyboru. Musi to być jeszcze lekko wzbogacone.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09079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FEF42C-0ED6-B73B-FD35-62D14126B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ea typeface="Meiryo"/>
              </a:rPr>
              <a:t>Aktualny stan trybu pierwszego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9B7FBB-2D9F-6D9E-FE3A-50573BA8A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pl-PL" dirty="0">
                <a:ea typeface="Meiryo"/>
              </a:rPr>
              <a:t>Jeżeli chodzi o tryb nad którym najpierw chcę popracować, to napotkałem </a:t>
            </a:r>
            <a:r>
              <a:rPr lang="pl-PL" dirty="0" err="1">
                <a:ea typeface="Meiryo"/>
              </a:rPr>
              <a:t>pare</a:t>
            </a:r>
            <a:r>
              <a:rPr lang="pl-PL" dirty="0">
                <a:ea typeface="Meiryo"/>
              </a:rPr>
              <a:t> problemów takich jak:</a:t>
            </a:r>
          </a:p>
          <a:p>
            <a:r>
              <a:rPr lang="pl-PL" dirty="0">
                <a:ea typeface="Meiryo"/>
              </a:rPr>
              <a:t>-jaka metoda oznaczeń pola była by najlepsza (jak w kodzie pokazywać pola na które ma przechodzić postać)</a:t>
            </a:r>
          </a:p>
          <a:p>
            <a:r>
              <a:rPr lang="pl-PL" dirty="0">
                <a:ea typeface="Meiryo"/>
              </a:rPr>
              <a:t>-odświeżanie ekranu po przypisaniu nowych pozycji (jestem w trakcie rozwiązywania go)</a:t>
            </a:r>
          </a:p>
          <a:p>
            <a:r>
              <a:rPr lang="pl-PL" dirty="0">
                <a:ea typeface="Meiryo"/>
              </a:rPr>
              <a:t>-ilość pól wyjątkowych oraz grafika mapy (na początku proste plansze i dalszy ich rozwój)</a:t>
            </a:r>
          </a:p>
        </p:txBody>
      </p:sp>
    </p:spTree>
    <p:extLst>
      <p:ext uri="{BB962C8B-B14F-4D97-AF65-F5344CB8AC3E}">
        <p14:creationId xmlns:p14="http://schemas.microsoft.com/office/powerpoint/2010/main" val="340121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517316-777C-FCC0-851C-6FDCFA0FD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ea typeface="Meiryo"/>
              </a:rPr>
              <a:t>Plan działania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F06BBD4-5260-A80F-E9CE-D1CFF22AD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pl-PL" dirty="0">
                <a:ea typeface="Meiryo"/>
              </a:rPr>
              <a:t>-Ruch gracza jako teleportacja na ten moment.</a:t>
            </a:r>
          </a:p>
          <a:p>
            <a:r>
              <a:rPr lang="pl-PL" dirty="0">
                <a:ea typeface="Meiryo"/>
              </a:rPr>
              <a:t>-Lepsza grafika, która nie powoduje bólu oczu.</a:t>
            </a:r>
          </a:p>
          <a:p>
            <a:r>
              <a:rPr lang="pl-PL" dirty="0">
                <a:ea typeface="Meiryo"/>
              </a:rPr>
              <a:t>-Funkcjonalność, działanie gry (priorytet!, grafika jest łatwiejsza do zmiany niż struktura kodu i działanie, z którym się teraz borykam.)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7070697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Panoramiczny</PresentationFormat>
  <Paragraphs>0</Paragraphs>
  <Slides>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7" baseType="lpstr">
      <vt:lpstr>SketchLinesVTI</vt:lpstr>
      <vt:lpstr>Raport 1</vt:lpstr>
      <vt:lpstr>Grafika</vt:lpstr>
      <vt:lpstr>Animacja postaci</vt:lpstr>
      <vt:lpstr>Wprowadzenie </vt:lpstr>
      <vt:lpstr>Aktualny stan trybu pierwszego</vt:lpstr>
      <vt:lpstr>Plan działania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/>
  <cp:revision>119</cp:revision>
  <dcterms:created xsi:type="dcterms:W3CDTF">2022-04-20T20:31:00Z</dcterms:created>
  <dcterms:modified xsi:type="dcterms:W3CDTF">2022-04-20T20:46:26Z</dcterms:modified>
</cp:coreProperties>
</file>