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D549D7-93DC-48F9-AD54-451495C51491}" v="1410" dt="2022-03-16T15:18:21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łosz Kapłanek" userId="S::322365@uwr.edu.pl::d2391446-8388-44da-b9cb-a014682dea88" providerId="AD" clId="Web-{27D549D7-93DC-48F9-AD54-451495C51491}"/>
    <pc:docChg chg="addSld delSld modSld addMainMaster delMainMaster">
      <pc:chgData name="Miłosz Kapłanek" userId="S::322365@uwr.edu.pl::d2391446-8388-44da-b9cb-a014682dea88" providerId="AD" clId="Web-{27D549D7-93DC-48F9-AD54-451495C51491}" dt="2022-03-16T15:18:21.085" v="1671"/>
      <pc:docMkLst>
        <pc:docMk/>
      </pc:docMkLst>
      <pc:sldChg chg="addSp delSp modSp mod setBg modClrScheme setClrOvrMap chgLayout">
        <pc:chgData name="Miłosz Kapłanek" userId="S::322365@uwr.edu.pl::d2391446-8388-44da-b9cb-a014682dea88" providerId="AD" clId="Web-{27D549D7-93DC-48F9-AD54-451495C51491}" dt="2022-03-16T14:12:24.477" v="64"/>
        <pc:sldMkLst>
          <pc:docMk/>
          <pc:sldMk cId="650317164" sldId="256"/>
        </pc:sldMkLst>
        <pc:spChg chg="mod">
          <ac:chgData name="Miłosz Kapłanek" userId="S::322365@uwr.edu.pl::d2391446-8388-44da-b9cb-a014682dea88" providerId="AD" clId="Web-{27D549D7-93DC-48F9-AD54-451495C51491}" dt="2022-03-16T14:12:24.477" v="64"/>
          <ac:spMkLst>
            <pc:docMk/>
            <pc:sldMk cId="650317164" sldId="256"/>
            <ac:spMk id="2" creationId="{00000000-0000-0000-0000-000000000000}"/>
          </ac:spMkLst>
        </pc:spChg>
        <pc:spChg chg="mod">
          <ac:chgData name="Miłosz Kapłanek" userId="S::322365@uwr.edu.pl::d2391446-8388-44da-b9cb-a014682dea88" providerId="AD" clId="Web-{27D549D7-93DC-48F9-AD54-451495C51491}" dt="2022-03-16T14:12:24.477" v="64"/>
          <ac:spMkLst>
            <pc:docMk/>
            <pc:sldMk cId="650317164" sldId="256"/>
            <ac:spMk id="3" creationId="{00000000-0000-0000-0000-000000000000}"/>
          </ac:spMkLst>
        </pc:spChg>
        <pc:spChg chg="add del">
          <ac:chgData name="Miłosz Kapłanek" userId="S::322365@uwr.edu.pl::d2391446-8388-44da-b9cb-a014682dea88" providerId="AD" clId="Web-{27D549D7-93DC-48F9-AD54-451495C51491}" dt="2022-03-16T14:12:24.477" v="64"/>
          <ac:spMkLst>
            <pc:docMk/>
            <pc:sldMk cId="650317164" sldId="256"/>
            <ac:spMk id="9" creationId="{2644B391-9BFE-445C-A9EC-F544BB85FBC7}"/>
          </ac:spMkLst>
        </pc:spChg>
        <pc:spChg chg="add del">
          <ac:chgData name="Miłosz Kapłanek" userId="S::322365@uwr.edu.pl::d2391446-8388-44da-b9cb-a014682dea88" providerId="AD" clId="Web-{27D549D7-93DC-48F9-AD54-451495C51491}" dt="2022-03-16T14:12:24.477" v="64"/>
          <ac:spMkLst>
            <pc:docMk/>
            <pc:sldMk cId="650317164" sldId="256"/>
            <ac:spMk id="11" creationId="{80F26E69-87D9-4655-AE7B-280A87AA3CAD}"/>
          </ac:spMkLst>
        </pc:spChg>
        <pc:spChg chg="add del">
          <ac:chgData name="Miłosz Kapłanek" userId="S::322365@uwr.edu.pl::d2391446-8388-44da-b9cb-a014682dea88" providerId="AD" clId="Web-{27D549D7-93DC-48F9-AD54-451495C51491}" dt="2022-03-16T14:12:24.477" v="64"/>
          <ac:spMkLst>
            <pc:docMk/>
            <pc:sldMk cId="650317164" sldId="256"/>
            <ac:spMk id="16" creationId="{79C60ED7-11F7-478C-AC8E-0865FABDACBF}"/>
          </ac:spMkLst>
        </pc:spChg>
        <pc:spChg chg="add del">
          <ac:chgData name="Miłosz Kapłanek" userId="S::322365@uwr.edu.pl::d2391446-8388-44da-b9cb-a014682dea88" providerId="AD" clId="Web-{27D549D7-93DC-48F9-AD54-451495C51491}" dt="2022-03-16T14:12:24.477" v="64"/>
          <ac:spMkLst>
            <pc:docMk/>
            <pc:sldMk cId="650317164" sldId="256"/>
            <ac:spMk id="18" creationId="{D472C551-D440-40DF-9260-BDB9AC40960A}"/>
          </ac:spMkLst>
        </pc:spChg>
        <pc:spChg chg="add del">
          <ac:chgData name="Miłosz Kapłanek" userId="S::322365@uwr.edu.pl::d2391446-8388-44da-b9cb-a014682dea88" providerId="AD" clId="Web-{27D549D7-93DC-48F9-AD54-451495C51491}" dt="2022-03-16T14:12:24.477" v="64"/>
          <ac:spMkLst>
            <pc:docMk/>
            <pc:sldMk cId="650317164" sldId="256"/>
            <ac:spMk id="22" creationId="{508BEF50-7B1E-49A4-BC19-5F4F1D755E64}"/>
          </ac:spMkLst>
        </pc:spChg>
        <pc:spChg chg="add del">
          <ac:chgData name="Miłosz Kapłanek" userId="S::322365@uwr.edu.pl::d2391446-8388-44da-b9cb-a014682dea88" providerId="AD" clId="Web-{27D549D7-93DC-48F9-AD54-451495C51491}" dt="2022-03-16T14:12:24.477" v="64"/>
          <ac:spMkLst>
            <pc:docMk/>
            <pc:sldMk cId="650317164" sldId="256"/>
            <ac:spMk id="24" creationId="{3FBAD350-5664-4811-A208-657FB882D350}"/>
          </ac:spMkLst>
        </pc:spChg>
        <pc:spChg chg="add del">
          <ac:chgData name="Miłosz Kapłanek" userId="S::322365@uwr.edu.pl::d2391446-8388-44da-b9cb-a014682dea88" providerId="AD" clId="Web-{27D549D7-93DC-48F9-AD54-451495C51491}" dt="2022-03-16T14:12:24.477" v="64"/>
          <ac:spMkLst>
            <pc:docMk/>
            <pc:sldMk cId="650317164" sldId="256"/>
            <ac:spMk id="26" creationId="{C39ADB8F-D187-49D7-BDCF-C1B6DC727068}"/>
          </ac:spMkLst>
        </pc:spChg>
        <pc:picChg chg="add mod">
          <ac:chgData name="Miłosz Kapłanek" userId="S::322365@uwr.edu.pl::d2391446-8388-44da-b9cb-a014682dea88" providerId="AD" clId="Web-{27D549D7-93DC-48F9-AD54-451495C51491}" dt="2022-03-16T14:12:24.477" v="64"/>
          <ac:picMkLst>
            <pc:docMk/>
            <pc:sldMk cId="650317164" sldId="256"/>
            <ac:picMk id="4" creationId="{4A85DD30-654F-9A14-5685-34242E11E37E}"/>
          </ac:picMkLst>
        </pc:picChg>
        <pc:cxnChg chg="add del">
          <ac:chgData name="Miłosz Kapłanek" userId="S::322365@uwr.edu.pl::d2391446-8388-44da-b9cb-a014682dea88" providerId="AD" clId="Web-{27D549D7-93DC-48F9-AD54-451495C51491}" dt="2022-03-16T14:12:24.477" v="64"/>
          <ac:cxnSpMkLst>
            <pc:docMk/>
            <pc:sldMk cId="650317164" sldId="256"/>
            <ac:cxnSpMk id="20" creationId="{56020367-4FD5-4596-8E10-C5F095CD8DBF}"/>
          </ac:cxnSpMkLst>
        </pc:cxnChg>
      </pc:sldChg>
      <pc:sldChg chg="addSp delSp modSp new mod setBg setClrOvrMap">
        <pc:chgData name="Miłosz Kapłanek" userId="S::322365@uwr.edu.pl::d2391446-8388-44da-b9cb-a014682dea88" providerId="AD" clId="Web-{27D549D7-93DC-48F9-AD54-451495C51491}" dt="2022-03-16T14:42:28.854" v="836"/>
        <pc:sldMkLst>
          <pc:docMk/>
          <pc:sldMk cId="65617799" sldId="257"/>
        </pc:sldMkLst>
        <pc:spChg chg="mod">
          <ac:chgData name="Miłosz Kapłanek" userId="S::322365@uwr.edu.pl::d2391446-8388-44da-b9cb-a014682dea88" providerId="AD" clId="Web-{27D549D7-93DC-48F9-AD54-451495C51491}" dt="2022-03-16T14:14:02.183" v="88"/>
          <ac:spMkLst>
            <pc:docMk/>
            <pc:sldMk cId="65617799" sldId="257"/>
            <ac:spMk id="2" creationId="{791B009E-81B2-4C7A-B34E-5AE76E57BD27}"/>
          </ac:spMkLst>
        </pc:spChg>
        <pc:spChg chg="add del">
          <ac:chgData name="Miłosz Kapłanek" userId="S::322365@uwr.edu.pl::d2391446-8388-44da-b9cb-a014682dea88" providerId="AD" clId="Web-{27D549D7-93DC-48F9-AD54-451495C51491}" dt="2022-03-16T14:14:02.183" v="88"/>
          <ac:spMkLst>
            <pc:docMk/>
            <pc:sldMk cId="65617799" sldId="257"/>
            <ac:spMk id="3" creationId="{354936C4-7A34-467D-A797-F6624A7AD3B3}"/>
          </ac:spMkLst>
        </pc:spChg>
        <pc:spChg chg="add mod">
          <ac:chgData name="Miłosz Kapłanek" userId="S::322365@uwr.edu.pl::d2391446-8388-44da-b9cb-a014682dea88" providerId="AD" clId="Web-{27D549D7-93DC-48F9-AD54-451495C51491}" dt="2022-03-16T14:41:26.415" v="828" actId="1076"/>
          <ac:spMkLst>
            <pc:docMk/>
            <pc:sldMk cId="65617799" sldId="257"/>
            <ac:spMk id="4" creationId="{453A9BC2-4AC3-4AF0-B860-CDABF1225A2D}"/>
          </ac:spMkLst>
        </pc:spChg>
        <pc:spChg chg="add mod">
          <ac:chgData name="Miłosz Kapłanek" userId="S::322365@uwr.edu.pl::d2391446-8388-44da-b9cb-a014682dea88" providerId="AD" clId="Web-{27D549D7-93DC-48F9-AD54-451495C51491}" dt="2022-03-16T14:24:51.216" v="274" actId="1076"/>
          <ac:spMkLst>
            <pc:docMk/>
            <pc:sldMk cId="65617799" sldId="257"/>
            <ac:spMk id="6" creationId="{88159584-89F0-4EB7-94A9-477AC6ED585E}"/>
          </ac:spMkLst>
        </pc:spChg>
        <pc:spChg chg="add del mod">
          <ac:chgData name="Miłosz Kapłanek" userId="S::322365@uwr.edu.pl::d2391446-8388-44da-b9cb-a014682dea88" providerId="AD" clId="Web-{27D549D7-93DC-48F9-AD54-451495C51491}" dt="2022-03-16T14:39:29.553" v="711"/>
          <ac:spMkLst>
            <pc:docMk/>
            <pc:sldMk cId="65617799" sldId="257"/>
            <ac:spMk id="7" creationId="{DA5ED01C-C490-40CE-AF34-80499873214A}"/>
          </ac:spMkLst>
        </pc:spChg>
        <pc:spChg chg="add">
          <ac:chgData name="Miłosz Kapłanek" userId="S::322365@uwr.edu.pl::d2391446-8388-44da-b9cb-a014682dea88" providerId="AD" clId="Web-{27D549D7-93DC-48F9-AD54-451495C51491}" dt="2022-03-16T14:14:02.183" v="88"/>
          <ac:spMkLst>
            <pc:docMk/>
            <pc:sldMk cId="65617799" sldId="257"/>
            <ac:spMk id="8" creationId="{70120F84-A866-4D9F-8B1C-9120A013D654}"/>
          </ac:spMkLst>
        </pc:spChg>
        <pc:spChg chg="add del">
          <ac:chgData name="Miłosz Kapłanek" userId="S::322365@uwr.edu.pl::d2391446-8388-44da-b9cb-a014682dea88" providerId="AD" clId="Web-{27D549D7-93DC-48F9-AD54-451495C51491}" dt="2022-03-16T14:13:52.073" v="85"/>
          <ac:spMkLst>
            <pc:docMk/>
            <pc:sldMk cId="65617799" sldId="257"/>
            <ac:spMk id="9" creationId="{904DB13E-F722-4ED6-BB00-556651E95281}"/>
          </ac:spMkLst>
        </pc:spChg>
        <pc:spChg chg="add">
          <ac:chgData name="Miłosz Kapłanek" userId="S::322365@uwr.edu.pl::d2391446-8388-44da-b9cb-a014682dea88" providerId="AD" clId="Web-{27D549D7-93DC-48F9-AD54-451495C51491}" dt="2022-03-16T14:14:02.183" v="88"/>
          <ac:spMkLst>
            <pc:docMk/>
            <pc:sldMk cId="65617799" sldId="257"/>
            <ac:spMk id="10" creationId="{252FEFEF-6AC0-46B6-AC09-11FC56196FA4}"/>
          </ac:spMkLst>
        </pc:spChg>
        <pc:spChg chg="add del">
          <ac:chgData name="Miłosz Kapłanek" userId="S::322365@uwr.edu.pl::d2391446-8388-44da-b9cb-a014682dea88" providerId="AD" clId="Web-{27D549D7-93DC-48F9-AD54-451495C51491}" dt="2022-03-16T14:13:52.073" v="85"/>
          <ac:spMkLst>
            <pc:docMk/>
            <pc:sldMk cId="65617799" sldId="257"/>
            <ac:spMk id="11" creationId="{1419E3D9-C5FB-41A9-B6D2-DFB210BB6211}"/>
          </ac:spMkLst>
        </pc:spChg>
        <pc:spChg chg="add del mod">
          <ac:chgData name="Miłosz Kapłanek" userId="S::322365@uwr.edu.pl::d2391446-8388-44da-b9cb-a014682dea88" providerId="AD" clId="Web-{27D549D7-93DC-48F9-AD54-451495C51491}" dt="2022-03-16T14:39:21.130" v="708"/>
          <ac:spMkLst>
            <pc:docMk/>
            <pc:sldMk cId="65617799" sldId="257"/>
            <ac:spMk id="12" creationId="{0735B400-ADED-475F-AAE5-285C083AD7C8}"/>
          </ac:spMkLst>
        </pc:spChg>
        <pc:spChg chg="add del">
          <ac:chgData name="Miłosz Kapłanek" userId="S::322365@uwr.edu.pl::d2391446-8388-44da-b9cb-a014682dea88" providerId="AD" clId="Web-{27D549D7-93DC-48F9-AD54-451495C51491}" dt="2022-03-16T14:13:52.073" v="85"/>
          <ac:spMkLst>
            <pc:docMk/>
            <pc:sldMk cId="65617799" sldId="257"/>
            <ac:spMk id="13" creationId="{367909BF-1DF7-4ACE-8F58-6CF719BB27E5}"/>
          </ac:spMkLst>
        </pc:spChg>
        <pc:spChg chg="add mod">
          <ac:chgData name="Miłosz Kapłanek" userId="S::322365@uwr.edu.pl::d2391446-8388-44da-b9cb-a014682dea88" providerId="AD" clId="Web-{27D549D7-93DC-48F9-AD54-451495C51491}" dt="2022-03-16T14:42:28.854" v="836"/>
          <ac:spMkLst>
            <pc:docMk/>
            <pc:sldMk cId="65617799" sldId="257"/>
            <ac:spMk id="14" creationId="{74256DDF-99EB-42BD-9A3B-2E9CEA1D05D5}"/>
          </ac:spMkLst>
        </pc:spChg>
        <pc:spChg chg="add del">
          <ac:chgData name="Miłosz Kapłanek" userId="S::322365@uwr.edu.pl::d2391446-8388-44da-b9cb-a014682dea88" providerId="AD" clId="Web-{27D549D7-93DC-48F9-AD54-451495C51491}" dt="2022-03-16T14:13:52.073" v="85"/>
          <ac:spMkLst>
            <pc:docMk/>
            <pc:sldMk cId="65617799" sldId="257"/>
            <ac:spMk id="15" creationId="{89E8BEDB-0BBC-4F21-9CFB-8530D664C343}"/>
          </ac:spMkLst>
        </pc:spChg>
        <pc:spChg chg="add mod">
          <ac:chgData name="Miłosz Kapłanek" userId="S::322365@uwr.edu.pl::d2391446-8388-44da-b9cb-a014682dea88" providerId="AD" clId="Web-{27D549D7-93DC-48F9-AD54-451495C51491}" dt="2022-03-16T14:42:19.604" v="835"/>
          <ac:spMkLst>
            <pc:docMk/>
            <pc:sldMk cId="65617799" sldId="257"/>
            <ac:spMk id="16" creationId="{C666F182-C056-460C-A94E-FFC029CEC10A}"/>
          </ac:spMkLst>
        </pc:spChg>
        <pc:spChg chg="add del">
          <ac:chgData name="Miłosz Kapłanek" userId="S::322365@uwr.edu.pl::d2391446-8388-44da-b9cb-a014682dea88" providerId="AD" clId="Web-{27D549D7-93DC-48F9-AD54-451495C51491}" dt="2022-03-16T14:13:52.073" v="85"/>
          <ac:spMkLst>
            <pc:docMk/>
            <pc:sldMk cId="65617799" sldId="257"/>
            <ac:spMk id="22" creationId="{420551B3-B4DA-48EE-988C-4FAEAEB5CE98}"/>
          </ac:spMkLst>
        </pc:spChg>
        <pc:spChg chg="add del">
          <ac:chgData name="Miłosz Kapłanek" userId="S::322365@uwr.edu.pl::d2391446-8388-44da-b9cb-a014682dea88" providerId="AD" clId="Web-{27D549D7-93DC-48F9-AD54-451495C51491}" dt="2022-03-16T14:13:52.073" v="85"/>
          <ac:spMkLst>
            <pc:docMk/>
            <pc:sldMk cId="65617799" sldId="257"/>
            <ac:spMk id="24" creationId="{0B121716-8B64-478F-ABDB-17030AD1B711}"/>
          </ac:spMkLst>
        </pc:spChg>
        <pc:spChg chg="add del">
          <ac:chgData name="Miłosz Kapłanek" userId="S::322365@uwr.edu.pl::d2391446-8388-44da-b9cb-a014682dea88" providerId="AD" clId="Web-{27D549D7-93DC-48F9-AD54-451495C51491}" dt="2022-03-16T14:14:02.167" v="87"/>
          <ac:spMkLst>
            <pc:docMk/>
            <pc:sldMk cId="65617799" sldId="257"/>
            <ac:spMk id="26" creationId="{4063B759-00FC-46D1-9898-8E8625268FAF}"/>
          </ac:spMkLst>
        </pc:spChg>
        <pc:spChg chg="add del">
          <ac:chgData name="Miłosz Kapłanek" userId="S::322365@uwr.edu.pl::d2391446-8388-44da-b9cb-a014682dea88" providerId="AD" clId="Web-{27D549D7-93DC-48F9-AD54-451495C51491}" dt="2022-03-16T14:14:02.167" v="87"/>
          <ac:spMkLst>
            <pc:docMk/>
            <pc:sldMk cId="65617799" sldId="257"/>
            <ac:spMk id="27" creationId="{904DB13E-F722-4ED6-BB00-556651E95281}"/>
          </ac:spMkLst>
        </pc:spChg>
        <pc:spChg chg="add del">
          <ac:chgData name="Miłosz Kapłanek" userId="S::322365@uwr.edu.pl::d2391446-8388-44da-b9cb-a014682dea88" providerId="AD" clId="Web-{27D549D7-93DC-48F9-AD54-451495C51491}" dt="2022-03-16T14:14:02.167" v="87"/>
          <ac:spMkLst>
            <pc:docMk/>
            <pc:sldMk cId="65617799" sldId="257"/>
            <ac:spMk id="28" creationId="{1419E3D9-C5FB-41A9-B6D2-DFB210BB6211}"/>
          </ac:spMkLst>
        </pc:spChg>
        <pc:spChg chg="add del">
          <ac:chgData name="Miłosz Kapłanek" userId="S::322365@uwr.edu.pl::d2391446-8388-44da-b9cb-a014682dea88" providerId="AD" clId="Web-{27D549D7-93DC-48F9-AD54-451495C51491}" dt="2022-03-16T14:14:02.167" v="87"/>
          <ac:spMkLst>
            <pc:docMk/>
            <pc:sldMk cId="65617799" sldId="257"/>
            <ac:spMk id="29" creationId="{367909BF-1DF7-4ACE-8F58-6CF719BB27E5}"/>
          </ac:spMkLst>
        </pc:spChg>
        <pc:spChg chg="add del">
          <ac:chgData name="Miłosz Kapłanek" userId="S::322365@uwr.edu.pl::d2391446-8388-44da-b9cb-a014682dea88" providerId="AD" clId="Web-{27D549D7-93DC-48F9-AD54-451495C51491}" dt="2022-03-16T14:14:02.167" v="87"/>
          <ac:spMkLst>
            <pc:docMk/>
            <pc:sldMk cId="65617799" sldId="257"/>
            <ac:spMk id="30" creationId="{89E8BEDB-0BBC-4F21-9CFB-8530D664C343}"/>
          </ac:spMkLst>
        </pc:spChg>
        <pc:spChg chg="add del">
          <ac:chgData name="Miłosz Kapłanek" userId="S::322365@uwr.edu.pl::d2391446-8388-44da-b9cb-a014682dea88" providerId="AD" clId="Web-{27D549D7-93DC-48F9-AD54-451495C51491}" dt="2022-03-16T14:14:02.167" v="87"/>
          <ac:spMkLst>
            <pc:docMk/>
            <pc:sldMk cId="65617799" sldId="257"/>
            <ac:spMk id="32" creationId="{420551B3-B4DA-48EE-988C-4FAEAEB5CE98}"/>
          </ac:spMkLst>
        </pc:spChg>
        <pc:spChg chg="add del">
          <ac:chgData name="Miłosz Kapłanek" userId="S::322365@uwr.edu.pl::d2391446-8388-44da-b9cb-a014682dea88" providerId="AD" clId="Web-{27D549D7-93DC-48F9-AD54-451495C51491}" dt="2022-03-16T14:14:02.167" v="87"/>
          <ac:spMkLst>
            <pc:docMk/>
            <pc:sldMk cId="65617799" sldId="257"/>
            <ac:spMk id="34" creationId="{D5B012D8-7F27-4758-9AC6-C889B154BD73}"/>
          </ac:spMkLst>
        </pc:spChg>
        <pc:spChg chg="add mod">
          <ac:chgData name="Miłosz Kapłanek" userId="S::322365@uwr.edu.pl::d2391446-8388-44da-b9cb-a014682dea88" providerId="AD" clId="Web-{27D549D7-93DC-48F9-AD54-451495C51491}" dt="2022-03-16T14:41:04.852" v="823"/>
          <ac:spMkLst>
            <pc:docMk/>
            <pc:sldMk cId="65617799" sldId="257"/>
            <ac:spMk id="36" creationId="{354936C4-7A34-467D-A797-F6624A7AD3B3}"/>
          </ac:spMkLst>
        </pc:spChg>
        <pc:grpChg chg="add del">
          <ac:chgData name="Miłosz Kapłanek" userId="S::322365@uwr.edu.pl::d2391446-8388-44da-b9cb-a014682dea88" providerId="AD" clId="Web-{27D549D7-93DC-48F9-AD54-451495C51491}" dt="2022-03-16T14:13:52.073" v="85"/>
          <ac:grpSpMkLst>
            <pc:docMk/>
            <pc:sldMk cId="65617799" sldId="257"/>
            <ac:grpSpMk id="17" creationId="{E26428D7-C6F3-473D-A360-A3F5C3E8728C}"/>
          </ac:grpSpMkLst>
        </pc:grpChg>
        <pc:grpChg chg="add del">
          <ac:chgData name="Miłosz Kapłanek" userId="S::322365@uwr.edu.pl::d2391446-8388-44da-b9cb-a014682dea88" providerId="AD" clId="Web-{27D549D7-93DC-48F9-AD54-451495C51491}" dt="2022-03-16T14:14:02.167" v="87"/>
          <ac:grpSpMkLst>
            <pc:docMk/>
            <pc:sldMk cId="65617799" sldId="257"/>
            <ac:grpSpMk id="31" creationId="{E26428D7-C6F3-473D-A360-A3F5C3E8728C}"/>
          </ac:grpSpMkLst>
        </pc:grpChg>
        <pc:picChg chg="add del">
          <ac:chgData name="Miłosz Kapłanek" userId="S::322365@uwr.edu.pl::d2391446-8388-44da-b9cb-a014682dea88" providerId="AD" clId="Web-{27D549D7-93DC-48F9-AD54-451495C51491}" dt="2022-03-16T14:13:52.073" v="85"/>
          <ac:picMkLst>
            <pc:docMk/>
            <pc:sldMk cId="65617799" sldId="257"/>
            <ac:picMk id="5" creationId="{6A97AA35-4DD9-D96A-4C6C-B1C69BAB62EE}"/>
          </ac:picMkLst>
        </pc:picChg>
        <pc:picChg chg="add del">
          <ac:chgData name="Miłosz Kapłanek" userId="S::322365@uwr.edu.pl::d2391446-8388-44da-b9cb-a014682dea88" providerId="AD" clId="Web-{27D549D7-93DC-48F9-AD54-451495C51491}" dt="2022-03-16T14:14:02.167" v="87"/>
          <ac:picMkLst>
            <pc:docMk/>
            <pc:sldMk cId="65617799" sldId="257"/>
            <ac:picMk id="33" creationId="{EC3DFE8E-A4C5-39A2-869E-926C000CD697}"/>
          </ac:picMkLst>
        </pc:picChg>
      </pc:sldChg>
      <pc:sldChg chg="addSp delSp modSp new mod setBg addAnim modAnim setClrOvrMap">
        <pc:chgData name="Miłosz Kapłanek" userId="S::322365@uwr.edu.pl::d2391446-8388-44da-b9cb-a014682dea88" providerId="AD" clId="Web-{27D549D7-93DC-48F9-AD54-451495C51491}" dt="2022-03-16T15:17:23.802" v="1630"/>
        <pc:sldMkLst>
          <pc:docMk/>
          <pc:sldMk cId="2135174891" sldId="258"/>
        </pc:sldMkLst>
        <pc:spChg chg="mod">
          <ac:chgData name="Miłosz Kapłanek" userId="S::322365@uwr.edu.pl::d2391446-8388-44da-b9cb-a014682dea88" providerId="AD" clId="Web-{27D549D7-93DC-48F9-AD54-451495C51491}" dt="2022-03-16T14:47:24.456" v="971"/>
          <ac:spMkLst>
            <pc:docMk/>
            <pc:sldMk cId="2135174891" sldId="258"/>
            <ac:spMk id="2" creationId="{F094CC94-1BD7-4A68-BCD2-3289E91C28BB}"/>
          </ac:spMkLst>
        </pc:spChg>
        <pc:spChg chg="mod">
          <ac:chgData name="Miłosz Kapłanek" userId="S::322365@uwr.edu.pl::d2391446-8388-44da-b9cb-a014682dea88" providerId="AD" clId="Web-{27D549D7-93DC-48F9-AD54-451495C51491}" dt="2022-03-16T15:17:07.380" v="1628" actId="20577"/>
          <ac:spMkLst>
            <pc:docMk/>
            <pc:sldMk cId="2135174891" sldId="258"/>
            <ac:spMk id="3" creationId="{26153C89-DB63-4DB6-9979-89C546381E02}"/>
          </ac:spMkLst>
        </pc:spChg>
        <pc:spChg chg="add del">
          <ac:chgData name="Miłosz Kapłanek" userId="S::322365@uwr.edu.pl::d2391446-8388-44da-b9cb-a014682dea88" providerId="AD" clId="Web-{27D549D7-93DC-48F9-AD54-451495C51491}" dt="2022-03-16T14:47:24.456" v="971"/>
          <ac:spMkLst>
            <pc:docMk/>
            <pc:sldMk cId="2135174891" sldId="258"/>
            <ac:spMk id="9" creationId="{904DB13E-F722-4ED6-BB00-556651E95281}"/>
          </ac:spMkLst>
        </pc:spChg>
        <pc:spChg chg="add del">
          <ac:chgData name="Miłosz Kapłanek" userId="S::322365@uwr.edu.pl::d2391446-8388-44da-b9cb-a014682dea88" providerId="AD" clId="Web-{27D549D7-93DC-48F9-AD54-451495C51491}" dt="2022-03-16T14:47:24.456" v="971"/>
          <ac:spMkLst>
            <pc:docMk/>
            <pc:sldMk cId="2135174891" sldId="258"/>
            <ac:spMk id="11" creationId="{1419E3D9-C5FB-41A9-B6D2-DFB210BB6211}"/>
          </ac:spMkLst>
        </pc:spChg>
        <pc:spChg chg="add del">
          <ac:chgData name="Miłosz Kapłanek" userId="S::322365@uwr.edu.pl::d2391446-8388-44da-b9cb-a014682dea88" providerId="AD" clId="Web-{27D549D7-93DC-48F9-AD54-451495C51491}" dt="2022-03-16T14:47:24.456" v="971"/>
          <ac:spMkLst>
            <pc:docMk/>
            <pc:sldMk cId="2135174891" sldId="258"/>
            <ac:spMk id="13" creationId="{367909BF-1DF7-4ACE-8F58-6CF719BB27E5}"/>
          </ac:spMkLst>
        </pc:spChg>
        <pc:spChg chg="add del">
          <ac:chgData name="Miłosz Kapłanek" userId="S::322365@uwr.edu.pl::d2391446-8388-44da-b9cb-a014682dea88" providerId="AD" clId="Web-{27D549D7-93DC-48F9-AD54-451495C51491}" dt="2022-03-16T14:47:24.456" v="971"/>
          <ac:spMkLst>
            <pc:docMk/>
            <pc:sldMk cId="2135174891" sldId="258"/>
            <ac:spMk id="15" creationId="{89E8BEDB-0BBC-4F21-9CFB-8530D664C343}"/>
          </ac:spMkLst>
        </pc:spChg>
        <pc:spChg chg="add del">
          <ac:chgData name="Miłosz Kapłanek" userId="S::322365@uwr.edu.pl::d2391446-8388-44da-b9cb-a014682dea88" providerId="AD" clId="Web-{27D549D7-93DC-48F9-AD54-451495C51491}" dt="2022-03-16T14:47:24.456" v="971"/>
          <ac:spMkLst>
            <pc:docMk/>
            <pc:sldMk cId="2135174891" sldId="258"/>
            <ac:spMk id="22" creationId="{420551B3-B4DA-48EE-988C-4FAEAEB5CE98}"/>
          </ac:spMkLst>
        </pc:spChg>
        <pc:spChg chg="add del">
          <ac:chgData name="Miłosz Kapłanek" userId="S::322365@uwr.edu.pl::d2391446-8388-44da-b9cb-a014682dea88" providerId="AD" clId="Web-{27D549D7-93DC-48F9-AD54-451495C51491}" dt="2022-03-16T14:47:24.456" v="971"/>
          <ac:spMkLst>
            <pc:docMk/>
            <pc:sldMk cId="2135174891" sldId="258"/>
            <ac:spMk id="24" creationId="{6F40FBDA-CEB1-40F0-9AB9-BD9C402D70FE}"/>
          </ac:spMkLst>
        </pc:spChg>
        <pc:spChg chg="add del">
          <ac:chgData name="Miłosz Kapłanek" userId="S::322365@uwr.edu.pl::d2391446-8388-44da-b9cb-a014682dea88" providerId="AD" clId="Web-{27D549D7-93DC-48F9-AD54-451495C51491}" dt="2022-03-16T14:47:24.456" v="971"/>
          <ac:spMkLst>
            <pc:docMk/>
            <pc:sldMk cId="2135174891" sldId="258"/>
            <ac:spMk id="26" creationId="{0344D4FE-ABEF-4230-9E4E-AD5782FC78AC}"/>
          </ac:spMkLst>
        </pc:spChg>
        <pc:spChg chg="add del">
          <ac:chgData name="Miłosz Kapłanek" userId="S::322365@uwr.edu.pl::d2391446-8388-44da-b9cb-a014682dea88" providerId="AD" clId="Web-{27D549D7-93DC-48F9-AD54-451495C51491}" dt="2022-03-16T14:47:24.456" v="971"/>
          <ac:spMkLst>
            <pc:docMk/>
            <pc:sldMk cId="2135174891" sldId="258"/>
            <ac:spMk id="28" creationId="{9325F979-D3F9-4926-81B7-7ACCB31A501B}"/>
          </ac:spMkLst>
        </pc:spChg>
        <pc:spChg chg="add del">
          <ac:chgData name="Miłosz Kapłanek" userId="S::322365@uwr.edu.pl::d2391446-8388-44da-b9cb-a014682dea88" providerId="AD" clId="Web-{27D549D7-93DC-48F9-AD54-451495C51491}" dt="2022-03-16T14:55:26.594" v="1061"/>
          <ac:spMkLst>
            <pc:docMk/>
            <pc:sldMk cId="2135174891" sldId="258"/>
            <ac:spMk id="33" creationId="{E192707B-B929-41A7-9B41-E959A1C689E4}"/>
          </ac:spMkLst>
        </pc:spChg>
        <pc:spChg chg="add del">
          <ac:chgData name="Miłosz Kapłanek" userId="S::322365@uwr.edu.pl::d2391446-8388-44da-b9cb-a014682dea88" providerId="AD" clId="Web-{27D549D7-93DC-48F9-AD54-451495C51491}" dt="2022-03-16T14:55:26.594" v="1061"/>
          <ac:spMkLst>
            <pc:docMk/>
            <pc:sldMk cId="2135174891" sldId="258"/>
            <ac:spMk id="35" creationId="{8FB4235C-4505-46C7-AD8F-8769A1972FC1}"/>
          </ac:spMkLst>
        </pc:spChg>
        <pc:spChg chg="add">
          <ac:chgData name="Miłosz Kapłanek" userId="S::322365@uwr.edu.pl::d2391446-8388-44da-b9cb-a014682dea88" providerId="AD" clId="Web-{27D549D7-93DC-48F9-AD54-451495C51491}" dt="2022-03-16T14:55:26.594" v="1061"/>
          <ac:spMkLst>
            <pc:docMk/>
            <pc:sldMk cId="2135174891" sldId="258"/>
            <ac:spMk id="40" creationId="{E192707B-B929-41A7-9B41-E959A1C689E4}"/>
          </ac:spMkLst>
        </pc:spChg>
        <pc:spChg chg="add">
          <ac:chgData name="Miłosz Kapłanek" userId="S::322365@uwr.edu.pl::d2391446-8388-44da-b9cb-a014682dea88" providerId="AD" clId="Web-{27D549D7-93DC-48F9-AD54-451495C51491}" dt="2022-03-16T14:55:26.594" v="1061"/>
          <ac:spMkLst>
            <pc:docMk/>
            <pc:sldMk cId="2135174891" sldId="258"/>
            <ac:spMk id="42" creationId="{8FB4235C-4505-46C7-AD8F-8769A1972FC1}"/>
          </ac:spMkLst>
        </pc:spChg>
        <pc:grpChg chg="add del">
          <ac:chgData name="Miłosz Kapłanek" userId="S::322365@uwr.edu.pl::d2391446-8388-44da-b9cb-a014682dea88" providerId="AD" clId="Web-{27D549D7-93DC-48F9-AD54-451495C51491}" dt="2022-03-16T14:47:24.456" v="971"/>
          <ac:grpSpMkLst>
            <pc:docMk/>
            <pc:sldMk cId="2135174891" sldId="258"/>
            <ac:grpSpMk id="17" creationId="{E26428D7-C6F3-473D-A360-A3F5C3E8728C}"/>
          </ac:grpSpMkLst>
        </pc:grpChg>
        <pc:picChg chg="add mod">
          <ac:chgData name="Miłosz Kapłanek" userId="S::322365@uwr.edu.pl::d2391446-8388-44da-b9cb-a014682dea88" providerId="AD" clId="Web-{27D549D7-93DC-48F9-AD54-451495C51491}" dt="2022-03-16T14:47:24.456" v="971"/>
          <ac:picMkLst>
            <pc:docMk/>
            <pc:sldMk cId="2135174891" sldId="258"/>
            <ac:picMk id="5" creationId="{ADFA7F4D-27F3-0DCC-5446-549492FC2BC0}"/>
          </ac:picMkLst>
        </pc:picChg>
      </pc:sldChg>
      <pc:sldChg chg="addSp delSp modSp new del mod setBg setClrOvrMap">
        <pc:chgData name="Miłosz Kapłanek" userId="S::322365@uwr.edu.pl::d2391446-8388-44da-b9cb-a014682dea88" providerId="AD" clId="Web-{27D549D7-93DC-48F9-AD54-451495C51491}" dt="2022-03-16T14:58:11.849" v="1155"/>
        <pc:sldMkLst>
          <pc:docMk/>
          <pc:sldMk cId="624944996" sldId="259"/>
        </pc:sldMkLst>
        <pc:spChg chg="mod">
          <ac:chgData name="Miłosz Kapłanek" userId="S::322365@uwr.edu.pl::d2391446-8388-44da-b9cb-a014682dea88" providerId="AD" clId="Web-{27D549D7-93DC-48F9-AD54-451495C51491}" dt="2022-03-16T14:56:51.659" v="1124"/>
          <ac:spMkLst>
            <pc:docMk/>
            <pc:sldMk cId="624944996" sldId="259"/>
            <ac:spMk id="2" creationId="{68B525C9-1463-444F-8819-E9E19CD7E824}"/>
          </ac:spMkLst>
        </pc:spChg>
        <pc:spChg chg="del mod">
          <ac:chgData name="Miłosz Kapłanek" userId="S::322365@uwr.edu.pl::d2391446-8388-44da-b9cb-a014682dea88" providerId="AD" clId="Web-{27D549D7-93DC-48F9-AD54-451495C51491}" dt="2022-03-16T14:57:01.488" v="1125"/>
          <ac:spMkLst>
            <pc:docMk/>
            <pc:sldMk cId="624944996" sldId="259"/>
            <ac:spMk id="3" creationId="{8B61BF83-573E-4D5C-B8C5-98CBB4698F49}"/>
          </ac:spMkLst>
        </pc:spChg>
        <pc:spChg chg="add">
          <ac:chgData name="Miłosz Kapłanek" userId="S::322365@uwr.edu.pl::d2391446-8388-44da-b9cb-a014682dea88" providerId="AD" clId="Web-{27D549D7-93DC-48F9-AD54-451495C51491}" dt="2022-03-16T14:56:51.659" v="1124"/>
          <ac:spMkLst>
            <pc:docMk/>
            <pc:sldMk cId="624944996" sldId="259"/>
            <ac:spMk id="8" creationId="{ED15573D-0E45-4691-B525-471152EC18CD}"/>
          </ac:spMkLst>
        </pc:spChg>
        <pc:spChg chg="add">
          <ac:chgData name="Miłosz Kapłanek" userId="S::322365@uwr.edu.pl::d2391446-8388-44da-b9cb-a014682dea88" providerId="AD" clId="Web-{27D549D7-93DC-48F9-AD54-451495C51491}" dt="2022-03-16T14:56:51.659" v="1124"/>
          <ac:spMkLst>
            <pc:docMk/>
            <pc:sldMk cId="624944996" sldId="259"/>
            <ac:spMk id="10" creationId="{9E448559-19A4-4252-8C27-54C1DA906F8A}"/>
          </ac:spMkLst>
        </pc:spChg>
        <pc:spChg chg="add">
          <ac:chgData name="Miłosz Kapłanek" userId="S::322365@uwr.edu.pl::d2391446-8388-44da-b9cb-a014682dea88" providerId="AD" clId="Web-{27D549D7-93DC-48F9-AD54-451495C51491}" dt="2022-03-16T14:56:51.659" v="1124"/>
          <ac:spMkLst>
            <pc:docMk/>
            <pc:sldMk cId="624944996" sldId="259"/>
            <ac:spMk id="12" creationId="{1B19C35E-4E30-4F1D-9FC2-F2FA6191E453}"/>
          </ac:spMkLst>
        </pc:spChg>
        <pc:graphicFrameChg chg="add mod ord modGraphic">
          <ac:chgData name="Miłosz Kapłanek" userId="S::322365@uwr.edu.pl::d2391446-8388-44da-b9cb-a014682dea88" providerId="AD" clId="Web-{27D549D7-93DC-48F9-AD54-451495C51491}" dt="2022-03-16T14:58:10.599" v="1154" actId="20577"/>
          <ac:graphicFrameMkLst>
            <pc:docMk/>
            <pc:sldMk cId="624944996" sldId="259"/>
            <ac:graphicFrameMk id="4" creationId="{70933915-EFF3-406E-A36C-F509F507F1B3}"/>
          </ac:graphicFrameMkLst>
        </pc:graphicFrameChg>
      </pc:sldChg>
      <pc:sldChg chg="addSp delSp modSp new mod setBg setClrOvrMap">
        <pc:chgData name="Miłosz Kapłanek" userId="S::322365@uwr.edu.pl::d2391446-8388-44da-b9cb-a014682dea88" providerId="AD" clId="Web-{27D549D7-93DC-48F9-AD54-451495C51491}" dt="2022-03-16T15:16:18.129" v="1590" actId="20577"/>
        <pc:sldMkLst>
          <pc:docMk/>
          <pc:sldMk cId="2633141947" sldId="259"/>
        </pc:sldMkLst>
        <pc:spChg chg="mod">
          <ac:chgData name="Miłosz Kapłanek" userId="S::322365@uwr.edu.pl::d2391446-8388-44da-b9cb-a014682dea88" providerId="AD" clId="Web-{27D549D7-93DC-48F9-AD54-451495C51491}" dt="2022-03-16T14:58:23.896" v="1161"/>
          <ac:spMkLst>
            <pc:docMk/>
            <pc:sldMk cId="2633141947" sldId="259"/>
            <ac:spMk id="2" creationId="{7E336CCF-FC9C-4235-9CE5-2F58B28DDEA2}"/>
          </ac:spMkLst>
        </pc:spChg>
        <pc:spChg chg="add del mod">
          <ac:chgData name="Miłosz Kapłanek" userId="S::322365@uwr.edu.pl::d2391446-8388-44da-b9cb-a014682dea88" providerId="AD" clId="Web-{27D549D7-93DC-48F9-AD54-451495C51491}" dt="2022-03-16T15:00:02.586" v="1164"/>
          <ac:spMkLst>
            <pc:docMk/>
            <pc:sldMk cId="2633141947" sldId="259"/>
            <ac:spMk id="3" creationId="{F701395C-BAAA-423B-B99C-2B3E12BAFB64}"/>
          </ac:spMkLst>
        </pc:spChg>
        <pc:spChg chg="add">
          <ac:chgData name="Miłosz Kapłanek" userId="S::322365@uwr.edu.pl::d2391446-8388-44da-b9cb-a014682dea88" providerId="AD" clId="Web-{27D549D7-93DC-48F9-AD54-451495C51491}" dt="2022-03-16T14:58:23.896" v="1161"/>
          <ac:spMkLst>
            <pc:docMk/>
            <pc:sldMk cId="2633141947" sldId="259"/>
            <ac:spMk id="8" creationId="{ED15573D-0E45-4691-B525-471152EC18CD}"/>
          </ac:spMkLst>
        </pc:spChg>
        <pc:spChg chg="add">
          <ac:chgData name="Miłosz Kapłanek" userId="S::322365@uwr.edu.pl::d2391446-8388-44da-b9cb-a014682dea88" providerId="AD" clId="Web-{27D549D7-93DC-48F9-AD54-451495C51491}" dt="2022-03-16T14:58:23.896" v="1161"/>
          <ac:spMkLst>
            <pc:docMk/>
            <pc:sldMk cId="2633141947" sldId="259"/>
            <ac:spMk id="10" creationId="{9E448559-19A4-4252-8C27-54C1DA906F8A}"/>
          </ac:spMkLst>
        </pc:spChg>
        <pc:spChg chg="add">
          <ac:chgData name="Miłosz Kapłanek" userId="S::322365@uwr.edu.pl::d2391446-8388-44da-b9cb-a014682dea88" providerId="AD" clId="Web-{27D549D7-93DC-48F9-AD54-451495C51491}" dt="2022-03-16T14:58:23.896" v="1161"/>
          <ac:spMkLst>
            <pc:docMk/>
            <pc:sldMk cId="2633141947" sldId="259"/>
            <ac:spMk id="12" creationId="{1B19C35E-4E30-4F1D-9FC2-F2FA6191E453}"/>
          </ac:spMkLst>
        </pc:spChg>
        <pc:spChg chg="add mod">
          <ac:chgData name="Miłosz Kapłanek" userId="S::322365@uwr.edu.pl::d2391446-8388-44da-b9cb-a014682dea88" providerId="AD" clId="Web-{27D549D7-93DC-48F9-AD54-451495C51491}" dt="2022-03-16T15:14:30.110" v="1562" actId="20577"/>
          <ac:spMkLst>
            <pc:docMk/>
            <pc:sldMk cId="2633141947" sldId="259"/>
            <ac:spMk id="3690" creationId="{69A67174-9668-49C8-83F6-6A0D234226C3}"/>
          </ac:spMkLst>
        </pc:spChg>
        <pc:graphicFrameChg chg="add del mod ord modGraphic">
          <ac:chgData name="Miłosz Kapłanek" userId="S::322365@uwr.edu.pl::d2391446-8388-44da-b9cb-a014682dea88" providerId="AD" clId="Web-{27D549D7-93DC-48F9-AD54-451495C51491}" dt="2022-03-16T14:58:38.162" v="1163"/>
          <ac:graphicFrameMkLst>
            <pc:docMk/>
            <pc:sldMk cId="2633141947" sldId="259"/>
            <ac:graphicFrameMk id="4" creationId="{DE3B36A7-99B5-48F4-ACED-D5E515BB3EA8}"/>
          </ac:graphicFrameMkLst>
        </pc:graphicFrameChg>
        <pc:graphicFrameChg chg="add mod ord modGraphic">
          <ac:chgData name="Miłosz Kapłanek" userId="S::322365@uwr.edu.pl::d2391446-8388-44da-b9cb-a014682dea88" providerId="AD" clId="Web-{27D549D7-93DC-48F9-AD54-451495C51491}" dt="2022-03-16T15:16:18.129" v="1590" actId="20577"/>
          <ac:graphicFrameMkLst>
            <pc:docMk/>
            <pc:sldMk cId="2633141947" sldId="259"/>
            <ac:graphicFrameMk id="14" creationId="{D195E237-2294-406F-9252-0B647EAF7422}"/>
          </ac:graphicFrameMkLst>
        </pc:graphicFrameChg>
      </pc:sldChg>
      <pc:sldChg chg="addSp delSp modSp new mod setBg modClrScheme addAnim setClrOvrMap chgLayout">
        <pc:chgData name="Miłosz Kapłanek" userId="S::322365@uwr.edu.pl::d2391446-8388-44da-b9cb-a014682dea88" providerId="AD" clId="Web-{27D549D7-93DC-48F9-AD54-451495C51491}" dt="2022-03-16T15:18:21.085" v="1671"/>
        <pc:sldMkLst>
          <pc:docMk/>
          <pc:sldMk cId="3184536583" sldId="260"/>
        </pc:sldMkLst>
        <pc:spChg chg="mod ord">
          <ac:chgData name="Miłosz Kapłanek" userId="S::322365@uwr.edu.pl::d2391446-8388-44da-b9cb-a014682dea88" providerId="AD" clId="Web-{27D549D7-93DC-48F9-AD54-451495C51491}" dt="2022-03-16T15:18:21.085" v="1670"/>
          <ac:spMkLst>
            <pc:docMk/>
            <pc:sldMk cId="3184536583" sldId="260"/>
            <ac:spMk id="2" creationId="{AE8152B8-53E5-4D35-8F5B-D30F4E985076}"/>
          </ac:spMkLst>
        </pc:spChg>
        <pc:spChg chg="del">
          <ac:chgData name="Miłosz Kapłanek" userId="S::322365@uwr.edu.pl::d2391446-8388-44da-b9cb-a014682dea88" providerId="AD" clId="Web-{27D549D7-93DC-48F9-AD54-451495C51491}" dt="2022-03-16T15:17:43.819" v="1632"/>
          <ac:spMkLst>
            <pc:docMk/>
            <pc:sldMk cId="3184536583" sldId="260"/>
            <ac:spMk id="3" creationId="{02DE5DF4-EFEF-4217-85E5-8A3E85D3FBF6}"/>
          </ac:spMkLst>
        </pc:spChg>
        <pc:spChg chg="add">
          <ac:chgData name="Miłosz Kapłanek" userId="S::322365@uwr.edu.pl::d2391446-8388-44da-b9cb-a014682dea88" providerId="AD" clId="Web-{27D549D7-93DC-48F9-AD54-451495C51491}" dt="2022-03-16T15:18:21.085" v="1670"/>
          <ac:spMkLst>
            <pc:docMk/>
            <pc:sldMk cId="3184536583" sldId="260"/>
            <ac:spMk id="8" creationId="{904DB13E-F722-4ED6-BB00-556651E95281}"/>
          </ac:spMkLst>
        </pc:spChg>
        <pc:spChg chg="add">
          <ac:chgData name="Miłosz Kapłanek" userId="S::322365@uwr.edu.pl::d2391446-8388-44da-b9cb-a014682dea88" providerId="AD" clId="Web-{27D549D7-93DC-48F9-AD54-451495C51491}" dt="2022-03-16T15:18:21.085" v="1670"/>
          <ac:spMkLst>
            <pc:docMk/>
            <pc:sldMk cId="3184536583" sldId="260"/>
            <ac:spMk id="10" creationId="{1419E3D9-C5FB-41A9-B6D2-DFB210BB6211}"/>
          </ac:spMkLst>
        </pc:spChg>
        <pc:spChg chg="add">
          <ac:chgData name="Miłosz Kapłanek" userId="S::322365@uwr.edu.pl::d2391446-8388-44da-b9cb-a014682dea88" providerId="AD" clId="Web-{27D549D7-93DC-48F9-AD54-451495C51491}" dt="2022-03-16T15:18:21.085" v="1670"/>
          <ac:spMkLst>
            <pc:docMk/>
            <pc:sldMk cId="3184536583" sldId="260"/>
            <ac:spMk id="12" creationId="{367909BF-1DF7-4ACE-8F58-6CF719BB27E5}"/>
          </ac:spMkLst>
        </pc:spChg>
        <pc:spChg chg="add">
          <ac:chgData name="Miłosz Kapłanek" userId="S::322365@uwr.edu.pl::d2391446-8388-44da-b9cb-a014682dea88" providerId="AD" clId="Web-{27D549D7-93DC-48F9-AD54-451495C51491}" dt="2022-03-16T15:18:21.085" v="1670"/>
          <ac:spMkLst>
            <pc:docMk/>
            <pc:sldMk cId="3184536583" sldId="260"/>
            <ac:spMk id="14" creationId="{89E8BEDB-0BBC-4F21-9CFB-8530D664C343}"/>
          </ac:spMkLst>
        </pc:spChg>
        <pc:spChg chg="add">
          <ac:chgData name="Miłosz Kapłanek" userId="S::322365@uwr.edu.pl::d2391446-8388-44da-b9cb-a014682dea88" providerId="AD" clId="Web-{27D549D7-93DC-48F9-AD54-451495C51491}" dt="2022-03-16T15:18:21.085" v="1670"/>
          <ac:spMkLst>
            <pc:docMk/>
            <pc:sldMk cId="3184536583" sldId="260"/>
            <ac:spMk id="21" creationId="{420551B3-B4DA-48EE-988C-4FAEAEB5CE98}"/>
          </ac:spMkLst>
        </pc:spChg>
        <pc:spChg chg="add">
          <ac:chgData name="Miłosz Kapłanek" userId="S::322365@uwr.edu.pl::d2391446-8388-44da-b9cb-a014682dea88" providerId="AD" clId="Web-{27D549D7-93DC-48F9-AD54-451495C51491}" dt="2022-03-16T15:18:21.085" v="1670"/>
          <ac:spMkLst>
            <pc:docMk/>
            <pc:sldMk cId="3184536583" sldId="260"/>
            <ac:spMk id="23" creationId="{6F40FBDA-CEB1-40F0-9AB9-BD9C402D70FE}"/>
          </ac:spMkLst>
        </pc:spChg>
        <pc:spChg chg="add">
          <ac:chgData name="Miłosz Kapłanek" userId="S::322365@uwr.edu.pl::d2391446-8388-44da-b9cb-a014682dea88" providerId="AD" clId="Web-{27D549D7-93DC-48F9-AD54-451495C51491}" dt="2022-03-16T15:18:21.085" v="1670"/>
          <ac:spMkLst>
            <pc:docMk/>
            <pc:sldMk cId="3184536583" sldId="260"/>
            <ac:spMk id="25" creationId="{0344D4FE-ABEF-4230-9E4E-AD5782FC78AC}"/>
          </ac:spMkLst>
        </pc:spChg>
        <pc:spChg chg="add">
          <ac:chgData name="Miłosz Kapłanek" userId="S::322365@uwr.edu.pl::d2391446-8388-44da-b9cb-a014682dea88" providerId="AD" clId="Web-{27D549D7-93DC-48F9-AD54-451495C51491}" dt="2022-03-16T15:18:21.085" v="1670"/>
          <ac:spMkLst>
            <pc:docMk/>
            <pc:sldMk cId="3184536583" sldId="260"/>
            <ac:spMk id="27" creationId="{9325F979-D3F9-4926-81B7-7ACCB31A501B}"/>
          </ac:spMkLst>
        </pc:spChg>
        <pc:grpChg chg="add">
          <ac:chgData name="Miłosz Kapłanek" userId="S::322365@uwr.edu.pl::d2391446-8388-44da-b9cb-a014682dea88" providerId="AD" clId="Web-{27D549D7-93DC-48F9-AD54-451495C51491}" dt="2022-03-16T15:18:21.085" v="1670"/>
          <ac:grpSpMkLst>
            <pc:docMk/>
            <pc:sldMk cId="3184536583" sldId="260"/>
            <ac:grpSpMk id="16" creationId="{E26428D7-C6F3-473D-A360-A3F5C3E8728C}"/>
          </ac:grpSpMkLst>
        </pc:grpChg>
        <pc:picChg chg="add">
          <ac:chgData name="Miłosz Kapłanek" userId="S::322365@uwr.edu.pl::d2391446-8388-44da-b9cb-a014682dea88" providerId="AD" clId="Web-{27D549D7-93DC-48F9-AD54-451495C51491}" dt="2022-03-16T15:18:21.085" v="1670"/>
          <ac:picMkLst>
            <pc:docMk/>
            <pc:sldMk cId="3184536583" sldId="260"/>
            <ac:picMk id="4" creationId="{52C1C8F8-EBC4-C151-F95F-CA094C4A470C}"/>
          </ac:picMkLst>
        </pc:picChg>
      </pc:sldChg>
      <pc:sldMasterChg chg="del delSldLayout">
        <pc:chgData name="Miłosz Kapłanek" userId="S::322365@uwr.edu.pl::d2391446-8388-44da-b9cb-a014682dea88" providerId="AD" clId="Web-{27D549D7-93DC-48F9-AD54-451495C51491}" dt="2022-03-16T14:10:19.723" v="0"/>
        <pc:sldMasterMkLst>
          <pc:docMk/>
          <pc:sldMasterMk cId="3926633689" sldId="2147483648"/>
        </pc:sldMasterMkLst>
        <pc:sldLayoutChg chg="del">
          <pc:chgData name="Miłosz Kapłanek" userId="S::322365@uwr.edu.pl::d2391446-8388-44da-b9cb-a014682dea88" providerId="AD" clId="Web-{27D549D7-93DC-48F9-AD54-451495C51491}" dt="2022-03-16T14:10:19.723" v="0"/>
          <pc:sldLayoutMkLst>
            <pc:docMk/>
            <pc:sldMasterMk cId="3926633689" sldId="2147483648"/>
            <pc:sldLayoutMk cId="3391757436" sldId="2147483649"/>
          </pc:sldLayoutMkLst>
        </pc:sldLayoutChg>
        <pc:sldLayoutChg chg="del">
          <pc:chgData name="Miłosz Kapłanek" userId="S::322365@uwr.edu.pl::d2391446-8388-44da-b9cb-a014682dea88" providerId="AD" clId="Web-{27D549D7-93DC-48F9-AD54-451495C51491}" dt="2022-03-16T14:10:19.723" v="0"/>
          <pc:sldLayoutMkLst>
            <pc:docMk/>
            <pc:sldMasterMk cId="3926633689" sldId="2147483648"/>
            <pc:sldLayoutMk cId="967380084" sldId="2147483650"/>
          </pc:sldLayoutMkLst>
        </pc:sldLayoutChg>
        <pc:sldLayoutChg chg="del">
          <pc:chgData name="Miłosz Kapłanek" userId="S::322365@uwr.edu.pl::d2391446-8388-44da-b9cb-a014682dea88" providerId="AD" clId="Web-{27D549D7-93DC-48F9-AD54-451495C51491}" dt="2022-03-16T14:10:19.723" v="0"/>
          <pc:sldLayoutMkLst>
            <pc:docMk/>
            <pc:sldMasterMk cId="3926633689" sldId="2147483648"/>
            <pc:sldLayoutMk cId="13234121" sldId="2147483651"/>
          </pc:sldLayoutMkLst>
        </pc:sldLayoutChg>
        <pc:sldLayoutChg chg="del">
          <pc:chgData name="Miłosz Kapłanek" userId="S::322365@uwr.edu.pl::d2391446-8388-44da-b9cb-a014682dea88" providerId="AD" clId="Web-{27D549D7-93DC-48F9-AD54-451495C51491}" dt="2022-03-16T14:10:19.723" v="0"/>
          <pc:sldLayoutMkLst>
            <pc:docMk/>
            <pc:sldMasterMk cId="3926633689" sldId="2147483648"/>
            <pc:sldLayoutMk cId="3883036252" sldId="2147483652"/>
          </pc:sldLayoutMkLst>
        </pc:sldLayoutChg>
        <pc:sldLayoutChg chg="del">
          <pc:chgData name="Miłosz Kapłanek" userId="S::322365@uwr.edu.pl::d2391446-8388-44da-b9cb-a014682dea88" providerId="AD" clId="Web-{27D549D7-93DC-48F9-AD54-451495C51491}" dt="2022-03-16T14:10:19.723" v="0"/>
          <pc:sldLayoutMkLst>
            <pc:docMk/>
            <pc:sldMasterMk cId="3926633689" sldId="2147483648"/>
            <pc:sldLayoutMk cId="961808292" sldId="2147483653"/>
          </pc:sldLayoutMkLst>
        </pc:sldLayoutChg>
        <pc:sldLayoutChg chg="del">
          <pc:chgData name="Miłosz Kapłanek" userId="S::322365@uwr.edu.pl::d2391446-8388-44da-b9cb-a014682dea88" providerId="AD" clId="Web-{27D549D7-93DC-48F9-AD54-451495C51491}" dt="2022-03-16T14:10:19.723" v="0"/>
          <pc:sldLayoutMkLst>
            <pc:docMk/>
            <pc:sldMasterMk cId="3926633689" sldId="2147483648"/>
            <pc:sldLayoutMk cId="1544797292" sldId="2147483654"/>
          </pc:sldLayoutMkLst>
        </pc:sldLayoutChg>
        <pc:sldLayoutChg chg="del">
          <pc:chgData name="Miłosz Kapłanek" userId="S::322365@uwr.edu.pl::d2391446-8388-44da-b9cb-a014682dea88" providerId="AD" clId="Web-{27D549D7-93DC-48F9-AD54-451495C51491}" dt="2022-03-16T14:10:19.723" v="0"/>
          <pc:sldLayoutMkLst>
            <pc:docMk/>
            <pc:sldMasterMk cId="3926633689" sldId="2147483648"/>
            <pc:sldLayoutMk cId="1850839136" sldId="2147483655"/>
          </pc:sldLayoutMkLst>
        </pc:sldLayoutChg>
        <pc:sldLayoutChg chg="del">
          <pc:chgData name="Miłosz Kapłanek" userId="S::322365@uwr.edu.pl::d2391446-8388-44da-b9cb-a014682dea88" providerId="AD" clId="Web-{27D549D7-93DC-48F9-AD54-451495C51491}" dt="2022-03-16T14:10:19.723" v="0"/>
          <pc:sldLayoutMkLst>
            <pc:docMk/>
            <pc:sldMasterMk cId="3926633689" sldId="2147483648"/>
            <pc:sldLayoutMk cId="2715530444" sldId="2147483656"/>
          </pc:sldLayoutMkLst>
        </pc:sldLayoutChg>
        <pc:sldLayoutChg chg="del">
          <pc:chgData name="Miłosz Kapłanek" userId="S::322365@uwr.edu.pl::d2391446-8388-44da-b9cb-a014682dea88" providerId="AD" clId="Web-{27D549D7-93DC-48F9-AD54-451495C51491}" dt="2022-03-16T14:10:19.723" v="0"/>
          <pc:sldLayoutMkLst>
            <pc:docMk/>
            <pc:sldMasterMk cId="3926633689" sldId="2147483648"/>
            <pc:sldLayoutMk cId="3024906009" sldId="2147483657"/>
          </pc:sldLayoutMkLst>
        </pc:sldLayoutChg>
        <pc:sldLayoutChg chg="del">
          <pc:chgData name="Miłosz Kapłanek" userId="S::322365@uwr.edu.pl::d2391446-8388-44da-b9cb-a014682dea88" providerId="AD" clId="Web-{27D549D7-93DC-48F9-AD54-451495C51491}" dt="2022-03-16T14:10:19.723" v="0"/>
          <pc:sldLayoutMkLst>
            <pc:docMk/>
            <pc:sldMasterMk cId="3926633689" sldId="2147483648"/>
            <pc:sldLayoutMk cId="2454508176" sldId="2147483658"/>
          </pc:sldLayoutMkLst>
        </pc:sldLayoutChg>
        <pc:sldLayoutChg chg="del">
          <pc:chgData name="Miłosz Kapłanek" userId="S::322365@uwr.edu.pl::d2391446-8388-44da-b9cb-a014682dea88" providerId="AD" clId="Web-{27D549D7-93DC-48F9-AD54-451495C51491}" dt="2022-03-16T14:10:19.723" v="0"/>
          <pc:sldLayoutMkLst>
            <pc:docMk/>
            <pc:sldMasterMk cId="3926633689" sldId="2147483648"/>
            <pc:sldLayoutMk cId="1340386666" sldId="2147483659"/>
          </pc:sldLayoutMkLst>
        </pc:sldLayoutChg>
      </pc:sldMasterChg>
      <pc:sldMasterChg chg="add del addSldLayout delSldLayout">
        <pc:chgData name="Miłosz Kapłanek" userId="S::322365@uwr.edu.pl::d2391446-8388-44da-b9cb-a014682dea88" providerId="AD" clId="Web-{27D549D7-93DC-48F9-AD54-451495C51491}" dt="2022-03-16T14:12:24.477" v="64"/>
        <pc:sldMasterMkLst>
          <pc:docMk/>
          <pc:sldMasterMk cId="1881523341" sldId="2147483752"/>
        </pc:sldMasterMkLst>
        <pc:sldLayoutChg chg="add del">
          <pc:chgData name="Miłosz Kapłanek" userId="S::322365@uwr.edu.pl::d2391446-8388-44da-b9cb-a014682dea88" providerId="AD" clId="Web-{27D549D7-93DC-48F9-AD54-451495C51491}" dt="2022-03-16T14:12:24.477" v="64"/>
          <pc:sldLayoutMkLst>
            <pc:docMk/>
            <pc:sldMasterMk cId="1881523341" sldId="2147483752"/>
            <pc:sldLayoutMk cId="2189312147" sldId="2147483741"/>
          </pc:sldLayoutMkLst>
        </pc:sldLayoutChg>
        <pc:sldLayoutChg chg="add del">
          <pc:chgData name="Miłosz Kapłanek" userId="S::322365@uwr.edu.pl::d2391446-8388-44da-b9cb-a014682dea88" providerId="AD" clId="Web-{27D549D7-93DC-48F9-AD54-451495C51491}" dt="2022-03-16T14:12:24.477" v="64"/>
          <pc:sldLayoutMkLst>
            <pc:docMk/>
            <pc:sldMasterMk cId="1881523341" sldId="2147483752"/>
            <pc:sldLayoutMk cId="4069322847" sldId="2147483742"/>
          </pc:sldLayoutMkLst>
        </pc:sldLayoutChg>
        <pc:sldLayoutChg chg="add del">
          <pc:chgData name="Miłosz Kapłanek" userId="S::322365@uwr.edu.pl::d2391446-8388-44da-b9cb-a014682dea88" providerId="AD" clId="Web-{27D549D7-93DC-48F9-AD54-451495C51491}" dt="2022-03-16T14:12:24.477" v="64"/>
          <pc:sldLayoutMkLst>
            <pc:docMk/>
            <pc:sldMasterMk cId="1881523341" sldId="2147483752"/>
            <pc:sldLayoutMk cId="3095593008" sldId="2147483743"/>
          </pc:sldLayoutMkLst>
        </pc:sldLayoutChg>
        <pc:sldLayoutChg chg="add del">
          <pc:chgData name="Miłosz Kapłanek" userId="S::322365@uwr.edu.pl::d2391446-8388-44da-b9cb-a014682dea88" providerId="AD" clId="Web-{27D549D7-93DC-48F9-AD54-451495C51491}" dt="2022-03-16T14:12:24.477" v="64"/>
          <pc:sldLayoutMkLst>
            <pc:docMk/>
            <pc:sldMasterMk cId="1881523341" sldId="2147483752"/>
            <pc:sldLayoutMk cId="3530723306" sldId="2147483744"/>
          </pc:sldLayoutMkLst>
        </pc:sldLayoutChg>
        <pc:sldLayoutChg chg="add del">
          <pc:chgData name="Miłosz Kapłanek" userId="S::322365@uwr.edu.pl::d2391446-8388-44da-b9cb-a014682dea88" providerId="AD" clId="Web-{27D549D7-93DC-48F9-AD54-451495C51491}" dt="2022-03-16T14:12:24.477" v="64"/>
          <pc:sldLayoutMkLst>
            <pc:docMk/>
            <pc:sldMasterMk cId="1881523341" sldId="2147483752"/>
            <pc:sldLayoutMk cId="124056928" sldId="2147483745"/>
          </pc:sldLayoutMkLst>
        </pc:sldLayoutChg>
        <pc:sldLayoutChg chg="add del">
          <pc:chgData name="Miłosz Kapłanek" userId="S::322365@uwr.edu.pl::d2391446-8388-44da-b9cb-a014682dea88" providerId="AD" clId="Web-{27D549D7-93DC-48F9-AD54-451495C51491}" dt="2022-03-16T14:12:24.477" v="64"/>
          <pc:sldLayoutMkLst>
            <pc:docMk/>
            <pc:sldMasterMk cId="1881523341" sldId="2147483752"/>
            <pc:sldLayoutMk cId="4142525383" sldId="2147483746"/>
          </pc:sldLayoutMkLst>
        </pc:sldLayoutChg>
        <pc:sldLayoutChg chg="add del">
          <pc:chgData name="Miłosz Kapłanek" userId="S::322365@uwr.edu.pl::d2391446-8388-44da-b9cb-a014682dea88" providerId="AD" clId="Web-{27D549D7-93DC-48F9-AD54-451495C51491}" dt="2022-03-16T14:12:24.477" v="64"/>
          <pc:sldLayoutMkLst>
            <pc:docMk/>
            <pc:sldMasterMk cId="1881523341" sldId="2147483752"/>
            <pc:sldLayoutMk cId="3294678961" sldId="2147483747"/>
          </pc:sldLayoutMkLst>
        </pc:sldLayoutChg>
        <pc:sldLayoutChg chg="add del">
          <pc:chgData name="Miłosz Kapłanek" userId="S::322365@uwr.edu.pl::d2391446-8388-44da-b9cb-a014682dea88" providerId="AD" clId="Web-{27D549D7-93DC-48F9-AD54-451495C51491}" dt="2022-03-16T14:12:24.477" v="64"/>
          <pc:sldLayoutMkLst>
            <pc:docMk/>
            <pc:sldMasterMk cId="1881523341" sldId="2147483752"/>
            <pc:sldLayoutMk cId="1684373730" sldId="2147483748"/>
          </pc:sldLayoutMkLst>
        </pc:sldLayoutChg>
        <pc:sldLayoutChg chg="add del">
          <pc:chgData name="Miłosz Kapłanek" userId="S::322365@uwr.edu.pl::d2391446-8388-44da-b9cb-a014682dea88" providerId="AD" clId="Web-{27D549D7-93DC-48F9-AD54-451495C51491}" dt="2022-03-16T14:12:24.477" v="64"/>
          <pc:sldLayoutMkLst>
            <pc:docMk/>
            <pc:sldMasterMk cId="1881523341" sldId="2147483752"/>
            <pc:sldLayoutMk cId="3708293777" sldId="2147483749"/>
          </pc:sldLayoutMkLst>
        </pc:sldLayoutChg>
        <pc:sldLayoutChg chg="add del">
          <pc:chgData name="Miłosz Kapłanek" userId="S::322365@uwr.edu.pl::d2391446-8388-44da-b9cb-a014682dea88" providerId="AD" clId="Web-{27D549D7-93DC-48F9-AD54-451495C51491}" dt="2022-03-16T14:12:24.477" v="64"/>
          <pc:sldLayoutMkLst>
            <pc:docMk/>
            <pc:sldMasterMk cId="1881523341" sldId="2147483752"/>
            <pc:sldLayoutMk cId="3404220437" sldId="2147483750"/>
          </pc:sldLayoutMkLst>
        </pc:sldLayoutChg>
        <pc:sldLayoutChg chg="add del">
          <pc:chgData name="Miłosz Kapłanek" userId="S::322365@uwr.edu.pl::d2391446-8388-44da-b9cb-a014682dea88" providerId="AD" clId="Web-{27D549D7-93DC-48F9-AD54-451495C51491}" dt="2022-03-16T14:12:24.477" v="64"/>
          <pc:sldLayoutMkLst>
            <pc:docMk/>
            <pc:sldMasterMk cId="1881523341" sldId="2147483752"/>
            <pc:sldLayoutMk cId="1195076222" sldId="2147483751"/>
          </pc:sldLayoutMkLst>
        </pc:sldLayoutChg>
      </pc:sldMasterChg>
      <pc:sldMasterChg chg="add del addSldLayout delSldLayout">
        <pc:chgData name="Miłosz Kapłanek" userId="S::322365@uwr.edu.pl::d2391446-8388-44da-b9cb-a014682dea88" providerId="AD" clId="Web-{27D549D7-93DC-48F9-AD54-451495C51491}" dt="2022-03-16T14:12:24.477" v="64"/>
        <pc:sldMasterMkLst>
          <pc:docMk/>
          <pc:sldMasterMk cId="2069991085" sldId="2147483841"/>
        </pc:sldMasterMkLst>
        <pc:sldLayoutChg chg="add del">
          <pc:chgData name="Miłosz Kapłanek" userId="S::322365@uwr.edu.pl::d2391446-8388-44da-b9cb-a014682dea88" providerId="AD" clId="Web-{27D549D7-93DC-48F9-AD54-451495C51491}" dt="2022-03-16T14:12:24.477" v="64"/>
          <pc:sldLayoutMkLst>
            <pc:docMk/>
            <pc:sldMasterMk cId="2069991085" sldId="2147483841"/>
            <pc:sldLayoutMk cId="1535765207" sldId="2147483830"/>
          </pc:sldLayoutMkLst>
        </pc:sldLayoutChg>
        <pc:sldLayoutChg chg="add del">
          <pc:chgData name="Miłosz Kapłanek" userId="S::322365@uwr.edu.pl::d2391446-8388-44da-b9cb-a014682dea88" providerId="AD" clId="Web-{27D549D7-93DC-48F9-AD54-451495C51491}" dt="2022-03-16T14:12:24.477" v="64"/>
          <pc:sldLayoutMkLst>
            <pc:docMk/>
            <pc:sldMasterMk cId="2069991085" sldId="2147483841"/>
            <pc:sldLayoutMk cId="655749107" sldId="2147483831"/>
          </pc:sldLayoutMkLst>
        </pc:sldLayoutChg>
        <pc:sldLayoutChg chg="add del">
          <pc:chgData name="Miłosz Kapłanek" userId="S::322365@uwr.edu.pl::d2391446-8388-44da-b9cb-a014682dea88" providerId="AD" clId="Web-{27D549D7-93DC-48F9-AD54-451495C51491}" dt="2022-03-16T14:12:24.477" v="64"/>
          <pc:sldLayoutMkLst>
            <pc:docMk/>
            <pc:sldMasterMk cId="2069991085" sldId="2147483841"/>
            <pc:sldLayoutMk cId="2358347696" sldId="2147483832"/>
          </pc:sldLayoutMkLst>
        </pc:sldLayoutChg>
        <pc:sldLayoutChg chg="add del">
          <pc:chgData name="Miłosz Kapłanek" userId="S::322365@uwr.edu.pl::d2391446-8388-44da-b9cb-a014682dea88" providerId="AD" clId="Web-{27D549D7-93DC-48F9-AD54-451495C51491}" dt="2022-03-16T14:12:24.477" v="64"/>
          <pc:sldLayoutMkLst>
            <pc:docMk/>
            <pc:sldMasterMk cId="2069991085" sldId="2147483841"/>
            <pc:sldLayoutMk cId="4255475874" sldId="2147483833"/>
          </pc:sldLayoutMkLst>
        </pc:sldLayoutChg>
        <pc:sldLayoutChg chg="add del">
          <pc:chgData name="Miłosz Kapłanek" userId="S::322365@uwr.edu.pl::d2391446-8388-44da-b9cb-a014682dea88" providerId="AD" clId="Web-{27D549D7-93DC-48F9-AD54-451495C51491}" dt="2022-03-16T14:12:24.477" v="64"/>
          <pc:sldLayoutMkLst>
            <pc:docMk/>
            <pc:sldMasterMk cId="2069991085" sldId="2147483841"/>
            <pc:sldLayoutMk cId="2427087984" sldId="2147483834"/>
          </pc:sldLayoutMkLst>
        </pc:sldLayoutChg>
        <pc:sldLayoutChg chg="add del">
          <pc:chgData name="Miłosz Kapłanek" userId="S::322365@uwr.edu.pl::d2391446-8388-44da-b9cb-a014682dea88" providerId="AD" clId="Web-{27D549D7-93DC-48F9-AD54-451495C51491}" dt="2022-03-16T14:12:24.477" v="64"/>
          <pc:sldLayoutMkLst>
            <pc:docMk/>
            <pc:sldMasterMk cId="2069991085" sldId="2147483841"/>
            <pc:sldLayoutMk cId="2994818038" sldId="2147483835"/>
          </pc:sldLayoutMkLst>
        </pc:sldLayoutChg>
        <pc:sldLayoutChg chg="add del">
          <pc:chgData name="Miłosz Kapłanek" userId="S::322365@uwr.edu.pl::d2391446-8388-44da-b9cb-a014682dea88" providerId="AD" clId="Web-{27D549D7-93DC-48F9-AD54-451495C51491}" dt="2022-03-16T14:12:24.477" v="64"/>
          <pc:sldLayoutMkLst>
            <pc:docMk/>
            <pc:sldMasterMk cId="2069991085" sldId="2147483841"/>
            <pc:sldLayoutMk cId="4260009303" sldId="2147483836"/>
          </pc:sldLayoutMkLst>
        </pc:sldLayoutChg>
        <pc:sldLayoutChg chg="add del">
          <pc:chgData name="Miłosz Kapłanek" userId="S::322365@uwr.edu.pl::d2391446-8388-44da-b9cb-a014682dea88" providerId="AD" clId="Web-{27D549D7-93DC-48F9-AD54-451495C51491}" dt="2022-03-16T14:12:24.477" v="64"/>
          <pc:sldLayoutMkLst>
            <pc:docMk/>
            <pc:sldMasterMk cId="2069991085" sldId="2147483841"/>
            <pc:sldLayoutMk cId="2121724863" sldId="2147483837"/>
          </pc:sldLayoutMkLst>
        </pc:sldLayoutChg>
        <pc:sldLayoutChg chg="add del">
          <pc:chgData name="Miłosz Kapłanek" userId="S::322365@uwr.edu.pl::d2391446-8388-44da-b9cb-a014682dea88" providerId="AD" clId="Web-{27D549D7-93DC-48F9-AD54-451495C51491}" dt="2022-03-16T14:12:24.477" v="64"/>
          <pc:sldLayoutMkLst>
            <pc:docMk/>
            <pc:sldMasterMk cId="2069991085" sldId="2147483841"/>
            <pc:sldLayoutMk cId="3227304157" sldId="2147483838"/>
          </pc:sldLayoutMkLst>
        </pc:sldLayoutChg>
        <pc:sldLayoutChg chg="add del">
          <pc:chgData name="Miłosz Kapłanek" userId="S::322365@uwr.edu.pl::d2391446-8388-44da-b9cb-a014682dea88" providerId="AD" clId="Web-{27D549D7-93DC-48F9-AD54-451495C51491}" dt="2022-03-16T14:12:24.477" v="64"/>
          <pc:sldLayoutMkLst>
            <pc:docMk/>
            <pc:sldMasterMk cId="2069991085" sldId="2147483841"/>
            <pc:sldLayoutMk cId="748304828" sldId="2147483839"/>
          </pc:sldLayoutMkLst>
        </pc:sldLayoutChg>
        <pc:sldLayoutChg chg="add del">
          <pc:chgData name="Miłosz Kapłanek" userId="S::322365@uwr.edu.pl::d2391446-8388-44da-b9cb-a014682dea88" providerId="AD" clId="Web-{27D549D7-93DC-48F9-AD54-451495C51491}" dt="2022-03-16T14:12:24.477" v="64"/>
          <pc:sldLayoutMkLst>
            <pc:docMk/>
            <pc:sldMasterMk cId="2069991085" sldId="2147483841"/>
            <pc:sldLayoutMk cId="2167411786" sldId="214748384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E72A1-74FA-4BA5-960A-49F8E32CF8E7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8604BF62-CAEC-40FB-9150-341CA506DF48}">
      <dgm:prSet phldrT="[Tekst]" phldr="0"/>
      <dgm:spPr/>
      <dgm:t>
        <a:bodyPr/>
        <a:lstStyle/>
        <a:p>
          <a:pPr rtl="0"/>
          <a:r>
            <a:rPr lang="pl-PL" dirty="0">
              <a:latin typeface="Avenir Next LT Pro Light" panose="02020404030301010803"/>
            </a:rPr>
            <a:t>Raport nr 1</a:t>
          </a:r>
          <a:endParaRPr lang="pl-PL" dirty="0"/>
        </a:p>
      </dgm:t>
    </dgm:pt>
    <dgm:pt modelId="{D7FA1933-5E4E-442B-B632-66ADC2FAFA39}" type="parTrans" cxnId="{1652124B-A954-4138-AAF2-C17EDA0DE8DB}">
      <dgm:prSet/>
      <dgm:spPr/>
      <dgm:t>
        <a:bodyPr/>
        <a:lstStyle/>
        <a:p>
          <a:endParaRPr lang="pl-PL"/>
        </a:p>
      </dgm:t>
    </dgm:pt>
    <dgm:pt modelId="{BB5B46DA-F566-4C18-965B-617EFAB377D9}" type="sibTrans" cxnId="{1652124B-A954-4138-AAF2-C17EDA0DE8DB}">
      <dgm:prSet/>
      <dgm:spPr/>
      <dgm:t>
        <a:bodyPr/>
        <a:lstStyle/>
        <a:p>
          <a:endParaRPr lang="pl-PL"/>
        </a:p>
      </dgm:t>
    </dgm:pt>
    <dgm:pt modelId="{2CE5994F-3205-4C0B-BAB6-D9D900F44A39}">
      <dgm:prSet phldrT="[Tekst]" phldr="0"/>
      <dgm:spPr/>
      <dgm:t>
        <a:bodyPr/>
        <a:lstStyle/>
        <a:p>
          <a:pPr rtl="0"/>
          <a:r>
            <a:rPr lang="pl-PL" dirty="0">
              <a:latin typeface="Avenir Next LT Pro Light" panose="02020404030301010803"/>
            </a:rPr>
            <a:t>Stworzenie menu głównego</a:t>
          </a:r>
          <a:endParaRPr lang="pl-PL" dirty="0"/>
        </a:p>
      </dgm:t>
    </dgm:pt>
    <dgm:pt modelId="{33559920-46A3-4500-AAE9-879977D81F89}" type="parTrans" cxnId="{40D0CF71-6BC0-4D67-BD4E-4A5D1B7FC411}">
      <dgm:prSet/>
      <dgm:spPr/>
      <dgm:t>
        <a:bodyPr/>
        <a:lstStyle/>
        <a:p>
          <a:endParaRPr lang="pl-PL"/>
        </a:p>
      </dgm:t>
    </dgm:pt>
    <dgm:pt modelId="{3BB95559-D4E2-4130-9135-C6D5F8744B30}" type="sibTrans" cxnId="{40D0CF71-6BC0-4D67-BD4E-4A5D1B7FC411}">
      <dgm:prSet/>
      <dgm:spPr/>
      <dgm:t>
        <a:bodyPr/>
        <a:lstStyle/>
        <a:p>
          <a:endParaRPr lang="pl-PL"/>
        </a:p>
      </dgm:t>
    </dgm:pt>
    <dgm:pt modelId="{8DA334DC-1C68-4CBE-B981-EDC837CFEEB0}">
      <dgm:prSet phldrT="[Tekst]" phldr="0"/>
      <dgm:spPr/>
      <dgm:t>
        <a:bodyPr/>
        <a:lstStyle/>
        <a:p>
          <a:pPr rtl="0"/>
          <a:r>
            <a:rPr lang="pl-PL" dirty="0">
              <a:latin typeface="Avenir Next LT Pro Light" panose="02020404030301010803"/>
            </a:rPr>
            <a:t>Początki KO Stage </a:t>
          </a:r>
        </a:p>
      </dgm:t>
    </dgm:pt>
    <dgm:pt modelId="{71E4014F-6A4A-4B24-8672-1E635DB70100}" type="parTrans" cxnId="{D25D3C29-22DC-478C-848C-99AAA5E02D6E}">
      <dgm:prSet/>
      <dgm:spPr/>
      <dgm:t>
        <a:bodyPr/>
        <a:lstStyle/>
        <a:p>
          <a:endParaRPr lang="pl-PL"/>
        </a:p>
      </dgm:t>
    </dgm:pt>
    <dgm:pt modelId="{87D3D917-D02A-493F-9FC9-A7377ED6442C}" type="sibTrans" cxnId="{D25D3C29-22DC-478C-848C-99AAA5E02D6E}">
      <dgm:prSet/>
      <dgm:spPr/>
      <dgm:t>
        <a:bodyPr/>
        <a:lstStyle/>
        <a:p>
          <a:endParaRPr lang="pl-PL"/>
        </a:p>
      </dgm:t>
    </dgm:pt>
    <dgm:pt modelId="{C6878D08-BEA1-46D6-A92E-38789E20F1E9}">
      <dgm:prSet phldrT="[Tekst]" phldr="0"/>
      <dgm:spPr/>
      <dgm:t>
        <a:bodyPr/>
        <a:lstStyle/>
        <a:p>
          <a:pPr rtl="0"/>
          <a:r>
            <a:rPr lang="pl-PL" dirty="0"/>
            <a:t>Raport nr </a:t>
          </a:r>
          <a:r>
            <a:rPr lang="pl-PL" dirty="0">
              <a:latin typeface="Avenir Next LT Pro Light" panose="02020404030301010803"/>
            </a:rPr>
            <a:t>2</a:t>
          </a:r>
          <a:endParaRPr lang="pl-PL" dirty="0"/>
        </a:p>
      </dgm:t>
    </dgm:pt>
    <dgm:pt modelId="{F5A23E70-15FB-4241-90E2-05F1D0321B6B}" type="parTrans" cxnId="{496740A9-7734-49FA-B2A2-4A72D886B09F}">
      <dgm:prSet/>
      <dgm:spPr/>
      <dgm:t>
        <a:bodyPr/>
        <a:lstStyle/>
        <a:p>
          <a:endParaRPr lang="pl-PL"/>
        </a:p>
      </dgm:t>
    </dgm:pt>
    <dgm:pt modelId="{544C22F8-12D1-4165-9E31-4BD640C39A87}" type="sibTrans" cxnId="{496740A9-7734-49FA-B2A2-4A72D886B09F}">
      <dgm:prSet/>
      <dgm:spPr/>
      <dgm:t>
        <a:bodyPr/>
        <a:lstStyle/>
        <a:p>
          <a:endParaRPr lang="pl-PL"/>
        </a:p>
      </dgm:t>
    </dgm:pt>
    <dgm:pt modelId="{42B57E46-91A4-4874-900A-8C7DB433814C}">
      <dgm:prSet phldrT="[Tekst]" phldr="0"/>
      <dgm:spPr/>
      <dgm:t>
        <a:bodyPr/>
        <a:lstStyle/>
        <a:p>
          <a:pPr rtl="0"/>
          <a:r>
            <a:rPr lang="pl-PL" dirty="0">
              <a:latin typeface="Avenir Next LT Pro Light" panose="02020404030301010803"/>
            </a:rPr>
            <a:t> Dodanie przeszkód i wspomagaczy tak aby działały</a:t>
          </a:r>
          <a:endParaRPr lang="pl-PL" dirty="0"/>
        </a:p>
      </dgm:t>
    </dgm:pt>
    <dgm:pt modelId="{27A618AB-B9F0-42D7-9A3E-7924B559D979}" type="parTrans" cxnId="{B0024633-DB1A-4B1F-A444-5E3F0E6E2B83}">
      <dgm:prSet/>
      <dgm:spPr/>
      <dgm:t>
        <a:bodyPr/>
        <a:lstStyle/>
        <a:p>
          <a:endParaRPr lang="pl-PL"/>
        </a:p>
      </dgm:t>
    </dgm:pt>
    <dgm:pt modelId="{FA8E79A6-38C6-4C25-96F4-2222A4F8C4B0}" type="sibTrans" cxnId="{B0024633-DB1A-4B1F-A444-5E3F0E6E2B83}">
      <dgm:prSet/>
      <dgm:spPr/>
      <dgm:t>
        <a:bodyPr/>
        <a:lstStyle/>
        <a:p>
          <a:endParaRPr lang="pl-PL"/>
        </a:p>
      </dgm:t>
    </dgm:pt>
    <dgm:pt modelId="{9BD10C47-D52A-46B4-90BF-8B4837BEB18A}">
      <dgm:prSet phldrT="[Tekst]" phldr="0"/>
      <dgm:spPr/>
      <dgm:t>
        <a:bodyPr/>
        <a:lstStyle/>
        <a:p>
          <a:pPr rtl="0"/>
          <a:r>
            <a:rPr lang="pl-PL" dirty="0">
              <a:latin typeface="Avenir Next LT Pro Light" panose="02020404030301010803"/>
            </a:rPr>
            <a:t>Grafiki wspomagaczy i przeszkód</a:t>
          </a:r>
          <a:endParaRPr lang="pl-PL" dirty="0"/>
        </a:p>
      </dgm:t>
    </dgm:pt>
    <dgm:pt modelId="{54BC12D6-FF7F-4E63-98EC-E6F6AD3B4FE5}" type="parTrans" cxnId="{E5967D4F-19F2-44E0-9043-F76E4CB5517D}">
      <dgm:prSet/>
      <dgm:spPr/>
      <dgm:t>
        <a:bodyPr/>
        <a:lstStyle/>
        <a:p>
          <a:endParaRPr lang="pl-PL"/>
        </a:p>
      </dgm:t>
    </dgm:pt>
    <dgm:pt modelId="{3B1F79E5-1E6D-4BBF-B964-85DC6A6792F0}" type="sibTrans" cxnId="{E5967D4F-19F2-44E0-9043-F76E4CB5517D}">
      <dgm:prSet/>
      <dgm:spPr/>
      <dgm:t>
        <a:bodyPr/>
        <a:lstStyle/>
        <a:p>
          <a:endParaRPr lang="pl-PL"/>
        </a:p>
      </dgm:t>
    </dgm:pt>
    <dgm:pt modelId="{0E9C7658-FD6B-4423-9638-13D1EE379103}">
      <dgm:prSet phldrT="[Tekst]" phldr="0"/>
      <dgm:spPr/>
      <dgm:t>
        <a:bodyPr/>
        <a:lstStyle/>
        <a:p>
          <a:pPr rtl="0"/>
          <a:r>
            <a:rPr lang="pl-PL" dirty="0"/>
            <a:t>Raport nr </a:t>
          </a:r>
          <a:r>
            <a:rPr lang="pl-PL" dirty="0">
              <a:latin typeface="Avenir Next LT Pro Light" panose="02020404030301010803"/>
            </a:rPr>
            <a:t>3</a:t>
          </a:r>
          <a:endParaRPr lang="pl-PL" dirty="0"/>
        </a:p>
      </dgm:t>
    </dgm:pt>
    <dgm:pt modelId="{C0519008-E8F7-407E-8E69-54B59CC701E1}" type="parTrans" cxnId="{8BE1C2E7-B7AF-4BAF-B681-92B91B11D59B}">
      <dgm:prSet/>
      <dgm:spPr/>
      <dgm:t>
        <a:bodyPr/>
        <a:lstStyle/>
        <a:p>
          <a:endParaRPr lang="pl-PL"/>
        </a:p>
      </dgm:t>
    </dgm:pt>
    <dgm:pt modelId="{0609B8F1-EF4B-4973-8376-BCD6E2FABE59}" type="sibTrans" cxnId="{8BE1C2E7-B7AF-4BAF-B681-92B91B11D59B}">
      <dgm:prSet/>
      <dgm:spPr/>
      <dgm:t>
        <a:bodyPr/>
        <a:lstStyle/>
        <a:p>
          <a:endParaRPr lang="pl-PL"/>
        </a:p>
      </dgm:t>
    </dgm:pt>
    <dgm:pt modelId="{06ECEB2C-52C5-4DF3-974C-C761D7990070}">
      <dgm:prSet phldrT="[Tekst]" phldr="0"/>
      <dgm:spPr/>
      <dgm:t>
        <a:bodyPr/>
        <a:lstStyle/>
        <a:p>
          <a:pPr rtl="0"/>
          <a:r>
            <a:rPr lang="pl-PL" dirty="0"/>
            <a:t>Stworzenie map oraz animacji do KO </a:t>
          </a:r>
          <a:r>
            <a:rPr lang="pl-PL" dirty="0">
              <a:latin typeface="Avenir Next LT Pro Light" panose="02020404030301010803"/>
            </a:rPr>
            <a:t>Stage</a:t>
          </a:r>
          <a:endParaRPr lang="pl-PL" dirty="0"/>
        </a:p>
      </dgm:t>
    </dgm:pt>
    <dgm:pt modelId="{EB826561-0CCB-4824-ADE6-132285F325AA}" type="parTrans" cxnId="{6351516D-2E98-4370-B4D0-084662863B42}">
      <dgm:prSet/>
      <dgm:spPr/>
      <dgm:t>
        <a:bodyPr/>
        <a:lstStyle/>
        <a:p>
          <a:endParaRPr lang="pl-PL"/>
        </a:p>
      </dgm:t>
    </dgm:pt>
    <dgm:pt modelId="{B0546CA4-D040-4975-BCF9-03E34FA54958}" type="sibTrans" cxnId="{6351516D-2E98-4370-B4D0-084662863B42}">
      <dgm:prSet/>
      <dgm:spPr/>
      <dgm:t>
        <a:bodyPr/>
        <a:lstStyle/>
        <a:p>
          <a:endParaRPr lang="pl-PL"/>
        </a:p>
      </dgm:t>
    </dgm:pt>
    <dgm:pt modelId="{C9E9D3C9-ED6E-466E-AA7B-02BA9A60743C}">
      <dgm:prSet phldrT="[Tekst]" phldr="0"/>
      <dgm:spPr/>
      <dgm:t>
        <a:bodyPr/>
        <a:lstStyle/>
        <a:p>
          <a:pPr rtl="0"/>
          <a:r>
            <a:rPr lang="pl-PL" dirty="0"/>
            <a:t>Ukończenie KO </a:t>
          </a:r>
          <a:r>
            <a:rPr lang="pl-PL" dirty="0">
              <a:latin typeface="Avenir Next LT Pro Light" panose="02020404030301010803"/>
            </a:rPr>
            <a:t>Stage</a:t>
          </a:r>
          <a:endParaRPr lang="en-US" dirty="0"/>
        </a:p>
      </dgm:t>
    </dgm:pt>
    <dgm:pt modelId="{ED9A0BB7-2667-4A9E-B79F-23CC00578FDC}" type="parTrans" cxnId="{BA1525B1-2145-4B31-8ECD-6B73C1838764}">
      <dgm:prSet/>
      <dgm:spPr/>
      <dgm:t>
        <a:bodyPr/>
        <a:lstStyle/>
        <a:p>
          <a:endParaRPr lang="pl-PL"/>
        </a:p>
      </dgm:t>
    </dgm:pt>
    <dgm:pt modelId="{55FD566D-2AF5-4A83-A4AE-B3C3EC346A6C}" type="sibTrans" cxnId="{BA1525B1-2145-4B31-8ECD-6B73C1838764}">
      <dgm:prSet/>
      <dgm:spPr/>
      <dgm:t>
        <a:bodyPr/>
        <a:lstStyle/>
        <a:p>
          <a:endParaRPr lang="pl-PL"/>
        </a:p>
      </dgm:t>
    </dgm:pt>
    <dgm:pt modelId="{4569C20B-152B-4F2E-8205-708F3852B9E7}">
      <dgm:prSet phldr="0"/>
      <dgm:spPr/>
      <dgm:t>
        <a:bodyPr/>
        <a:lstStyle/>
        <a:p>
          <a:pPr rtl="0"/>
          <a:r>
            <a:rPr lang="pl-PL" dirty="0">
              <a:latin typeface="Avenir Next LT Pro Light" panose="02020404030301010803"/>
            </a:rPr>
            <a:t>Projekt końcowy </a:t>
          </a:r>
        </a:p>
      </dgm:t>
    </dgm:pt>
    <dgm:pt modelId="{73A47F2A-0387-4A44-9469-67A00E3630E7}" type="parTrans" cxnId="{61B85E24-82F0-45FD-8872-A4C5049219A6}">
      <dgm:prSet/>
      <dgm:spPr/>
    </dgm:pt>
    <dgm:pt modelId="{C05616FA-2ABF-4AC2-8164-7B1E9E4B501E}" type="sibTrans" cxnId="{61B85E24-82F0-45FD-8872-A4C5049219A6}">
      <dgm:prSet/>
      <dgm:spPr/>
    </dgm:pt>
    <dgm:pt modelId="{A03DC345-8B40-4653-8B52-AC52B538C8C4}">
      <dgm:prSet phldr="0"/>
      <dgm:spPr/>
      <dgm:t>
        <a:bodyPr/>
        <a:lstStyle/>
        <a:p>
          <a:pPr rtl="0"/>
          <a:r>
            <a:rPr lang="pl-PL" dirty="0"/>
            <a:t>Stworzenie </a:t>
          </a:r>
          <a:r>
            <a:rPr lang="pl-PL" dirty="0">
              <a:latin typeface="Avenir Next LT Pro Light" panose="02020404030301010803"/>
            </a:rPr>
            <a:t>mapy</a:t>
          </a:r>
          <a:r>
            <a:rPr lang="pl-PL" dirty="0"/>
            <a:t> oraz animacji do </a:t>
          </a:r>
          <a:r>
            <a:rPr lang="pl-PL" dirty="0">
              <a:latin typeface="Avenir Next LT Pro Light" panose="02020404030301010803"/>
            </a:rPr>
            <a:t>Party Mode</a:t>
          </a:r>
          <a:endParaRPr lang="en-US" dirty="0"/>
        </a:p>
      </dgm:t>
    </dgm:pt>
    <dgm:pt modelId="{4E3A9F88-C5C2-4E6F-8F83-812AA1E7114C}" type="parTrans" cxnId="{AD6F8FC6-EA4D-4640-A85C-F87D528369B4}">
      <dgm:prSet/>
      <dgm:spPr/>
    </dgm:pt>
    <dgm:pt modelId="{711B555A-2A75-4BDD-B586-24DDF6CCCC7C}" type="sibTrans" cxnId="{AD6F8FC6-EA4D-4640-A85C-F87D528369B4}">
      <dgm:prSet/>
      <dgm:spPr/>
    </dgm:pt>
    <dgm:pt modelId="{6078724E-6F82-48A1-A55E-87372F7DF0B6}">
      <dgm:prSet phldr="0"/>
      <dgm:spPr/>
      <dgm:t>
        <a:bodyPr/>
        <a:lstStyle/>
        <a:p>
          <a:pPr rtl="0"/>
          <a:r>
            <a:rPr lang="pl-PL" dirty="0">
              <a:latin typeface="Avenir Next LT Pro Light" panose="02020404030301010803"/>
            </a:rPr>
            <a:t>Początek Party Mode</a:t>
          </a:r>
        </a:p>
      </dgm:t>
    </dgm:pt>
    <dgm:pt modelId="{D0C3F0B8-FF4D-44BC-91CF-E95AD6CCB992}" type="parTrans" cxnId="{3FF8EE0A-BBCE-42C5-9914-1134EA664B6D}">
      <dgm:prSet/>
      <dgm:spPr/>
    </dgm:pt>
    <dgm:pt modelId="{A57BC736-451B-43B0-B75C-70FDA452F371}" type="sibTrans" cxnId="{3FF8EE0A-BBCE-42C5-9914-1134EA664B6D}">
      <dgm:prSet/>
      <dgm:spPr/>
    </dgm:pt>
    <dgm:pt modelId="{AB3596CA-35AD-4659-BB6E-1ACFFC842DE2}">
      <dgm:prSet phldr="0"/>
      <dgm:spPr/>
      <dgm:t>
        <a:bodyPr/>
        <a:lstStyle/>
        <a:p>
          <a:pPr rtl="0"/>
          <a:r>
            <a:rPr lang="pl-PL" dirty="0"/>
            <a:t>Ukończenie </a:t>
          </a:r>
          <a:r>
            <a:rPr lang="pl-PL" dirty="0">
              <a:latin typeface="Avenir Next LT Pro Light" panose="02020404030301010803"/>
            </a:rPr>
            <a:t>Party Mode</a:t>
          </a:r>
          <a:endParaRPr lang="en-US" dirty="0"/>
        </a:p>
      </dgm:t>
    </dgm:pt>
    <dgm:pt modelId="{6347F3DC-27B9-4CCB-B396-93DCEAD40875}" type="parTrans" cxnId="{1377E469-0B35-4EEA-AE04-5BDE314CCE9F}">
      <dgm:prSet/>
      <dgm:spPr/>
    </dgm:pt>
    <dgm:pt modelId="{8BA912E0-0154-4150-92E2-6E6AEA39DEC9}" type="sibTrans" cxnId="{1377E469-0B35-4EEA-AE04-5BDE314CCE9F}">
      <dgm:prSet/>
      <dgm:spPr/>
    </dgm:pt>
    <dgm:pt modelId="{C94286F6-59BD-4D39-83CF-052A8F7E6933}">
      <dgm:prSet phldr="0"/>
      <dgm:spPr/>
      <dgm:t>
        <a:bodyPr/>
        <a:lstStyle/>
        <a:p>
          <a:r>
            <a:rPr lang="pl-PL" dirty="0">
              <a:latin typeface="Avenir Next LT Pro Light" panose="02020404030301010803"/>
            </a:rPr>
            <a:t>*Opcje?</a:t>
          </a:r>
          <a:endParaRPr lang="pl-PL" dirty="0"/>
        </a:p>
      </dgm:t>
    </dgm:pt>
    <dgm:pt modelId="{F2EC17F1-2C3B-43EB-A379-EB7985ADBE62}" type="parTrans" cxnId="{49965458-796E-4670-869C-21FEADF90EFF}">
      <dgm:prSet/>
      <dgm:spPr/>
    </dgm:pt>
    <dgm:pt modelId="{0AE49E60-E8E6-4768-8BA6-5A19A27D099D}" type="sibTrans" cxnId="{49965458-796E-4670-869C-21FEADF90EFF}">
      <dgm:prSet/>
      <dgm:spPr/>
    </dgm:pt>
    <dgm:pt modelId="{6B59FA9D-3A38-4746-BEA2-35BCA6001635}">
      <dgm:prSet phldr="0"/>
      <dgm:spPr/>
      <dgm:t>
        <a:bodyPr/>
        <a:lstStyle/>
        <a:p>
          <a:r>
            <a:rPr lang="pl-PL" dirty="0">
              <a:latin typeface="Avenir Next LT Pro Light" panose="02020404030301010803"/>
            </a:rPr>
            <a:t>Muzyka*</a:t>
          </a:r>
        </a:p>
      </dgm:t>
    </dgm:pt>
    <dgm:pt modelId="{B04879BB-1686-4B8D-B90D-04B7D24D4492}" type="parTrans" cxnId="{603F4C0F-FDC4-447E-8AF6-53F50EE7A682}">
      <dgm:prSet/>
      <dgm:spPr/>
    </dgm:pt>
    <dgm:pt modelId="{4C200939-98E3-4A18-B871-C5BCDC1DCB0A}" type="sibTrans" cxnId="{603F4C0F-FDC4-447E-8AF6-53F50EE7A682}">
      <dgm:prSet/>
      <dgm:spPr/>
    </dgm:pt>
    <dgm:pt modelId="{006E7BE7-3BCB-4E50-BB72-13D341B294B9}">
      <dgm:prSet phldr="0"/>
      <dgm:spPr/>
      <dgm:t>
        <a:bodyPr/>
        <a:lstStyle/>
        <a:p>
          <a:r>
            <a:rPr lang="pl-PL" dirty="0">
              <a:latin typeface="Avenir Next LT Pro Light" panose="02020404030301010803"/>
            </a:rPr>
            <a:t>Wprowadzenie</a:t>
          </a:r>
        </a:p>
      </dgm:t>
    </dgm:pt>
    <dgm:pt modelId="{00531F5B-622C-4E6F-9E64-1A26CAEC92BD}" type="parTrans" cxnId="{31D5EAEB-1C62-41C2-BEA1-1DE7F9D08D1B}">
      <dgm:prSet/>
      <dgm:spPr/>
    </dgm:pt>
    <dgm:pt modelId="{426749F8-8020-444B-9DF6-145100F8C1D8}" type="sibTrans" cxnId="{31D5EAEB-1C62-41C2-BEA1-1DE7F9D08D1B}">
      <dgm:prSet/>
      <dgm:spPr/>
    </dgm:pt>
    <dgm:pt modelId="{4F81D6E2-3A4E-4193-84FD-1FA26ACD5723}">
      <dgm:prSet phldr="0"/>
      <dgm:spPr/>
      <dgm:t>
        <a:bodyPr/>
        <a:lstStyle/>
        <a:p>
          <a:r>
            <a:rPr lang="pl-PL" dirty="0">
              <a:latin typeface="Avenir Next LT Pro Light" panose="02020404030301010803"/>
            </a:rPr>
            <a:t>Menu wyboru postaci*</a:t>
          </a:r>
          <a:endParaRPr lang="pl-PL" dirty="0"/>
        </a:p>
      </dgm:t>
    </dgm:pt>
    <dgm:pt modelId="{7ABEAC60-CFAC-4E35-9B57-16F69CB3FD18}" type="parTrans" cxnId="{FC952BDD-F70B-4868-8FDC-BFF760E2BFD2}">
      <dgm:prSet/>
      <dgm:spPr/>
    </dgm:pt>
    <dgm:pt modelId="{DDAD7DCE-E1A4-487E-9CFE-DF23251E3BE3}" type="sibTrans" cxnId="{FC952BDD-F70B-4868-8FDC-BFF760E2BFD2}">
      <dgm:prSet/>
      <dgm:spPr/>
    </dgm:pt>
    <dgm:pt modelId="{CF6A1748-4392-4A05-84A7-B525BD2B02D7}" type="pres">
      <dgm:prSet presAssocID="{0E9E72A1-74FA-4BA5-960A-49F8E32CF8E7}" presName="Name0" presStyleCnt="0">
        <dgm:presLayoutVars>
          <dgm:dir/>
          <dgm:animLvl val="lvl"/>
          <dgm:resizeHandles val="exact"/>
        </dgm:presLayoutVars>
      </dgm:prSet>
      <dgm:spPr/>
    </dgm:pt>
    <dgm:pt modelId="{2947DB0A-CEE4-4A37-94BA-87F84EA00898}" type="pres">
      <dgm:prSet presAssocID="{4569C20B-152B-4F2E-8205-708F3852B9E7}" presName="boxAndChildren" presStyleCnt="0"/>
      <dgm:spPr/>
    </dgm:pt>
    <dgm:pt modelId="{3544038F-5202-4A53-B78B-F544435FC049}" type="pres">
      <dgm:prSet presAssocID="{4569C20B-152B-4F2E-8205-708F3852B9E7}" presName="parentTextBox" presStyleLbl="node1" presStyleIdx="0" presStyleCnt="4"/>
      <dgm:spPr/>
    </dgm:pt>
    <dgm:pt modelId="{F33E3466-E534-461B-B98D-E1BC0A4671BA}" type="pres">
      <dgm:prSet presAssocID="{4569C20B-152B-4F2E-8205-708F3852B9E7}" presName="entireBox" presStyleLbl="node1" presStyleIdx="0" presStyleCnt="4"/>
      <dgm:spPr/>
    </dgm:pt>
    <dgm:pt modelId="{476AE9E9-52D3-44AF-91CF-C3D10AB67CBE}" type="pres">
      <dgm:prSet presAssocID="{4569C20B-152B-4F2E-8205-708F3852B9E7}" presName="descendantBox" presStyleCnt="0"/>
      <dgm:spPr/>
    </dgm:pt>
    <dgm:pt modelId="{97FB5A92-F23A-43B7-90EE-6EFD170AB32D}" type="pres">
      <dgm:prSet presAssocID="{AB3596CA-35AD-4659-BB6E-1ACFFC842DE2}" presName="childTextBox" presStyleLbl="fgAccFollowNode1" presStyleIdx="0" presStyleCnt="13">
        <dgm:presLayoutVars>
          <dgm:bulletEnabled val="1"/>
        </dgm:presLayoutVars>
      </dgm:prSet>
      <dgm:spPr/>
    </dgm:pt>
    <dgm:pt modelId="{1AC29EC3-6A62-48BD-BB81-4A563CA458D8}" type="pres">
      <dgm:prSet presAssocID="{A03DC345-8B40-4653-8B52-AC52B538C8C4}" presName="childTextBox" presStyleLbl="fgAccFollowNode1" presStyleIdx="1" presStyleCnt="13">
        <dgm:presLayoutVars>
          <dgm:bulletEnabled val="1"/>
        </dgm:presLayoutVars>
      </dgm:prSet>
      <dgm:spPr/>
    </dgm:pt>
    <dgm:pt modelId="{7CA1CC55-F2B6-4F49-A5DC-6EFEE2108D9D}" type="pres">
      <dgm:prSet presAssocID="{C94286F6-59BD-4D39-83CF-052A8F7E6933}" presName="childTextBox" presStyleLbl="fgAccFollowNode1" presStyleIdx="2" presStyleCnt="13">
        <dgm:presLayoutVars>
          <dgm:bulletEnabled val="1"/>
        </dgm:presLayoutVars>
      </dgm:prSet>
      <dgm:spPr/>
    </dgm:pt>
    <dgm:pt modelId="{CDB0FC86-5AC7-4A13-95A7-02F7DC49047F}" type="pres">
      <dgm:prSet presAssocID="{0609B8F1-EF4B-4973-8376-BCD6E2FABE59}" presName="sp" presStyleCnt="0"/>
      <dgm:spPr/>
    </dgm:pt>
    <dgm:pt modelId="{D8BE633A-A542-4C2E-A00E-3F25A956B1A9}" type="pres">
      <dgm:prSet presAssocID="{0E9C7658-FD6B-4423-9638-13D1EE379103}" presName="arrowAndChildren" presStyleCnt="0"/>
      <dgm:spPr/>
    </dgm:pt>
    <dgm:pt modelId="{2CEF64B6-CC25-421B-9BBE-D7DD6D118028}" type="pres">
      <dgm:prSet presAssocID="{0E9C7658-FD6B-4423-9638-13D1EE379103}" presName="parentTextArrow" presStyleLbl="node1" presStyleIdx="0" presStyleCnt="4"/>
      <dgm:spPr/>
    </dgm:pt>
    <dgm:pt modelId="{FEB707BB-D5B1-4BEC-9785-5714AFA567CF}" type="pres">
      <dgm:prSet presAssocID="{0E9C7658-FD6B-4423-9638-13D1EE379103}" presName="arrow" presStyleLbl="node1" presStyleIdx="1" presStyleCnt="4"/>
      <dgm:spPr/>
    </dgm:pt>
    <dgm:pt modelId="{C4449ECB-E7D2-43AB-8670-7A85B7CFFB2F}" type="pres">
      <dgm:prSet presAssocID="{0E9C7658-FD6B-4423-9638-13D1EE379103}" presName="descendantArrow" presStyleCnt="0"/>
      <dgm:spPr/>
    </dgm:pt>
    <dgm:pt modelId="{76ECCD14-7BA9-4112-A5AA-3C8ED6C04366}" type="pres">
      <dgm:prSet presAssocID="{06ECEB2C-52C5-4DF3-974C-C761D7990070}" presName="childTextArrow" presStyleLbl="fgAccFollowNode1" presStyleIdx="3" presStyleCnt="13">
        <dgm:presLayoutVars>
          <dgm:bulletEnabled val="1"/>
        </dgm:presLayoutVars>
      </dgm:prSet>
      <dgm:spPr/>
    </dgm:pt>
    <dgm:pt modelId="{643B2785-1F02-4C48-940D-6E3779165ED4}" type="pres">
      <dgm:prSet presAssocID="{C9E9D3C9-ED6E-466E-AA7B-02BA9A60743C}" presName="childTextArrow" presStyleLbl="fgAccFollowNode1" presStyleIdx="4" presStyleCnt="13">
        <dgm:presLayoutVars>
          <dgm:bulletEnabled val="1"/>
        </dgm:presLayoutVars>
      </dgm:prSet>
      <dgm:spPr/>
    </dgm:pt>
    <dgm:pt modelId="{C0CD4F21-E13A-457D-BB22-3C45689CA193}" type="pres">
      <dgm:prSet presAssocID="{6078724E-6F82-48A1-A55E-87372F7DF0B6}" presName="childTextArrow" presStyleLbl="fgAccFollowNode1" presStyleIdx="5" presStyleCnt="13">
        <dgm:presLayoutVars>
          <dgm:bulletEnabled val="1"/>
        </dgm:presLayoutVars>
      </dgm:prSet>
      <dgm:spPr/>
    </dgm:pt>
    <dgm:pt modelId="{8BDA2587-07C5-425A-ABF2-B58E1A0EA0E0}" type="pres">
      <dgm:prSet presAssocID="{544C22F8-12D1-4165-9E31-4BD640C39A87}" presName="sp" presStyleCnt="0"/>
      <dgm:spPr/>
    </dgm:pt>
    <dgm:pt modelId="{CCE33C98-7A26-4AF1-AF08-36D72C85A26B}" type="pres">
      <dgm:prSet presAssocID="{C6878D08-BEA1-46D6-A92E-38789E20F1E9}" presName="arrowAndChildren" presStyleCnt="0"/>
      <dgm:spPr/>
    </dgm:pt>
    <dgm:pt modelId="{81FF6999-E369-45C9-A173-FB4358ED5981}" type="pres">
      <dgm:prSet presAssocID="{C6878D08-BEA1-46D6-A92E-38789E20F1E9}" presName="parentTextArrow" presStyleLbl="node1" presStyleIdx="1" presStyleCnt="4"/>
      <dgm:spPr/>
    </dgm:pt>
    <dgm:pt modelId="{433C9D9F-F40A-47F6-AC27-0D83D95ED2CE}" type="pres">
      <dgm:prSet presAssocID="{C6878D08-BEA1-46D6-A92E-38789E20F1E9}" presName="arrow" presStyleLbl="node1" presStyleIdx="2" presStyleCnt="4"/>
      <dgm:spPr/>
    </dgm:pt>
    <dgm:pt modelId="{115CAC11-DAC9-46D1-954A-8EA980E7F4CF}" type="pres">
      <dgm:prSet presAssocID="{C6878D08-BEA1-46D6-A92E-38789E20F1E9}" presName="descendantArrow" presStyleCnt="0"/>
      <dgm:spPr/>
    </dgm:pt>
    <dgm:pt modelId="{FACBACD9-D0B3-449F-930D-1473E86119D0}" type="pres">
      <dgm:prSet presAssocID="{42B57E46-91A4-4874-900A-8C7DB433814C}" presName="childTextArrow" presStyleLbl="fgAccFollowNode1" presStyleIdx="6" presStyleCnt="13">
        <dgm:presLayoutVars>
          <dgm:bulletEnabled val="1"/>
        </dgm:presLayoutVars>
      </dgm:prSet>
      <dgm:spPr/>
    </dgm:pt>
    <dgm:pt modelId="{42239E3C-40A7-4E32-A6FF-E36C1B8404C0}" type="pres">
      <dgm:prSet presAssocID="{9BD10C47-D52A-46B4-90BF-8B4837BEB18A}" presName="childTextArrow" presStyleLbl="fgAccFollowNode1" presStyleIdx="7" presStyleCnt="13">
        <dgm:presLayoutVars>
          <dgm:bulletEnabled val="1"/>
        </dgm:presLayoutVars>
      </dgm:prSet>
      <dgm:spPr/>
    </dgm:pt>
    <dgm:pt modelId="{44DE86C9-14B0-4330-9EEE-FE015563E8FE}" type="pres">
      <dgm:prSet presAssocID="{BB5B46DA-F566-4C18-965B-617EFAB377D9}" presName="sp" presStyleCnt="0"/>
      <dgm:spPr/>
    </dgm:pt>
    <dgm:pt modelId="{1AA0A23F-D9CE-4D20-91CB-862A04BCF892}" type="pres">
      <dgm:prSet presAssocID="{8604BF62-CAEC-40FB-9150-341CA506DF48}" presName="arrowAndChildren" presStyleCnt="0"/>
      <dgm:spPr/>
    </dgm:pt>
    <dgm:pt modelId="{DE1D0A99-3FF5-4A5C-99DF-64502D8B74C8}" type="pres">
      <dgm:prSet presAssocID="{8604BF62-CAEC-40FB-9150-341CA506DF48}" presName="parentTextArrow" presStyleLbl="node1" presStyleIdx="2" presStyleCnt="4"/>
      <dgm:spPr/>
    </dgm:pt>
    <dgm:pt modelId="{7E8969B6-D6B4-47F2-9037-D9BF33E0B2BA}" type="pres">
      <dgm:prSet presAssocID="{8604BF62-CAEC-40FB-9150-341CA506DF48}" presName="arrow" presStyleLbl="node1" presStyleIdx="3" presStyleCnt="4"/>
      <dgm:spPr/>
    </dgm:pt>
    <dgm:pt modelId="{33817C59-8B82-4A3B-9964-774DD4588C42}" type="pres">
      <dgm:prSet presAssocID="{8604BF62-CAEC-40FB-9150-341CA506DF48}" presName="descendantArrow" presStyleCnt="0"/>
      <dgm:spPr/>
    </dgm:pt>
    <dgm:pt modelId="{EA6F32D8-4687-40E0-83D3-6DEF8BFCC757}" type="pres">
      <dgm:prSet presAssocID="{2CE5994F-3205-4C0B-BAB6-D9D900F44A39}" presName="childTextArrow" presStyleLbl="fgAccFollowNode1" presStyleIdx="8" presStyleCnt="13">
        <dgm:presLayoutVars>
          <dgm:bulletEnabled val="1"/>
        </dgm:presLayoutVars>
      </dgm:prSet>
      <dgm:spPr/>
    </dgm:pt>
    <dgm:pt modelId="{39CD7A85-5C67-4A24-8650-4B94CE73EE68}" type="pres">
      <dgm:prSet presAssocID="{8DA334DC-1C68-4CBE-B981-EDC837CFEEB0}" presName="childTextArrow" presStyleLbl="fgAccFollowNode1" presStyleIdx="9" presStyleCnt="13">
        <dgm:presLayoutVars>
          <dgm:bulletEnabled val="1"/>
        </dgm:presLayoutVars>
      </dgm:prSet>
      <dgm:spPr/>
    </dgm:pt>
    <dgm:pt modelId="{0CC9EC63-3E95-4307-934C-E3AABA14746E}" type="pres">
      <dgm:prSet presAssocID="{4F81D6E2-3A4E-4193-84FD-1FA26ACD5723}" presName="childTextArrow" presStyleLbl="fgAccFollowNode1" presStyleIdx="10" presStyleCnt="13">
        <dgm:presLayoutVars>
          <dgm:bulletEnabled val="1"/>
        </dgm:presLayoutVars>
      </dgm:prSet>
      <dgm:spPr/>
    </dgm:pt>
    <dgm:pt modelId="{CB11F1FF-5345-47CF-9C8B-D0805E0D0C0D}" type="pres">
      <dgm:prSet presAssocID="{6B59FA9D-3A38-4746-BEA2-35BCA6001635}" presName="childTextArrow" presStyleLbl="fgAccFollowNode1" presStyleIdx="11" presStyleCnt="13">
        <dgm:presLayoutVars>
          <dgm:bulletEnabled val="1"/>
        </dgm:presLayoutVars>
      </dgm:prSet>
      <dgm:spPr/>
    </dgm:pt>
    <dgm:pt modelId="{825213F4-991F-481C-99DF-11A86CA986CF}" type="pres">
      <dgm:prSet presAssocID="{006E7BE7-3BCB-4E50-BB72-13D341B294B9}" presName="childTextArrow" presStyleLbl="fgAccFollowNode1" presStyleIdx="12" presStyleCnt="13">
        <dgm:presLayoutVars>
          <dgm:bulletEnabled val="1"/>
        </dgm:presLayoutVars>
      </dgm:prSet>
      <dgm:spPr/>
    </dgm:pt>
  </dgm:ptLst>
  <dgm:cxnLst>
    <dgm:cxn modelId="{D5EEA400-C8ED-4363-BF79-DA74349AEDA5}" type="presOf" srcId="{C6878D08-BEA1-46D6-A92E-38789E20F1E9}" destId="{433C9D9F-F40A-47F6-AC27-0D83D95ED2CE}" srcOrd="1" destOrd="0" presId="urn:microsoft.com/office/officeart/2005/8/layout/process4"/>
    <dgm:cxn modelId="{E4622C01-B4A4-4370-B627-8A691B2AEE63}" type="presOf" srcId="{4F81D6E2-3A4E-4193-84FD-1FA26ACD5723}" destId="{0CC9EC63-3E95-4307-934C-E3AABA14746E}" srcOrd="0" destOrd="0" presId="urn:microsoft.com/office/officeart/2005/8/layout/process4"/>
    <dgm:cxn modelId="{AA216507-A1BF-4E5B-9554-1E8FD3264D6A}" type="presOf" srcId="{4569C20B-152B-4F2E-8205-708F3852B9E7}" destId="{F33E3466-E534-461B-B98D-E1BC0A4671BA}" srcOrd="1" destOrd="0" presId="urn:microsoft.com/office/officeart/2005/8/layout/process4"/>
    <dgm:cxn modelId="{3FF8EE0A-BBCE-42C5-9914-1134EA664B6D}" srcId="{0E9C7658-FD6B-4423-9638-13D1EE379103}" destId="{6078724E-6F82-48A1-A55E-87372F7DF0B6}" srcOrd="2" destOrd="0" parTransId="{D0C3F0B8-FF4D-44BC-91CF-E95AD6CCB992}" sibTransId="{A57BC736-451B-43B0-B75C-70FDA452F371}"/>
    <dgm:cxn modelId="{1571700D-D826-4DF0-812C-0A3CBFE85890}" type="presOf" srcId="{0E9E72A1-74FA-4BA5-960A-49F8E32CF8E7}" destId="{CF6A1748-4392-4A05-84A7-B525BD2B02D7}" srcOrd="0" destOrd="0" presId="urn:microsoft.com/office/officeart/2005/8/layout/process4"/>
    <dgm:cxn modelId="{603F4C0F-FDC4-447E-8AF6-53F50EE7A682}" srcId="{8604BF62-CAEC-40FB-9150-341CA506DF48}" destId="{6B59FA9D-3A38-4746-BEA2-35BCA6001635}" srcOrd="3" destOrd="0" parTransId="{B04879BB-1686-4B8D-B90D-04B7D24D4492}" sibTransId="{4C200939-98E3-4A18-B871-C5BCDC1DCB0A}"/>
    <dgm:cxn modelId="{99707914-9FC6-4C4E-B303-96712184639B}" type="presOf" srcId="{06ECEB2C-52C5-4DF3-974C-C761D7990070}" destId="{76ECCD14-7BA9-4112-A5AA-3C8ED6C04366}" srcOrd="0" destOrd="0" presId="urn:microsoft.com/office/officeart/2005/8/layout/process4"/>
    <dgm:cxn modelId="{0BEE5521-D65B-4B76-81C2-25087FA1CAD5}" type="presOf" srcId="{4569C20B-152B-4F2E-8205-708F3852B9E7}" destId="{3544038F-5202-4A53-B78B-F544435FC049}" srcOrd="0" destOrd="0" presId="urn:microsoft.com/office/officeart/2005/8/layout/process4"/>
    <dgm:cxn modelId="{61B85E24-82F0-45FD-8872-A4C5049219A6}" srcId="{0E9E72A1-74FA-4BA5-960A-49F8E32CF8E7}" destId="{4569C20B-152B-4F2E-8205-708F3852B9E7}" srcOrd="3" destOrd="0" parTransId="{73A47F2A-0387-4A44-9469-67A00E3630E7}" sibTransId="{C05616FA-2ABF-4AC2-8164-7B1E9E4B501E}"/>
    <dgm:cxn modelId="{D25D3C29-22DC-478C-848C-99AAA5E02D6E}" srcId="{8604BF62-CAEC-40FB-9150-341CA506DF48}" destId="{8DA334DC-1C68-4CBE-B981-EDC837CFEEB0}" srcOrd="1" destOrd="0" parTransId="{71E4014F-6A4A-4B24-8672-1E635DB70100}" sibTransId="{87D3D917-D02A-493F-9FC9-A7377ED6442C}"/>
    <dgm:cxn modelId="{B0024633-DB1A-4B1F-A444-5E3F0E6E2B83}" srcId="{C6878D08-BEA1-46D6-A92E-38789E20F1E9}" destId="{42B57E46-91A4-4874-900A-8C7DB433814C}" srcOrd="0" destOrd="0" parTransId="{27A618AB-B9F0-42D7-9A3E-7924B559D979}" sibTransId="{FA8E79A6-38C6-4C25-96F4-2222A4F8C4B0}"/>
    <dgm:cxn modelId="{1377E469-0B35-4EEA-AE04-5BDE314CCE9F}" srcId="{4569C20B-152B-4F2E-8205-708F3852B9E7}" destId="{AB3596CA-35AD-4659-BB6E-1ACFFC842DE2}" srcOrd="0" destOrd="0" parTransId="{6347F3DC-27B9-4CCB-B396-93DCEAD40875}" sibTransId="{8BA912E0-0154-4150-92E2-6E6AEA39DEC9}"/>
    <dgm:cxn modelId="{1652124B-A954-4138-AAF2-C17EDA0DE8DB}" srcId="{0E9E72A1-74FA-4BA5-960A-49F8E32CF8E7}" destId="{8604BF62-CAEC-40FB-9150-341CA506DF48}" srcOrd="0" destOrd="0" parTransId="{D7FA1933-5E4E-442B-B632-66ADC2FAFA39}" sibTransId="{BB5B46DA-F566-4C18-965B-617EFAB377D9}"/>
    <dgm:cxn modelId="{126C2F4D-4D09-4F3B-8722-79B9BE271FD1}" type="presOf" srcId="{8604BF62-CAEC-40FB-9150-341CA506DF48}" destId="{DE1D0A99-3FF5-4A5C-99DF-64502D8B74C8}" srcOrd="0" destOrd="0" presId="urn:microsoft.com/office/officeart/2005/8/layout/process4"/>
    <dgm:cxn modelId="{6351516D-2E98-4370-B4D0-084662863B42}" srcId="{0E9C7658-FD6B-4423-9638-13D1EE379103}" destId="{06ECEB2C-52C5-4DF3-974C-C761D7990070}" srcOrd="0" destOrd="0" parTransId="{EB826561-0CCB-4824-ADE6-132285F325AA}" sibTransId="{B0546CA4-D040-4975-BCF9-03E34FA54958}"/>
    <dgm:cxn modelId="{E5967D4F-19F2-44E0-9043-F76E4CB5517D}" srcId="{C6878D08-BEA1-46D6-A92E-38789E20F1E9}" destId="{9BD10C47-D52A-46B4-90BF-8B4837BEB18A}" srcOrd="1" destOrd="0" parTransId="{54BC12D6-FF7F-4E63-98EC-E6F6AD3B4FE5}" sibTransId="{3B1F79E5-1E6D-4BBF-B964-85DC6A6792F0}"/>
    <dgm:cxn modelId="{40D0CF71-6BC0-4D67-BD4E-4A5D1B7FC411}" srcId="{8604BF62-CAEC-40FB-9150-341CA506DF48}" destId="{2CE5994F-3205-4C0B-BAB6-D9D900F44A39}" srcOrd="0" destOrd="0" parTransId="{33559920-46A3-4500-AAE9-879977D81F89}" sibTransId="{3BB95559-D4E2-4130-9135-C6D5F8744B30}"/>
    <dgm:cxn modelId="{CD09D153-439B-428E-9B34-6568ACCC5740}" type="presOf" srcId="{0E9C7658-FD6B-4423-9638-13D1EE379103}" destId="{2CEF64B6-CC25-421B-9BBE-D7DD6D118028}" srcOrd="0" destOrd="0" presId="urn:microsoft.com/office/officeart/2005/8/layout/process4"/>
    <dgm:cxn modelId="{42C48377-704F-4744-8E72-31520D3373AE}" type="presOf" srcId="{42B57E46-91A4-4874-900A-8C7DB433814C}" destId="{FACBACD9-D0B3-449F-930D-1473E86119D0}" srcOrd="0" destOrd="0" presId="urn:microsoft.com/office/officeart/2005/8/layout/process4"/>
    <dgm:cxn modelId="{49965458-796E-4670-869C-21FEADF90EFF}" srcId="{4569C20B-152B-4F2E-8205-708F3852B9E7}" destId="{C94286F6-59BD-4D39-83CF-052A8F7E6933}" srcOrd="2" destOrd="0" parTransId="{F2EC17F1-2C3B-43EB-A379-EB7985ADBE62}" sibTransId="{0AE49E60-E8E6-4768-8BA6-5A19A27D099D}"/>
    <dgm:cxn modelId="{4F41DD7F-CA1B-4544-82B9-813022946274}" type="presOf" srcId="{C6878D08-BEA1-46D6-A92E-38789E20F1E9}" destId="{81FF6999-E369-45C9-A173-FB4358ED5981}" srcOrd="0" destOrd="0" presId="urn:microsoft.com/office/officeart/2005/8/layout/process4"/>
    <dgm:cxn modelId="{EEB46C8D-82FD-4919-BBBE-E9AB5C692192}" type="presOf" srcId="{C9E9D3C9-ED6E-466E-AA7B-02BA9A60743C}" destId="{643B2785-1F02-4C48-940D-6E3779165ED4}" srcOrd="0" destOrd="0" presId="urn:microsoft.com/office/officeart/2005/8/layout/process4"/>
    <dgm:cxn modelId="{158F569C-8DF6-49E8-B5CA-62DC3491D092}" type="presOf" srcId="{2CE5994F-3205-4C0B-BAB6-D9D900F44A39}" destId="{EA6F32D8-4687-40E0-83D3-6DEF8BFCC757}" srcOrd="0" destOrd="0" presId="urn:microsoft.com/office/officeart/2005/8/layout/process4"/>
    <dgm:cxn modelId="{ACE67D9F-A15D-4D78-BD2D-C47094DB4841}" type="presOf" srcId="{006E7BE7-3BCB-4E50-BB72-13D341B294B9}" destId="{825213F4-991F-481C-99DF-11A86CA986CF}" srcOrd="0" destOrd="0" presId="urn:microsoft.com/office/officeart/2005/8/layout/process4"/>
    <dgm:cxn modelId="{496740A9-7734-49FA-B2A2-4A72D886B09F}" srcId="{0E9E72A1-74FA-4BA5-960A-49F8E32CF8E7}" destId="{C6878D08-BEA1-46D6-A92E-38789E20F1E9}" srcOrd="1" destOrd="0" parTransId="{F5A23E70-15FB-4241-90E2-05F1D0321B6B}" sibTransId="{544C22F8-12D1-4165-9E31-4BD640C39A87}"/>
    <dgm:cxn modelId="{4C9D3DAB-3376-416A-85BA-76A5D81C31F8}" type="presOf" srcId="{6B59FA9D-3A38-4746-BEA2-35BCA6001635}" destId="{CB11F1FF-5345-47CF-9C8B-D0805E0D0C0D}" srcOrd="0" destOrd="0" presId="urn:microsoft.com/office/officeart/2005/8/layout/process4"/>
    <dgm:cxn modelId="{0A1D2FAC-6F3F-4761-BF1D-8F8100EB9B73}" type="presOf" srcId="{C94286F6-59BD-4D39-83CF-052A8F7E6933}" destId="{7CA1CC55-F2B6-4F49-A5DC-6EFEE2108D9D}" srcOrd="0" destOrd="0" presId="urn:microsoft.com/office/officeart/2005/8/layout/process4"/>
    <dgm:cxn modelId="{33530AB1-F542-42BF-AE0B-4082E0EEF16A}" type="presOf" srcId="{6078724E-6F82-48A1-A55E-87372F7DF0B6}" destId="{C0CD4F21-E13A-457D-BB22-3C45689CA193}" srcOrd="0" destOrd="0" presId="urn:microsoft.com/office/officeart/2005/8/layout/process4"/>
    <dgm:cxn modelId="{BA1525B1-2145-4B31-8ECD-6B73C1838764}" srcId="{0E9C7658-FD6B-4423-9638-13D1EE379103}" destId="{C9E9D3C9-ED6E-466E-AA7B-02BA9A60743C}" srcOrd="1" destOrd="0" parTransId="{ED9A0BB7-2667-4A9E-B79F-23CC00578FDC}" sibTransId="{55FD566D-2AF5-4A83-A4AE-B3C3EC346A6C}"/>
    <dgm:cxn modelId="{6F445CBB-BF74-4926-BCCA-8A4C196134B1}" type="presOf" srcId="{0E9C7658-FD6B-4423-9638-13D1EE379103}" destId="{FEB707BB-D5B1-4BEC-9785-5714AFA567CF}" srcOrd="1" destOrd="0" presId="urn:microsoft.com/office/officeart/2005/8/layout/process4"/>
    <dgm:cxn modelId="{8EFD74BD-98CE-45B3-80FD-B77108027F89}" type="presOf" srcId="{8604BF62-CAEC-40FB-9150-341CA506DF48}" destId="{7E8969B6-D6B4-47F2-9037-D9BF33E0B2BA}" srcOrd="1" destOrd="0" presId="urn:microsoft.com/office/officeart/2005/8/layout/process4"/>
    <dgm:cxn modelId="{AD6F8FC6-EA4D-4640-A85C-F87D528369B4}" srcId="{4569C20B-152B-4F2E-8205-708F3852B9E7}" destId="{A03DC345-8B40-4653-8B52-AC52B538C8C4}" srcOrd="1" destOrd="0" parTransId="{4E3A9F88-C5C2-4E6F-8F83-812AA1E7114C}" sibTransId="{711B555A-2A75-4BDD-B586-24DDF6CCCC7C}"/>
    <dgm:cxn modelId="{D256C6C8-ADB2-4D2E-B7F1-69A1D02A2DCC}" type="presOf" srcId="{8DA334DC-1C68-4CBE-B981-EDC837CFEEB0}" destId="{39CD7A85-5C67-4A24-8650-4B94CE73EE68}" srcOrd="0" destOrd="0" presId="urn:microsoft.com/office/officeart/2005/8/layout/process4"/>
    <dgm:cxn modelId="{78C0CFCE-E072-4C1D-82C2-D9D2DBA7A32F}" type="presOf" srcId="{A03DC345-8B40-4653-8B52-AC52B538C8C4}" destId="{1AC29EC3-6A62-48BD-BB81-4A563CA458D8}" srcOrd="0" destOrd="0" presId="urn:microsoft.com/office/officeart/2005/8/layout/process4"/>
    <dgm:cxn modelId="{FC952BDD-F70B-4868-8FDC-BFF760E2BFD2}" srcId="{8604BF62-CAEC-40FB-9150-341CA506DF48}" destId="{4F81D6E2-3A4E-4193-84FD-1FA26ACD5723}" srcOrd="2" destOrd="0" parTransId="{7ABEAC60-CFAC-4E35-9B57-16F69CB3FD18}" sibTransId="{DDAD7DCE-E1A4-487E-9CFE-DF23251E3BE3}"/>
    <dgm:cxn modelId="{7D5763DD-5062-4128-8746-D676609E7B10}" type="presOf" srcId="{9BD10C47-D52A-46B4-90BF-8B4837BEB18A}" destId="{42239E3C-40A7-4E32-A6FF-E36C1B8404C0}" srcOrd="0" destOrd="0" presId="urn:microsoft.com/office/officeart/2005/8/layout/process4"/>
    <dgm:cxn modelId="{8BE1C2E7-B7AF-4BAF-B681-92B91B11D59B}" srcId="{0E9E72A1-74FA-4BA5-960A-49F8E32CF8E7}" destId="{0E9C7658-FD6B-4423-9638-13D1EE379103}" srcOrd="2" destOrd="0" parTransId="{C0519008-E8F7-407E-8E69-54B59CC701E1}" sibTransId="{0609B8F1-EF4B-4973-8376-BCD6E2FABE59}"/>
    <dgm:cxn modelId="{31D5EAEB-1C62-41C2-BEA1-1DE7F9D08D1B}" srcId="{8604BF62-CAEC-40FB-9150-341CA506DF48}" destId="{006E7BE7-3BCB-4E50-BB72-13D341B294B9}" srcOrd="4" destOrd="0" parTransId="{00531F5B-622C-4E6F-9E64-1A26CAEC92BD}" sibTransId="{426749F8-8020-444B-9DF6-145100F8C1D8}"/>
    <dgm:cxn modelId="{820765EF-69CF-4605-8730-8701D02EEBDF}" type="presOf" srcId="{AB3596CA-35AD-4659-BB6E-1ACFFC842DE2}" destId="{97FB5A92-F23A-43B7-90EE-6EFD170AB32D}" srcOrd="0" destOrd="0" presId="urn:microsoft.com/office/officeart/2005/8/layout/process4"/>
    <dgm:cxn modelId="{72B7ED88-E4C2-48EE-B0E4-5066C48BD366}" type="presParOf" srcId="{CF6A1748-4392-4A05-84A7-B525BD2B02D7}" destId="{2947DB0A-CEE4-4A37-94BA-87F84EA00898}" srcOrd="0" destOrd="0" presId="urn:microsoft.com/office/officeart/2005/8/layout/process4"/>
    <dgm:cxn modelId="{0FE8C962-0D12-47E2-A6FE-76131AB115F8}" type="presParOf" srcId="{2947DB0A-CEE4-4A37-94BA-87F84EA00898}" destId="{3544038F-5202-4A53-B78B-F544435FC049}" srcOrd="0" destOrd="0" presId="urn:microsoft.com/office/officeart/2005/8/layout/process4"/>
    <dgm:cxn modelId="{0DEA6497-11F0-4085-A6DB-EF1F203A7F19}" type="presParOf" srcId="{2947DB0A-CEE4-4A37-94BA-87F84EA00898}" destId="{F33E3466-E534-461B-B98D-E1BC0A4671BA}" srcOrd="1" destOrd="0" presId="urn:microsoft.com/office/officeart/2005/8/layout/process4"/>
    <dgm:cxn modelId="{F5606FFA-B2AA-47C1-A3FB-8EF421A78F7E}" type="presParOf" srcId="{2947DB0A-CEE4-4A37-94BA-87F84EA00898}" destId="{476AE9E9-52D3-44AF-91CF-C3D10AB67CBE}" srcOrd="2" destOrd="0" presId="urn:microsoft.com/office/officeart/2005/8/layout/process4"/>
    <dgm:cxn modelId="{23274B2C-7A4F-4F67-828E-963B5BCB4935}" type="presParOf" srcId="{476AE9E9-52D3-44AF-91CF-C3D10AB67CBE}" destId="{97FB5A92-F23A-43B7-90EE-6EFD170AB32D}" srcOrd="0" destOrd="0" presId="urn:microsoft.com/office/officeart/2005/8/layout/process4"/>
    <dgm:cxn modelId="{7B871073-489A-4429-A514-25AE4AA1D75A}" type="presParOf" srcId="{476AE9E9-52D3-44AF-91CF-C3D10AB67CBE}" destId="{1AC29EC3-6A62-48BD-BB81-4A563CA458D8}" srcOrd="1" destOrd="0" presId="urn:microsoft.com/office/officeart/2005/8/layout/process4"/>
    <dgm:cxn modelId="{4F71EDBD-78E4-406F-82F8-D8CEFE28BCEC}" type="presParOf" srcId="{476AE9E9-52D3-44AF-91CF-C3D10AB67CBE}" destId="{7CA1CC55-F2B6-4F49-A5DC-6EFEE2108D9D}" srcOrd="2" destOrd="0" presId="urn:microsoft.com/office/officeart/2005/8/layout/process4"/>
    <dgm:cxn modelId="{BB361AF7-D935-4C40-B1EC-D644221B128D}" type="presParOf" srcId="{CF6A1748-4392-4A05-84A7-B525BD2B02D7}" destId="{CDB0FC86-5AC7-4A13-95A7-02F7DC49047F}" srcOrd="1" destOrd="0" presId="urn:microsoft.com/office/officeart/2005/8/layout/process4"/>
    <dgm:cxn modelId="{0D72440F-B3D7-42AD-8572-59B1A1D3FFB9}" type="presParOf" srcId="{CF6A1748-4392-4A05-84A7-B525BD2B02D7}" destId="{D8BE633A-A542-4C2E-A00E-3F25A956B1A9}" srcOrd="2" destOrd="0" presId="urn:microsoft.com/office/officeart/2005/8/layout/process4"/>
    <dgm:cxn modelId="{1FD7686E-7764-4986-B76A-A03D0BC75E63}" type="presParOf" srcId="{D8BE633A-A542-4C2E-A00E-3F25A956B1A9}" destId="{2CEF64B6-CC25-421B-9BBE-D7DD6D118028}" srcOrd="0" destOrd="0" presId="urn:microsoft.com/office/officeart/2005/8/layout/process4"/>
    <dgm:cxn modelId="{803ED5D6-99AE-41A2-94C8-6B968C79B69F}" type="presParOf" srcId="{D8BE633A-A542-4C2E-A00E-3F25A956B1A9}" destId="{FEB707BB-D5B1-4BEC-9785-5714AFA567CF}" srcOrd="1" destOrd="0" presId="urn:microsoft.com/office/officeart/2005/8/layout/process4"/>
    <dgm:cxn modelId="{1E417F50-5D10-4DDD-8E1A-44B08D597CF2}" type="presParOf" srcId="{D8BE633A-A542-4C2E-A00E-3F25A956B1A9}" destId="{C4449ECB-E7D2-43AB-8670-7A85B7CFFB2F}" srcOrd="2" destOrd="0" presId="urn:microsoft.com/office/officeart/2005/8/layout/process4"/>
    <dgm:cxn modelId="{6E3940C3-B872-48A2-BD8D-370355789F68}" type="presParOf" srcId="{C4449ECB-E7D2-43AB-8670-7A85B7CFFB2F}" destId="{76ECCD14-7BA9-4112-A5AA-3C8ED6C04366}" srcOrd="0" destOrd="0" presId="urn:microsoft.com/office/officeart/2005/8/layout/process4"/>
    <dgm:cxn modelId="{A2256F33-21B5-408C-B051-E16B91708F17}" type="presParOf" srcId="{C4449ECB-E7D2-43AB-8670-7A85B7CFFB2F}" destId="{643B2785-1F02-4C48-940D-6E3779165ED4}" srcOrd="1" destOrd="0" presId="urn:microsoft.com/office/officeart/2005/8/layout/process4"/>
    <dgm:cxn modelId="{84789F71-61F2-4E1D-805F-6F74C9315A8D}" type="presParOf" srcId="{C4449ECB-E7D2-43AB-8670-7A85B7CFFB2F}" destId="{C0CD4F21-E13A-457D-BB22-3C45689CA193}" srcOrd="2" destOrd="0" presId="urn:microsoft.com/office/officeart/2005/8/layout/process4"/>
    <dgm:cxn modelId="{9E952A5A-D57A-4974-8C9F-A3C1635252E4}" type="presParOf" srcId="{CF6A1748-4392-4A05-84A7-B525BD2B02D7}" destId="{8BDA2587-07C5-425A-ABF2-B58E1A0EA0E0}" srcOrd="3" destOrd="0" presId="urn:microsoft.com/office/officeart/2005/8/layout/process4"/>
    <dgm:cxn modelId="{7C11B48E-0D5B-4461-8741-C8C3B1BACB36}" type="presParOf" srcId="{CF6A1748-4392-4A05-84A7-B525BD2B02D7}" destId="{CCE33C98-7A26-4AF1-AF08-36D72C85A26B}" srcOrd="4" destOrd="0" presId="urn:microsoft.com/office/officeart/2005/8/layout/process4"/>
    <dgm:cxn modelId="{E49416A6-2867-418A-BCA0-CD338FF8CF79}" type="presParOf" srcId="{CCE33C98-7A26-4AF1-AF08-36D72C85A26B}" destId="{81FF6999-E369-45C9-A173-FB4358ED5981}" srcOrd="0" destOrd="0" presId="urn:microsoft.com/office/officeart/2005/8/layout/process4"/>
    <dgm:cxn modelId="{3C3B4932-251E-48D3-94D3-94A24E2B41B1}" type="presParOf" srcId="{CCE33C98-7A26-4AF1-AF08-36D72C85A26B}" destId="{433C9D9F-F40A-47F6-AC27-0D83D95ED2CE}" srcOrd="1" destOrd="0" presId="urn:microsoft.com/office/officeart/2005/8/layout/process4"/>
    <dgm:cxn modelId="{DA00E3F3-FC6F-4E75-89E6-DB45E42D0575}" type="presParOf" srcId="{CCE33C98-7A26-4AF1-AF08-36D72C85A26B}" destId="{115CAC11-DAC9-46D1-954A-8EA980E7F4CF}" srcOrd="2" destOrd="0" presId="urn:microsoft.com/office/officeart/2005/8/layout/process4"/>
    <dgm:cxn modelId="{00F97F1A-66E4-4245-B619-0452E8613B82}" type="presParOf" srcId="{115CAC11-DAC9-46D1-954A-8EA980E7F4CF}" destId="{FACBACD9-D0B3-449F-930D-1473E86119D0}" srcOrd="0" destOrd="0" presId="urn:microsoft.com/office/officeart/2005/8/layout/process4"/>
    <dgm:cxn modelId="{1896BDE0-DE38-4CE9-969D-A38DAEBEBF45}" type="presParOf" srcId="{115CAC11-DAC9-46D1-954A-8EA980E7F4CF}" destId="{42239E3C-40A7-4E32-A6FF-E36C1B8404C0}" srcOrd="1" destOrd="0" presId="urn:microsoft.com/office/officeart/2005/8/layout/process4"/>
    <dgm:cxn modelId="{871FB6E1-75D4-4270-AE91-CD3FEC7DE741}" type="presParOf" srcId="{CF6A1748-4392-4A05-84A7-B525BD2B02D7}" destId="{44DE86C9-14B0-4330-9EEE-FE015563E8FE}" srcOrd="5" destOrd="0" presId="urn:microsoft.com/office/officeart/2005/8/layout/process4"/>
    <dgm:cxn modelId="{9BB51857-8138-4CF8-A592-CB828E8FE9CB}" type="presParOf" srcId="{CF6A1748-4392-4A05-84A7-B525BD2B02D7}" destId="{1AA0A23F-D9CE-4D20-91CB-862A04BCF892}" srcOrd="6" destOrd="0" presId="urn:microsoft.com/office/officeart/2005/8/layout/process4"/>
    <dgm:cxn modelId="{C5305709-B9BC-40D0-9850-A6170F88E26B}" type="presParOf" srcId="{1AA0A23F-D9CE-4D20-91CB-862A04BCF892}" destId="{DE1D0A99-3FF5-4A5C-99DF-64502D8B74C8}" srcOrd="0" destOrd="0" presId="urn:microsoft.com/office/officeart/2005/8/layout/process4"/>
    <dgm:cxn modelId="{65590C41-2BF8-4ADE-9530-037D23327AB6}" type="presParOf" srcId="{1AA0A23F-D9CE-4D20-91CB-862A04BCF892}" destId="{7E8969B6-D6B4-47F2-9037-D9BF33E0B2BA}" srcOrd="1" destOrd="0" presId="urn:microsoft.com/office/officeart/2005/8/layout/process4"/>
    <dgm:cxn modelId="{CFA89300-9A77-47BB-9210-6BE2F0A587B2}" type="presParOf" srcId="{1AA0A23F-D9CE-4D20-91CB-862A04BCF892}" destId="{33817C59-8B82-4A3B-9964-774DD4588C42}" srcOrd="2" destOrd="0" presId="urn:microsoft.com/office/officeart/2005/8/layout/process4"/>
    <dgm:cxn modelId="{14778D8E-F5B9-4566-881E-20ED74D0174F}" type="presParOf" srcId="{33817C59-8B82-4A3B-9964-774DD4588C42}" destId="{EA6F32D8-4687-40E0-83D3-6DEF8BFCC757}" srcOrd="0" destOrd="0" presId="urn:microsoft.com/office/officeart/2005/8/layout/process4"/>
    <dgm:cxn modelId="{72BE98BD-1F16-498D-BC6A-1BE3E84AB67A}" type="presParOf" srcId="{33817C59-8B82-4A3B-9964-774DD4588C42}" destId="{39CD7A85-5C67-4A24-8650-4B94CE73EE68}" srcOrd="1" destOrd="0" presId="urn:microsoft.com/office/officeart/2005/8/layout/process4"/>
    <dgm:cxn modelId="{AAE46FEB-603E-4C1B-88B3-C10C85A85F2C}" type="presParOf" srcId="{33817C59-8B82-4A3B-9964-774DD4588C42}" destId="{0CC9EC63-3E95-4307-934C-E3AABA14746E}" srcOrd="2" destOrd="0" presId="urn:microsoft.com/office/officeart/2005/8/layout/process4"/>
    <dgm:cxn modelId="{28F3FCF8-7D5C-4F54-A259-014E83CB4379}" type="presParOf" srcId="{33817C59-8B82-4A3B-9964-774DD4588C42}" destId="{CB11F1FF-5345-47CF-9C8B-D0805E0D0C0D}" srcOrd="3" destOrd="0" presId="urn:microsoft.com/office/officeart/2005/8/layout/process4"/>
    <dgm:cxn modelId="{ED21B014-65BC-40E7-8120-1C7D0F759CAF}" type="presParOf" srcId="{33817C59-8B82-4A3B-9964-774DD4588C42}" destId="{825213F4-991F-481C-99DF-11A86CA986CF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E3466-E534-461B-B98D-E1BC0A4671BA}">
      <dsp:nvSpPr>
        <dsp:cNvPr id="0" name=""/>
        <dsp:cNvSpPr/>
      </dsp:nvSpPr>
      <dsp:spPr>
        <a:xfrm>
          <a:off x="0" y="3988377"/>
          <a:ext cx="7224132" cy="872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latin typeface="Avenir Next LT Pro Light" panose="02020404030301010803"/>
            </a:rPr>
            <a:t>Projekt końcowy </a:t>
          </a:r>
        </a:p>
      </dsp:txBody>
      <dsp:txXfrm>
        <a:off x="0" y="3988377"/>
        <a:ext cx="7224132" cy="471182"/>
      </dsp:txXfrm>
    </dsp:sp>
    <dsp:sp modelId="{97FB5A92-F23A-43B7-90EE-6EFD170AB32D}">
      <dsp:nvSpPr>
        <dsp:cNvPr id="0" name=""/>
        <dsp:cNvSpPr/>
      </dsp:nvSpPr>
      <dsp:spPr>
        <a:xfrm>
          <a:off x="3527" y="4442108"/>
          <a:ext cx="2405692" cy="4013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Ukończenie </a:t>
          </a:r>
          <a:r>
            <a:rPr lang="pl-PL" sz="1300" kern="1200" dirty="0">
              <a:latin typeface="Avenir Next LT Pro Light" panose="02020404030301010803"/>
            </a:rPr>
            <a:t>Party Mode</a:t>
          </a:r>
          <a:endParaRPr lang="en-US" sz="1300" kern="1200" dirty="0"/>
        </a:p>
      </dsp:txBody>
      <dsp:txXfrm>
        <a:off x="3527" y="4442108"/>
        <a:ext cx="2405692" cy="401377"/>
      </dsp:txXfrm>
    </dsp:sp>
    <dsp:sp modelId="{1AC29EC3-6A62-48BD-BB81-4A563CA458D8}">
      <dsp:nvSpPr>
        <dsp:cNvPr id="0" name=""/>
        <dsp:cNvSpPr/>
      </dsp:nvSpPr>
      <dsp:spPr>
        <a:xfrm>
          <a:off x="2409219" y="4442108"/>
          <a:ext cx="2405692" cy="4013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Stworzenie </a:t>
          </a:r>
          <a:r>
            <a:rPr lang="pl-PL" sz="1300" kern="1200" dirty="0">
              <a:latin typeface="Avenir Next LT Pro Light" panose="02020404030301010803"/>
            </a:rPr>
            <a:t>mapy</a:t>
          </a:r>
          <a:r>
            <a:rPr lang="pl-PL" sz="1300" kern="1200" dirty="0"/>
            <a:t> oraz animacji do </a:t>
          </a:r>
          <a:r>
            <a:rPr lang="pl-PL" sz="1300" kern="1200" dirty="0">
              <a:latin typeface="Avenir Next LT Pro Light" panose="02020404030301010803"/>
            </a:rPr>
            <a:t>Party Mode</a:t>
          </a:r>
          <a:endParaRPr lang="en-US" sz="1300" kern="1200" dirty="0"/>
        </a:p>
      </dsp:txBody>
      <dsp:txXfrm>
        <a:off x="2409219" y="4442108"/>
        <a:ext cx="2405692" cy="401377"/>
      </dsp:txXfrm>
    </dsp:sp>
    <dsp:sp modelId="{7CA1CC55-F2B6-4F49-A5DC-6EFEE2108D9D}">
      <dsp:nvSpPr>
        <dsp:cNvPr id="0" name=""/>
        <dsp:cNvSpPr/>
      </dsp:nvSpPr>
      <dsp:spPr>
        <a:xfrm>
          <a:off x="4814912" y="4442108"/>
          <a:ext cx="2405692" cy="4013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>
              <a:latin typeface="Avenir Next LT Pro Light" panose="02020404030301010803"/>
            </a:rPr>
            <a:t>*Opcje?</a:t>
          </a:r>
          <a:endParaRPr lang="pl-PL" sz="1300" kern="1200" dirty="0"/>
        </a:p>
      </dsp:txBody>
      <dsp:txXfrm>
        <a:off x="4814912" y="4442108"/>
        <a:ext cx="2405692" cy="401377"/>
      </dsp:txXfrm>
    </dsp:sp>
    <dsp:sp modelId="{FEB707BB-D5B1-4BEC-9785-5714AFA567CF}">
      <dsp:nvSpPr>
        <dsp:cNvPr id="0" name=""/>
        <dsp:cNvSpPr/>
      </dsp:nvSpPr>
      <dsp:spPr>
        <a:xfrm rot="10800000">
          <a:off x="0" y="2659469"/>
          <a:ext cx="7224132" cy="1341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Raport nr </a:t>
          </a:r>
          <a:r>
            <a:rPr lang="pl-PL" sz="1600" kern="1200" dirty="0">
              <a:latin typeface="Avenir Next LT Pro Light" panose="02020404030301010803"/>
            </a:rPr>
            <a:t>3</a:t>
          </a:r>
          <a:endParaRPr lang="pl-PL" sz="1600" kern="1200" dirty="0"/>
        </a:p>
      </dsp:txBody>
      <dsp:txXfrm rot="-10800000">
        <a:off x="0" y="2659469"/>
        <a:ext cx="7224132" cy="471040"/>
      </dsp:txXfrm>
    </dsp:sp>
    <dsp:sp modelId="{76ECCD14-7BA9-4112-A5AA-3C8ED6C04366}">
      <dsp:nvSpPr>
        <dsp:cNvPr id="0" name=""/>
        <dsp:cNvSpPr/>
      </dsp:nvSpPr>
      <dsp:spPr>
        <a:xfrm>
          <a:off x="3527" y="3130510"/>
          <a:ext cx="2405692" cy="4012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Stworzenie map oraz animacji do KO </a:t>
          </a:r>
          <a:r>
            <a:rPr lang="pl-PL" sz="1300" kern="1200" dirty="0">
              <a:latin typeface="Avenir Next LT Pro Light" panose="02020404030301010803"/>
            </a:rPr>
            <a:t>Stage</a:t>
          </a:r>
          <a:endParaRPr lang="pl-PL" sz="1300" kern="1200" dirty="0"/>
        </a:p>
      </dsp:txBody>
      <dsp:txXfrm>
        <a:off x="3527" y="3130510"/>
        <a:ext cx="2405692" cy="401256"/>
      </dsp:txXfrm>
    </dsp:sp>
    <dsp:sp modelId="{643B2785-1F02-4C48-940D-6E3779165ED4}">
      <dsp:nvSpPr>
        <dsp:cNvPr id="0" name=""/>
        <dsp:cNvSpPr/>
      </dsp:nvSpPr>
      <dsp:spPr>
        <a:xfrm>
          <a:off x="2409219" y="3130510"/>
          <a:ext cx="2405692" cy="4012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Ukończenie KO </a:t>
          </a:r>
          <a:r>
            <a:rPr lang="pl-PL" sz="1300" kern="1200" dirty="0">
              <a:latin typeface="Avenir Next LT Pro Light" panose="02020404030301010803"/>
            </a:rPr>
            <a:t>Stage</a:t>
          </a:r>
          <a:endParaRPr lang="en-US" sz="1300" kern="1200" dirty="0"/>
        </a:p>
      </dsp:txBody>
      <dsp:txXfrm>
        <a:off x="2409219" y="3130510"/>
        <a:ext cx="2405692" cy="401256"/>
      </dsp:txXfrm>
    </dsp:sp>
    <dsp:sp modelId="{C0CD4F21-E13A-457D-BB22-3C45689CA193}">
      <dsp:nvSpPr>
        <dsp:cNvPr id="0" name=""/>
        <dsp:cNvSpPr/>
      </dsp:nvSpPr>
      <dsp:spPr>
        <a:xfrm>
          <a:off x="4814912" y="3130510"/>
          <a:ext cx="2405692" cy="4012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>
              <a:latin typeface="Avenir Next LT Pro Light" panose="02020404030301010803"/>
            </a:rPr>
            <a:t>Początek Party Mode</a:t>
          </a:r>
        </a:p>
      </dsp:txBody>
      <dsp:txXfrm>
        <a:off x="4814912" y="3130510"/>
        <a:ext cx="2405692" cy="401256"/>
      </dsp:txXfrm>
    </dsp:sp>
    <dsp:sp modelId="{433C9D9F-F40A-47F6-AC27-0D83D95ED2CE}">
      <dsp:nvSpPr>
        <dsp:cNvPr id="0" name=""/>
        <dsp:cNvSpPr/>
      </dsp:nvSpPr>
      <dsp:spPr>
        <a:xfrm rot="10800000">
          <a:off x="0" y="1330561"/>
          <a:ext cx="7224132" cy="1341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Raport nr </a:t>
          </a:r>
          <a:r>
            <a:rPr lang="pl-PL" sz="1600" kern="1200" dirty="0">
              <a:latin typeface="Avenir Next LT Pro Light" panose="02020404030301010803"/>
            </a:rPr>
            <a:t>2</a:t>
          </a:r>
          <a:endParaRPr lang="pl-PL" sz="1600" kern="1200" dirty="0"/>
        </a:p>
      </dsp:txBody>
      <dsp:txXfrm rot="-10800000">
        <a:off x="0" y="1330561"/>
        <a:ext cx="7224132" cy="471040"/>
      </dsp:txXfrm>
    </dsp:sp>
    <dsp:sp modelId="{FACBACD9-D0B3-449F-930D-1473E86119D0}">
      <dsp:nvSpPr>
        <dsp:cNvPr id="0" name=""/>
        <dsp:cNvSpPr/>
      </dsp:nvSpPr>
      <dsp:spPr>
        <a:xfrm>
          <a:off x="0" y="1801601"/>
          <a:ext cx="3612065" cy="4012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>
              <a:latin typeface="Avenir Next LT Pro Light" panose="02020404030301010803"/>
            </a:rPr>
            <a:t> Dodanie przeszkód i wspomagaczy tak aby działały</a:t>
          </a:r>
          <a:endParaRPr lang="pl-PL" sz="1300" kern="1200" dirty="0"/>
        </a:p>
      </dsp:txBody>
      <dsp:txXfrm>
        <a:off x="0" y="1801601"/>
        <a:ext cx="3612065" cy="401256"/>
      </dsp:txXfrm>
    </dsp:sp>
    <dsp:sp modelId="{42239E3C-40A7-4E32-A6FF-E36C1B8404C0}">
      <dsp:nvSpPr>
        <dsp:cNvPr id="0" name=""/>
        <dsp:cNvSpPr/>
      </dsp:nvSpPr>
      <dsp:spPr>
        <a:xfrm>
          <a:off x="3612066" y="1801601"/>
          <a:ext cx="3612065" cy="4012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>
              <a:latin typeface="Avenir Next LT Pro Light" panose="02020404030301010803"/>
            </a:rPr>
            <a:t>Grafiki wspomagaczy i przeszkód</a:t>
          </a:r>
          <a:endParaRPr lang="pl-PL" sz="1300" kern="1200" dirty="0"/>
        </a:p>
      </dsp:txBody>
      <dsp:txXfrm>
        <a:off x="3612066" y="1801601"/>
        <a:ext cx="3612065" cy="401256"/>
      </dsp:txXfrm>
    </dsp:sp>
    <dsp:sp modelId="{7E8969B6-D6B4-47F2-9037-D9BF33E0B2BA}">
      <dsp:nvSpPr>
        <dsp:cNvPr id="0" name=""/>
        <dsp:cNvSpPr/>
      </dsp:nvSpPr>
      <dsp:spPr>
        <a:xfrm rot="10800000">
          <a:off x="0" y="1653"/>
          <a:ext cx="7224132" cy="13419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latin typeface="Avenir Next LT Pro Light" panose="02020404030301010803"/>
            </a:rPr>
            <a:t>Raport nr 1</a:t>
          </a:r>
          <a:endParaRPr lang="pl-PL" sz="1600" kern="1200" dirty="0"/>
        </a:p>
      </dsp:txBody>
      <dsp:txXfrm rot="-10800000">
        <a:off x="0" y="1653"/>
        <a:ext cx="7224132" cy="471040"/>
      </dsp:txXfrm>
    </dsp:sp>
    <dsp:sp modelId="{EA6F32D8-4687-40E0-83D3-6DEF8BFCC757}">
      <dsp:nvSpPr>
        <dsp:cNvPr id="0" name=""/>
        <dsp:cNvSpPr/>
      </dsp:nvSpPr>
      <dsp:spPr>
        <a:xfrm>
          <a:off x="881" y="472693"/>
          <a:ext cx="1444473" cy="4012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>
              <a:latin typeface="Avenir Next LT Pro Light" panose="02020404030301010803"/>
            </a:rPr>
            <a:t>Stworzenie menu głównego</a:t>
          </a:r>
          <a:endParaRPr lang="pl-PL" sz="1300" kern="1200" dirty="0"/>
        </a:p>
      </dsp:txBody>
      <dsp:txXfrm>
        <a:off x="881" y="472693"/>
        <a:ext cx="1444473" cy="401256"/>
      </dsp:txXfrm>
    </dsp:sp>
    <dsp:sp modelId="{39CD7A85-5C67-4A24-8650-4B94CE73EE68}">
      <dsp:nvSpPr>
        <dsp:cNvPr id="0" name=""/>
        <dsp:cNvSpPr/>
      </dsp:nvSpPr>
      <dsp:spPr>
        <a:xfrm>
          <a:off x="1445355" y="472693"/>
          <a:ext cx="1444473" cy="4012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>
              <a:latin typeface="Avenir Next LT Pro Light" panose="02020404030301010803"/>
            </a:rPr>
            <a:t>Początki KO Stage </a:t>
          </a:r>
        </a:p>
      </dsp:txBody>
      <dsp:txXfrm>
        <a:off x="1445355" y="472693"/>
        <a:ext cx="1444473" cy="401256"/>
      </dsp:txXfrm>
    </dsp:sp>
    <dsp:sp modelId="{0CC9EC63-3E95-4307-934C-E3AABA14746E}">
      <dsp:nvSpPr>
        <dsp:cNvPr id="0" name=""/>
        <dsp:cNvSpPr/>
      </dsp:nvSpPr>
      <dsp:spPr>
        <a:xfrm>
          <a:off x="2889829" y="472693"/>
          <a:ext cx="1444473" cy="4012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>
              <a:latin typeface="Avenir Next LT Pro Light" panose="02020404030301010803"/>
            </a:rPr>
            <a:t>Menu wyboru postaci*</a:t>
          </a:r>
          <a:endParaRPr lang="pl-PL" sz="1300" kern="1200" dirty="0"/>
        </a:p>
      </dsp:txBody>
      <dsp:txXfrm>
        <a:off x="2889829" y="472693"/>
        <a:ext cx="1444473" cy="401256"/>
      </dsp:txXfrm>
    </dsp:sp>
    <dsp:sp modelId="{CB11F1FF-5345-47CF-9C8B-D0805E0D0C0D}">
      <dsp:nvSpPr>
        <dsp:cNvPr id="0" name=""/>
        <dsp:cNvSpPr/>
      </dsp:nvSpPr>
      <dsp:spPr>
        <a:xfrm>
          <a:off x="4334302" y="472693"/>
          <a:ext cx="1444473" cy="4012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>
              <a:latin typeface="Avenir Next LT Pro Light" panose="02020404030301010803"/>
            </a:rPr>
            <a:t>Muzyka*</a:t>
          </a:r>
        </a:p>
      </dsp:txBody>
      <dsp:txXfrm>
        <a:off x="4334302" y="472693"/>
        <a:ext cx="1444473" cy="401256"/>
      </dsp:txXfrm>
    </dsp:sp>
    <dsp:sp modelId="{825213F4-991F-481C-99DF-11A86CA986CF}">
      <dsp:nvSpPr>
        <dsp:cNvPr id="0" name=""/>
        <dsp:cNvSpPr/>
      </dsp:nvSpPr>
      <dsp:spPr>
        <a:xfrm>
          <a:off x="5778776" y="472693"/>
          <a:ext cx="1444473" cy="4012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>
              <a:latin typeface="Avenir Next LT Pro Light" panose="02020404030301010803"/>
            </a:rPr>
            <a:t>Wprowadzenie</a:t>
          </a:r>
        </a:p>
      </dsp:txBody>
      <dsp:txXfrm>
        <a:off x="5778776" y="472693"/>
        <a:ext cx="1444473" cy="401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7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7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9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2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7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2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1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2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9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072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2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6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onstrukcja domów w kostce architektonicznej">
            <a:extLst>
              <a:ext uri="{FF2B5EF4-FFF2-40B4-BE49-F238E27FC236}">
                <a16:creationId xmlns:a16="http://schemas.microsoft.com/office/drawing/2014/main" id="{4A85DD30-654F-9A14-5685-34242E11E3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89" r="-2" b="757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pl-PL" sz="4400" dirty="0">
                <a:solidFill>
                  <a:schemeClr val="tx1"/>
                </a:solidFill>
              </a:rPr>
              <a:t>Party Time 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l-PL" dirty="0">
                <a:solidFill>
                  <a:schemeClr val="tx1"/>
                </a:solidFill>
              </a:rPr>
              <a:t>Gra będąca połączeniem </a:t>
            </a:r>
          </a:p>
          <a:p>
            <a:r>
              <a:rPr lang="pl-PL" dirty="0">
                <a:solidFill>
                  <a:schemeClr val="tx1"/>
                </a:solidFill>
              </a:rPr>
              <a:t>Mario Party i </a:t>
            </a:r>
            <a:r>
              <a:rPr lang="pl-PL" dirty="0" err="1">
                <a:solidFill>
                  <a:schemeClr val="tx1"/>
                </a:solidFill>
              </a:rPr>
              <a:t>Monopoly</a:t>
            </a:r>
            <a:r>
              <a:rPr lang="pl-PL" dirty="0">
                <a:solidFill>
                  <a:schemeClr val="tx1"/>
                </a:solidFill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91B009E-81B2-4C7A-B34E-5AE76E57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pl-PL"/>
              <a:t>Zawartość i cel gry</a:t>
            </a:r>
          </a:p>
        </p:txBody>
      </p:sp>
      <p:sp>
        <p:nvSpPr>
          <p:cNvPr id="36" name="Symbol zastępczy zawartości 2">
            <a:extLst>
              <a:ext uri="{FF2B5EF4-FFF2-40B4-BE49-F238E27FC236}">
                <a16:creationId xmlns:a16="http://schemas.microsoft.com/office/drawing/2014/main" id="{354936C4-7A34-467D-A797-F6624A7A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220" y="2706533"/>
            <a:ext cx="9792208" cy="33335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/>
              <a:t>Gra będzie posiadać dwa tryby:</a:t>
            </a:r>
          </a:p>
          <a:p>
            <a:pPr marL="0" indent="0">
              <a:buNone/>
            </a:pPr>
            <a:r>
              <a:rPr lang="pl-PL" dirty="0"/>
              <a:t>Party </a:t>
            </a:r>
            <a:r>
              <a:rPr lang="pl-PL" dirty="0" err="1"/>
              <a:t>Mode</a:t>
            </a:r>
            <a:r>
              <a:rPr lang="pl-PL" dirty="0"/>
              <a:t>  - w tym trybie 4 graczy wyląduje na planszy, na której będą się znajdować pola kilku różnych kolorach oraz gwiazdka. Celem każdego z graczy będzie zebranie największej ilości gwiazdek spośród uczestników. Aby zebrać gwiazdkę potrzebujemy monety, które będziemy zdobywać po drodze. Po drodze będą się  również znajdować wspomagacze, a także pułapki. Gra będzie trwała prawdopodobnie kilkanaście lub kilkadziesiąt tur (gracze sami będą mogli ustawiać długość rozgrywki).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KO </a:t>
            </a:r>
            <a:r>
              <a:rPr lang="pl-PL" dirty="0" err="1"/>
              <a:t>Stage</a:t>
            </a:r>
            <a:r>
              <a:rPr lang="pl-PL" dirty="0"/>
              <a:t> – w tym trybie 8 graczy będzie rywalizowało w formacie pucharowym o tytuł "Mistrza Gwiazd". W odróżnieniu od Party </a:t>
            </a:r>
            <a:r>
              <a:rPr lang="pl-PL" dirty="0" err="1"/>
              <a:t>Mode</a:t>
            </a:r>
            <a:r>
              <a:rPr lang="pl-PL" dirty="0"/>
              <a:t> tutaj rywalizacja będzie miała miejsce na planszy, której droga prowadzi do gwiazdy (bez pętli jak w poprzednim trybie) i kto pierwszy ten wygrywa. Oczywiście pojedynki są w formie</a:t>
            </a:r>
          </a:p>
          <a:p>
            <a:pPr marL="0" indent="0">
              <a:buNone/>
            </a:pPr>
            <a:r>
              <a:rPr lang="pl-PL" dirty="0"/>
              <a:t>1 vs 1 (przegrany odpada, zwycięzca przechodzi dalej).</a:t>
            </a:r>
          </a:p>
        </p:txBody>
      </p:sp>
      <p:sp>
        <p:nvSpPr>
          <p:cNvPr id="4" name="Gwiazda: 5 punktów 3">
            <a:extLst>
              <a:ext uri="{FF2B5EF4-FFF2-40B4-BE49-F238E27FC236}">
                <a16:creationId xmlns:a16="http://schemas.microsoft.com/office/drawing/2014/main" id="{453A9BC2-4AC3-4AF0-B860-CDABF1225A2D}"/>
              </a:ext>
            </a:extLst>
          </p:cNvPr>
          <p:cNvSpPr/>
          <p:nvPr/>
        </p:nvSpPr>
        <p:spPr>
          <a:xfrm>
            <a:off x="779592" y="3093902"/>
            <a:ext cx="910682" cy="91068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8159584-89F0-4EB7-94A9-477AC6ED585E}"/>
              </a:ext>
            </a:extLst>
          </p:cNvPr>
          <p:cNvSpPr txBox="1"/>
          <p:nvPr/>
        </p:nvSpPr>
        <p:spPr>
          <a:xfrm>
            <a:off x="7915275" y="14475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74256DDF-99EB-42BD-9A3B-2E9CEA1D05D5}"/>
              </a:ext>
            </a:extLst>
          </p:cNvPr>
          <p:cNvSpPr/>
          <p:nvPr/>
        </p:nvSpPr>
        <p:spPr>
          <a:xfrm>
            <a:off x="444190" y="4830337"/>
            <a:ext cx="1486828" cy="10779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Błyskawica 15">
            <a:extLst>
              <a:ext uri="{FF2B5EF4-FFF2-40B4-BE49-F238E27FC236}">
                <a16:creationId xmlns:a16="http://schemas.microsoft.com/office/drawing/2014/main" id="{C666F182-C056-460C-A94E-FFC029CEC10A}"/>
              </a:ext>
            </a:extLst>
          </p:cNvPr>
          <p:cNvSpPr/>
          <p:nvPr/>
        </p:nvSpPr>
        <p:spPr>
          <a:xfrm>
            <a:off x="735748" y="4917455"/>
            <a:ext cx="910682" cy="910682"/>
          </a:xfrm>
          <a:prstGeom prst="lightningBol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617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A7F4D-27F3-0DCC-5446-549492FC2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094CC94-1BD7-4A68-BCD2-3289E91C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cap="all" spc="-100"/>
              <a:t>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153C89-DB63-4DB6-9979-89C546381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pc="80" dirty="0"/>
              <a:t>Projekt </a:t>
            </a:r>
            <a:r>
              <a:rPr lang="en-US" spc="80" dirty="0" err="1"/>
              <a:t>będzie</a:t>
            </a:r>
            <a:r>
              <a:rPr lang="en-US" spc="80" dirty="0"/>
              <a:t> </a:t>
            </a:r>
            <a:r>
              <a:rPr lang="en-US" spc="80" dirty="0" err="1"/>
              <a:t>pisany</a:t>
            </a:r>
            <a:r>
              <a:rPr lang="en-US" spc="80" dirty="0"/>
              <a:t> w </a:t>
            </a:r>
            <a:r>
              <a:rPr lang="en-US" spc="80" dirty="0" err="1"/>
              <a:t>język</a:t>
            </a:r>
            <a:r>
              <a:rPr lang="en-US" spc="80" dirty="0"/>
              <a:t> Python z </a:t>
            </a:r>
            <a:r>
              <a:rPr lang="en-US" spc="80" dirty="0" err="1"/>
              <a:t>użyciem</a:t>
            </a:r>
            <a:r>
              <a:rPr lang="en-US" spc="80" dirty="0"/>
              <a:t> </a:t>
            </a:r>
            <a:r>
              <a:rPr lang="en-US" spc="80" dirty="0" err="1"/>
              <a:t>biblioteki</a:t>
            </a:r>
            <a:r>
              <a:rPr lang="en-US" spc="80" dirty="0"/>
              <a:t> </a:t>
            </a:r>
            <a:r>
              <a:rPr lang="en-US" spc="80" dirty="0" err="1"/>
              <a:t>pygame</a:t>
            </a:r>
            <a:r>
              <a:rPr lang="en-US" spc="80" dirty="0"/>
              <a:t> (</a:t>
            </a:r>
            <a:r>
              <a:rPr lang="en-US" spc="80" dirty="0" err="1"/>
              <a:t>głównie</a:t>
            </a:r>
            <a:r>
              <a:rPr lang="en-US" spc="80" dirty="0"/>
              <a:t>). W </a:t>
            </a:r>
            <a:r>
              <a:rPr lang="en-US" spc="80" dirty="0" err="1"/>
              <a:t>miarę</a:t>
            </a:r>
            <a:r>
              <a:rPr lang="en-US" spc="80" dirty="0"/>
              <a:t> </a:t>
            </a:r>
            <a:r>
              <a:rPr lang="en-US" spc="80" dirty="0" err="1"/>
              <a:t>rozwoju</a:t>
            </a:r>
            <a:r>
              <a:rPr lang="en-US" spc="80" dirty="0"/>
              <a:t> </a:t>
            </a:r>
            <a:r>
              <a:rPr lang="en-US" spc="80" dirty="0" err="1"/>
              <a:t>projektu</a:t>
            </a:r>
            <a:r>
              <a:rPr lang="en-US" spc="80" dirty="0"/>
              <a:t> </a:t>
            </a:r>
            <a:r>
              <a:rPr lang="en-US" spc="80" dirty="0" err="1"/>
              <a:t>i</a:t>
            </a:r>
            <a:r>
              <a:rPr lang="en-US" spc="80" dirty="0"/>
              <a:t> </a:t>
            </a:r>
            <a:r>
              <a:rPr lang="en-US" spc="80" dirty="0" err="1"/>
              <a:t>napotkanych</a:t>
            </a:r>
            <a:r>
              <a:rPr lang="en-US" spc="80" dirty="0"/>
              <a:t> </a:t>
            </a:r>
            <a:r>
              <a:rPr lang="en-US" spc="80" dirty="0" err="1"/>
              <a:t>problemów</a:t>
            </a:r>
            <a:r>
              <a:rPr lang="en-US" spc="80" dirty="0"/>
              <a:t> </a:t>
            </a:r>
            <a:r>
              <a:rPr lang="en-US" spc="80" dirty="0" err="1"/>
              <a:t>mogą</a:t>
            </a:r>
            <a:r>
              <a:rPr lang="en-US" spc="80" dirty="0"/>
              <a:t> </a:t>
            </a:r>
            <a:r>
              <a:rPr lang="en-US" spc="80" dirty="0" err="1"/>
              <a:t>zostać</a:t>
            </a:r>
            <a:r>
              <a:rPr lang="en-US" spc="80" dirty="0"/>
              <a:t> </a:t>
            </a:r>
            <a:r>
              <a:rPr lang="en-US" spc="80" dirty="0" err="1"/>
              <a:t>użyte</a:t>
            </a:r>
            <a:r>
              <a:rPr lang="en-US" spc="80" dirty="0"/>
              <a:t> </a:t>
            </a:r>
            <a:r>
              <a:rPr lang="en-US" spc="80" dirty="0" err="1"/>
              <a:t>inne</a:t>
            </a:r>
            <a:r>
              <a:rPr lang="en-US" spc="80" dirty="0"/>
              <a:t> </a:t>
            </a:r>
            <a:r>
              <a:rPr lang="en-US" spc="80" dirty="0" err="1"/>
              <a:t>biblioteki</a:t>
            </a:r>
            <a:r>
              <a:rPr lang="en-US" spc="80" dirty="0"/>
              <a:t>. </a:t>
            </a:r>
            <a:r>
              <a:rPr lang="en-US" spc="80" dirty="0" err="1"/>
              <a:t>Jeżeli</a:t>
            </a:r>
            <a:r>
              <a:rPr lang="en-US" spc="80" dirty="0"/>
              <a:t> </a:t>
            </a:r>
            <a:r>
              <a:rPr lang="en-US" spc="80" dirty="0" err="1"/>
              <a:t>chodzi</a:t>
            </a:r>
            <a:r>
              <a:rPr lang="en-US" spc="80" dirty="0"/>
              <a:t> o </a:t>
            </a:r>
            <a:r>
              <a:rPr lang="en-US" spc="80" dirty="0" err="1"/>
              <a:t>grafiki</a:t>
            </a:r>
            <a:r>
              <a:rPr lang="en-US" spc="80" dirty="0"/>
              <a:t> to </a:t>
            </a:r>
            <a:r>
              <a:rPr lang="en-US" spc="80" dirty="0" err="1"/>
              <a:t>nie</a:t>
            </a:r>
            <a:r>
              <a:rPr lang="en-US" spc="80" dirty="0"/>
              <a:t> </a:t>
            </a:r>
            <a:r>
              <a:rPr lang="en-US" spc="80" dirty="0" err="1"/>
              <a:t>jestem</a:t>
            </a:r>
            <a:r>
              <a:rPr lang="en-US" spc="80" dirty="0"/>
              <a:t> </a:t>
            </a:r>
            <a:r>
              <a:rPr lang="en-US" spc="80" dirty="0" err="1"/>
              <a:t>jeszcze</a:t>
            </a:r>
            <a:r>
              <a:rPr lang="en-US" spc="80" dirty="0"/>
              <a:t> </a:t>
            </a:r>
            <a:r>
              <a:rPr lang="en-US" spc="80" dirty="0" err="1"/>
              <a:t>pewien</a:t>
            </a:r>
            <a:r>
              <a:rPr lang="en-US" spc="80" dirty="0"/>
              <a:t> jak </a:t>
            </a:r>
            <a:r>
              <a:rPr lang="en-US" spc="80" dirty="0" err="1"/>
              <a:t>będzie</a:t>
            </a:r>
            <a:r>
              <a:rPr lang="en-US" spc="80" dirty="0"/>
              <a:t> </a:t>
            </a:r>
            <a:r>
              <a:rPr lang="en-US" spc="80" dirty="0" err="1"/>
              <a:t>wyglądał</a:t>
            </a:r>
            <a:r>
              <a:rPr lang="en-US" spc="80" dirty="0"/>
              <a:t> </a:t>
            </a:r>
            <a:r>
              <a:rPr lang="en-US" spc="80" dirty="0" err="1"/>
              <a:t>proces</a:t>
            </a:r>
            <a:r>
              <a:rPr lang="en-US" spc="80" dirty="0"/>
              <a:t> ich </a:t>
            </a:r>
            <a:r>
              <a:rPr lang="en-US" spc="80" dirty="0" err="1"/>
              <a:t>tworzenia</a:t>
            </a:r>
            <a:r>
              <a:rPr lang="en-US" spc="80" dirty="0"/>
              <a:t> </a:t>
            </a:r>
            <a:r>
              <a:rPr lang="en-US" spc="80" dirty="0" err="1"/>
              <a:t>oraz</a:t>
            </a:r>
            <a:r>
              <a:rPr lang="en-US" spc="80" dirty="0"/>
              <a:t> </a:t>
            </a:r>
            <a:r>
              <a:rPr lang="en-US" spc="80" dirty="0" err="1"/>
              <a:t>programy</a:t>
            </a:r>
            <a:r>
              <a:rPr lang="en-US" spc="80" dirty="0"/>
              <a:t> </a:t>
            </a:r>
            <a:r>
              <a:rPr lang="en-US" spc="80" dirty="0" err="1"/>
              <a:t>których</a:t>
            </a:r>
            <a:r>
              <a:rPr lang="en-US" spc="80" dirty="0"/>
              <a:t> </a:t>
            </a:r>
            <a:r>
              <a:rPr lang="en-US" spc="80" dirty="0" err="1"/>
              <a:t>użyję</a:t>
            </a:r>
            <a:r>
              <a:rPr lang="en-US" spc="80" dirty="0"/>
              <a:t>. </a:t>
            </a:r>
            <a:r>
              <a:rPr lang="en-US" spc="80" dirty="0" err="1"/>
              <a:t>Oczywiście</a:t>
            </a:r>
            <a:r>
              <a:rPr lang="en-US" spc="80" dirty="0"/>
              <a:t> </a:t>
            </a:r>
            <a:r>
              <a:rPr lang="en-US" spc="80" dirty="0" err="1"/>
              <a:t>gra</a:t>
            </a:r>
            <a:r>
              <a:rPr lang="en-US" spc="80" dirty="0"/>
              <a:t> </a:t>
            </a:r>
            <a:r>
              <a:rPr lang="en-US" spc="80" dirty="0" err="1"/>
              <a:t>nie</a:t>
            </a:r>
            <a:r>
              <a:rPr lang="en-US" spc="80" dirty="0"/>
              <a:t> </a:t>
            </a:r>
            <a:r>
              <a:rPr lang="en-US" spc="80" dirty="0" err="1"/>
              <a:t>będzie</a:t>
            </a:r>
            <a:r>
              <a:rPr lang="en-US" spc="80" dirty="0"/>
              <a:t> </a:t>
            </a:r>
            <a:r>
              <a:rPr lang="en-US" spc="80" dirty="0" err="1"/>
              <a:t>korzystać</a:t>
            </a:r>
            <a:r>
              <a:rPr lang="en-US" spc="80" dirty="0"/>
              <a:t> z </a:t>
            </a:r>
            <a:r>
              <a:rPr lang="en-US" spc="80" dirty="0" err="1"/>
              <a:t>modułu</a:t>
            </a:r>
            <a:r>
              <a:rPr lang="en-US" spc="80" dirty="0"/>
              <a:t> online.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2135174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E336CCF-FC9C-4235-9CE5-2F58B28D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pl-PL" sz="4400">
                <a:solidFill>
                  <a:schemeClr val="tx1"/>
                </a:solidFill>
              </a:rPr>
              <a:t>Plan projektu</a:t>
            </a:r>
          </a:p>
        </p:txBody>
      </p:sp>
      <p:graphicFrame>
        <p:nvGraphicFramePr>
          <p:cNvPr id="14" name="Diagram 14">
            <a:extLst>
              <a:ext uri="{FF2B5EF4-FFF2-40B4-BE49-F238E27FC236}">
                <a16:creationId xmlns:a16="http://schemas.microsoft.com/office/drawing/2014/main" id="{D195E237-2294-406F-9252-0B647EAF74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778523"/>
              </p:ext>
            </p:extLst>
          </p:nvPr>
        </p:nvGraphicFramePr>
        <p:xfrm>
          <a:off x="4746703" y="876803"/>
          <a:ext cx="7224132" cy="4862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90" name="pole tekstowe 3689">
            <a:extLst>
              <a:ext uri="{FF2B5EF4-FFF2-40B4-BE49-F238E27FC236}">
                <a16:creationId xmlns:a16="http://schemas.microsoft.com/office/drawing/2014/main" id="{69A67174-9668-49C8-83F6-6A0D234226C3}"/>
              </a:ext>
            </a:extLst>
          </p:cNvPr>
          <p:cNvSpPr txBox="1"/>
          <p:nvPr/>
        </p:nvSpPr>
        <p:spPr>
          <a:xfrm>
            <a:off x="5040351" y="5932448"/>
            <a:ext cx="66182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*</a:t>
            </a:r>
            <a:r>
              <a:rPr lang="pl-PL" sz="1000" dirty="0"/>
              <a:t>Funkcjonalności mogą być przesunięte w czasie. Wszystko zależy od ilości napotkanych problemów i tempa pracy. Funkcjonalności z gwiazdką nie są priorytetem w podanym czasie.</a:t>
            </a:r>
          </a:p>
        </p:txBody>
      </p:sp>
    </p:spTree>
    <p:extLst>
      <p:ext uri="{BB962C8B-B14F-4D97-AF65-F5344CB8AC3E}">
        <p14:creationId xmlns:p14="http://schemas.microsoft.com/office/powerpoint/2010/main" val="2633141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otatki programu Sticky Notes ze znakami zapytania">
            <a:extLst>
              <a:ext uri="{FF2B5EF4-FFF2-40B4-BE49-F238E27FC236}">
                <a16:creationId xmlns:a16="http://schemas.microsoft.com/office/drawing/2014/main" id="{52C1C8F8-EBC4-C151-F95F-CA094C4A47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3146" r="-2" b="24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E8152B8-53E5-4D35-8F5B-D30F4E985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300" cap="all" spc="-100"/>
              <a:t>Czas na pytania odnośnie projektu.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184536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_2SEEDS">
      <a:dk1>
        <a:srgbClr val="000000"/>
      </a:dk1>
      <a:lt1>
        <a:srgbClr val="FFFFFF"/>
      </a:lt1>
      <a:dk2>
        <a:srgbClr val="3D3523"/>
      </a:dk2>
      <a:lt2>
        <a:srgbClr val="E8E5E2"/>
      </a:lt2>
      <a:accent1>
        <a:srgbClr val="6B95CD"/>
      </a:accent1>
      <a:accent2>
        <a:srgbClr val="5FADBC"/>
      </a:accent2>
      <a:accent3>
        <a:srgbClr val="8687D6"/>
      </a:accent3>
      <a:accent4>
        <a:srgbClr val="CD806B"/>
      </a:accent4>
      <a:accent5>
        <a:srgbClr val="C29D5F"/>
      </a:accent5>
      <a:accent6>
        <a:srgbClr val="A3A757"/>
      </a:accent6>
      <a:hlink>
        <a:srgbClr val="987F5C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SavonVTI</vt:lpstr>
      <vt:lpstr>Party Time </vt:lpstr>
      <vt:lpstr>Zawartość i cel gry</vt:lpstr>
      <vt:lpstr>Technologie</vt:lpstr>
      <vt:lpstr>Plan projektu</vt:lpstr>
      <vt:lpstr>Czas na pytania odnośnie projektu.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319</cp:revision>
  <dcterms:created xsi:type="dcterms:W3CDTF">2022-03-16T14:09:43Z</dcterms:created>
  <dcterms:modified xsi:type="dcterms:W3CDTF">2022-03-16T15:18:25Z</dcterms:modified>
</cp:coreProperties>
</file>