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8"/>
  </p:notesMasterIdLst>
  <p:sldIdLst>
    <p:sldId id="262" r:id="rId3"/>
    <p:sldId id="258" r:id="rId4"/>
    <p:sldId id="260" r:id="rId5"/>
    <p:sldId id="761" r:id="rId6"/>
    <p:sldId id="277" r:id="rId7"/>
    <p:sldId id="273" r:id="rId8"/>
    <p:sldId id="763" r:id="rId9"/>
    <p:sldId id="275" r:id="rId10"/>
    <p:sldId id="274" r:id="rId11"/>
    <p:sldId id="279" r:id="rId12"/>
    <p:sldId id="756" r:id="rId13"/>
    <p:sldId id="280" r:id="rId14"/>
    <p:sldId id="272" r:id="rId15"/>
    <p:sldId id="766" r:id="rId16"/>
    <p:sldId id="757" r:id="rId1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7762" autoAdjust="0"/>
  </p:normalViewPr>
  <p:slideViewPr>
    <p:cSldViewPr snapToGrid="0">
      <p:cViewPr varScale="1">
        <p:scale>
          <a:sx n="71" d="100"/>
          <a:sy n="71" d="100"/>
        </p:scale>
        <p:origin x="2112"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057B7-4E8A-4159-9231-CFFDA5E00AFE}" type="datetimeFigureOut">
              <a:rPr kumimoji="1" lang="ja-JP" altLang="en-US" smtClean="0"/>
              <a:t>2025/4/21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576EE2-96C6-4FCA-89A5-B028BA8F562E}" type="slidenum">
              <a:rPr kumimoji="1" lang="ja-JP" altLang="en-US" smtClean="0"/>
              <a:t>‹#›</a:t>
            </a:fld>
            <a:endParaRPr kumimoji="1" lang="ja-JP" altLang="en-US"/>
          </a:p>
        </p:txBody>
      </p:sp>
    </p:spTree>
    <p:extLst>
      <p:ext uri="{BB962C8B-B14F-4D97-AF65-F5344CB8AC3E}">
        <p14:creationId xmlns:p14="http://schemas.microsoft.com/office/powerpoint/2010/main" val="8644194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標準型の軌道モータカー（</a:t>
            </a:r>
            <a:r>
              <a:rPr kumimoji="1" lang="en-US" altLang="ja-JP" dirty="0"/>
              <a:t>MC</a:t>
            </a:r>
            <a:r>
              <a:rPr kumimoji="1" lang="ja-JP" altLang="en-US" dirty="0"/>
              <a:t>）エンジンルーム</a:t>
            </a:r>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1</a:t>
            </a:fld>
            <a:endParaRPr kumimoji="1" lang="ja-JP" altLang="en-US"/>
          </a:p>
        </p:txBody>
      </p:sp>
    </p:spTree>
    <p:extLst>
      <p:ext uri="{BB962C8B-B14F-4D97-AF65-F5344CB8AC3E}">
        <p14:creationId xmlns:p14="http://schemas.microsoft.com/office/powerpoint/2010/main" val="24942402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堀川</a:t>
            </a:r>
            <a:r>
              <a:rPr kumimoji="1" lang="en-US" altLang="ja-JP" dirty="0"/>
              <a:t>300</a:t>
            </a:r>
            <a:r>
              <a:rPr kumimoji="1" lang="ja-JP" altLang="en-US" dirty="0"/>
              <a:t>に使用されている</a:t>
            </a:r>
            <a:endParaRPr kumimoji="1" lang="en-US" altLang="ja-JP" dirty="0"/>
          </a:p>
          <a:p>
            <a:r>
              <a:rPr kumimoji="1" lang="ja-JP" altLang="en-US" dirty="0"/>
              <a:t>運転室側の下部、最終減速機のプロペラシャフト側に取付けられた、</a:t>
            </a:r>
            <a:endParaRPr kumimoji="1" lang="en-US" altLang="ja-JP" dirty="0"/>
          </a:p>
          <a:p>
            <a:r>
              <a:rPr kumimoji="1" lang="ja-JP" altLang="en-US" dirty="0"/>
              <a:t>ディスクをブレーキパッドを押し付けることで駐車ブレーキとしています。</a:t>
            </a:r>
            <a:endParaRPr kumimoji="1" lang="en-US" altLang="ja-JP" dirty="0"/>
          </a:p>
          <a:p>
            <a:r>
              <a:rPr kumimoji="1" lang="ja-JP" altLang="en-US" dirty="0"/>
              <a:t>基本的に、車体が転動を抑制するものであり、車体を止めるブレーキとしての役割は有していません</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10</a:t>
            </a:fld>
            <a:endParaRPr kumimoji="1" lang="ja-JP" altLang="en-US"/>
          </a:p>
        </p:txBody>
      </p:sp>
    </p:spTree>
    <p:extLst>
      <p:ext uri="{BB962C8B-B14F-4D97-AF65-F5344CB8AC3E}">
        <p14:creationId xmlns:p14="http://schemas.microsoft.com/office/powerpoint/2010/main" val="34130949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駐車バネブレーキ（ディスク式）は、主なモータカーに多用されており、</a:t>
            </a:r>
            <a:endParaRPr kumimoji="1" lang="en-US" altLang="ja-JP" dirty="0"/>
          </a:p>
          <a:p>
            <a:r>
              <a:rPr kumimoji="1" lang="ja-JP" altLang="en-US" dirty="0"/>
              <a:t>通常は、バネの伸びる力で、ロッドを突き出し、それをハサミ状の片側アームを押し</a:t>
            </a:r>
            <a:endParaRPr kumimoji="1" lang="en-US" altLang="ja-JP" dirty="0"/>
          </a:p>
          <a:p>
            <a:r>
              <a:rPr kumimoji="1" lang="ja-JP" altLang="en-US" dirty="0"/>
              <a:t>左右からディスクを挟み込む形になります。</a:t>
            </a:r>
            <a:endParaRPr kumimoji="1" lang="en-US" altLang="ja-JP" dirty="0"/>
          </a:p>
          <a:p>
            <a:r>
              <a:rPr kumimoji="1" lang="ja-JP" altLang="en-US" dirty="0"/>
              <a:t>これの解放は、マスターバックへエアー圧を入れることでバネを押し戻し、ロッドが縮むことで解放されます</a:t>
            </a:r>
            <a:endParaRPr kumimoji="1" lang="en-US" altLang="ja-JP" dirty="0"/>
          </a:p>
          <a:p>
            <a:r>
              <a:rPr kumimoji="1" lang="ja-JP" altLang="en-US" dirty="0"/>
              <a:t>応急時は、①マスターバックへエアー圧をポンプで注入する。②シリンダー底部のネジでバネを縮めるもしくは</a:t>
            </a:r>
            <a:endParaRPr kumimoji="1" lang="en-US" altLang="ja-JP" dirty="0"/>
          </a:p>
          <a:p>
            <a:r>
              <a:rPr kumimoji="1" lang="ja-JP" altLang="en-US" dirty="0"/>
              <a:t>ロッド受け側のネジを締め付けロッドとの隙間を作ることで解放されます。</a:t>
            </a:r>
            <a:endParaRPr kumimoji="1" lang="en-US" altLang="ja-JP"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05C611-AE66-4005-8312-1F959428174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32145998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堀川</a:t>
            </a:r>
            <a:r>
              <a:rPr kumimoji="1" lang="en-US" altLang="ja-JP" dirty="0"/>
              <a:t>300</a:t>
            </a:r>
            <a:r>
              <a:rPr kumimoji="1" lang="ja-JP" altLang="en-US" dirty="0"/>
              <a:t>　駐車バネブレーキ 全景</a:t>
            </a:r>
            <a:br>
              <a:rPr kumimoji="1" lang="ja-JP" altLang="en-US" dirty="0"/>
            </a:br>
            <a:r>
              <a:rPr kumimoji="1" lang="ja-JP" altLang="en-US" dirty="0"/>
              <a:t>後端の</a:t>
            </a:r>
            <a:r>
              <a:rPr kumimoji="1" lang="en-US" altLang="ja-JP" dirty="0"/>
              <a:t>6</a:t>
            </a:r>
            <a:r>
              <a:rPr kumimoji="1" lang="ja-JP" altLang="en-US" dirty="0"/>
              <a:t>角ネジを締め付けることにより、内部のバネを縮め、ブレーキ開放が可能</a:t>
            </a:r>
          </a:p>
          <a:p>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12</a:t>
            </a:fld>
            <a:endParaRPr kumimoji="1" lang="ja-JP" altLang="en-US"/>
          </a:p>
        </p:txBody>
      </p:sp>
    </p:spTree>
    <p:extLst>
      <p:ext uri="{BB962C8B-B14F-4D97-AF65-F5344CB8AC3E}">
        <p14:creationId xmlns:p14="http://schemas.microsoft.com/office/powerpoint/2010/main" val="4764873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堀川</a:t>
            </a:r>
            <a:r>
              <a:rPr kumimoji="1" lang="en-US" altLang="ja-JP" dirty="0"/>
              <a:t>300</a:t>
            </a:r>
            <a:br>
              <a:rPr kumimoji="1" lang="en-US" altLang="ja-JP" dirty="0"/>
            </a:br>
            <a:r>
              <a:rPr kumimoji="1" lang="ja-JP" altLang="en-US" dirty="0"/>
              <a:t>駐車バネブレーキ応急処置の開放をロッド側で実施する場合は、</a:t>
            </a:r>
            <a:endParaRPr kumimoji="1" lang="en-US" altLang="ja-JP" dirty="0"/>
          </a:p>
          <a:p>
            <a:r>
              <a:rPr kumimoji="1" lang="ja-JP" altLang="en-US" dirty="0"/>
              <a:t>何もしない場合のブレーキが効いた状態で、ロードの受け側のアルミ製のネジを締め込むことで</a:t>
            </a:r>
            <a:endParaRPr kumimoji="1" lang="en-US" altLang="ja-JP" dirty="0"/>
          </a:p>
          <a:p>
            <a:r>
              <a:rPr kumimoji="1" lang="ja-JP" altLang="en-US" dirty="0"/>
              <a:t>ロードが伸び切り、ブレーキアームがフリーになりブレーキが開放される</a:t>
            </a:r>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13</a:t>
            </a:fld>
            <a:endParaRPr kumimoji="1" lang="ja-JP" altLang="en-US"/>
          </a:p>
        </p:txBody>
      </p:sp>
    </p:spTree>
    <p:extLst>
      <p:ext uri="{BB962C8B-B14F-4D97-AF65-F5344CB8AC3E}">
        <p14:creationId xmlns:p14="http://schemas.microsoft.com/office/powerpoint/2010/main" val="4171294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5576EE2-96C6-4FCA-89A5-B028BA8F562E}"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1797359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通常は、バネが伸び、カム（楕円の回転体）の幅広い側に回転し、ドラムの隙間が押し広げられることで</a:t>
            </a:r>
            <a:endParaRPr kumimoji="1" lang="en-US" altLang="ja-JP" dirty="0"/>
          </a:p>
          <a:p>
            <a:r>
              <a:rPr kumimoji="1" lang="ja-JP" altLang="en-US" dirty="0"/>
              <a:t>ブレーキシューが、プロペラシャフトとつながったドラムの回転を止めます。</a:t>
            </a:r>
            <a:endParaRPr kumimoji="1" lang="en-US" altLang="ja-JP" dirty="0"/>
          </a:p>
          <a:p>
            <a:r>
              <a:rPr kumimoji="1" lang="ja-JP" altLang="en-US" dirty="0"/>
              <a:t>これの解放は、シリンダーへ空気圧を入れることでバネを押し戻し、それによりカムが回転し、ブレーキシューがドラムから離れます。</a:t>
            </a:r>
            <a:endParaRPr kumimoji="1" lang="en-US" altLang="ja-JP" dirty="0"/>
          </a:p>
          <a:p>
            <a:r>
              <a:rPr kumimoji="1" lang="ja-JP" altLang="en-US" dirty="0"/>
              <a:t>応急時のブレーキ開放では、シリンダー上部のネジを回すことでエアーを入れた同じ状態にします。</a:t>
            </a:r>
          </a:p>
        </p:txBody>
      </p:sp>
      <p:sp>
        <p:nvSpPr>
          <p:cNvPr id="4" name="スライド番号プレースホルダー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805C611-AE66-4005-8312-1F9594281747}" type="slidenum">
              <a:rPr kumimoji="1" lang="ja-JP" altLang="en-US" sz="1200" b="0" i="0" u="none" strike="noStrike" kern="1200" cap="none" spc="0" normalizeH="0" baseline="0" noProof="0" smtClean="0">
                <a:ln>
                  <a:noFill/>
                </a:ln>
                <a:solidFill>
                  <a:prstClr val="black"/>
                </a:solidFill>
                <a:effectLst/>
                <a:uLnTx/>
                <a:uFillTx/>
                <a:latin typeface="游ゴシック" panose="020F050202020403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ja-JP" altLang="en-US" sz="1200" b="0" i="0" u="none" strike="noStrike" kern="1200" cap="none" spc="0" normalizeH="0" baseline="0" noProof="0">
              <a:ln>
                <a:noFill/>
              </a:ln>
              <a:solidFill>
                <a:prstClr val="black"/>
              </a:solidFill>
              <a:effectLst/>
              <a:uLnTx/>
              <a:uFillTx/>
              <a:latin typeface="游ゴシック" panose="020F0502020204030204"/>
              <a:ea typeface="游ゴシック" panose="020B0400000000000000" pitchFamily="50" charset="-128"/>
              <a:cs typeface="+mn-cs"/>
            </a:endParaRPr>
          </a:p>
        </p:txBody>
      </p:sp>
    </p:spTree>
    <p:extLst>
      <p:ext uri="{BB962C8B-B14F-4D97-AF65-F5344CB8AC3E}">
        <p14:creationId xmlns:p14="http://schemas.microsoft.com/office/powerpoint/2010/main" val="241085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エンジン側面全景</a:t>
            </a:r>
            <a:endParaRPr kumimoji="1" lang="en-US" altLang="ja-JP" dirty="0"/>
          </a:p>
          <a:p>
            <a:r>
              <a:rPr kumimoji="1" lang="ja-JP" altLang="en-US" dirty="0"/>
              <a:t>燃料ポンプ</a:t>
            </a:r>
            <a:endParaRPr kumimoji="1" lang="en-US" altLang="ja-JP" dirty="0"/>
          </a:p>
          <a:p>
            <a:r>
              <a:rPr kumimoji="1" lang="ja-JP" altLang="en-US" dirty="0"/>
              <a:t>燃料カットレバー</a:t>
            </a:r>
            <a:endParaRPr kumimoji="1" lang="en-US" altLang="ja-JP" dirty="0"/>
          </a:p>
          <a:p>
            <a:r>
              <a:rPr kumimoji="1" lang="ja-JP" altLang="en-US" dirty="0"/>
              <a:t>噴射ポンプ</a:t>
            </a:r>
            <a:endParaRPr kumimoji="1" lang="en-US" altLang="ja-JP" dirty="0"/>
          </a:p>
          <a:p>
            <a:r>
              <a:rPr kumimoji="1" lang="ja-JP" altLang="en-US" dirty="0"/>
              <a:t>水分分離器</a:t>
            </a:r>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2</a:t>
            </a:fld>
            <a:endParaRPr kumimoji="1" lang="ja-JP" altLang="en-US"/>
          </a:p>
        </p:txBody>
      </p:sp>
    </p:spTree>
    <p:extLst>
      <p:ext uri="{BB962C8B-B14F-4D97-AF65-F5344CB8AC3E}">
        <p14:creationId xmlns:p14="http://schemas.microsoft.com/office/powerpoint/2010/main" val="4292221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アクセルレバー</a:t>
            </a:r>
            <a:endParaRPr kumimoji="1" lang="en-US" altLang="ja-JP" dirty="0"/>
          </a:p>
          <a:p>
            <a:r>
              <a:rPr kumimoji="1" lang="ja-JP" altLang="en-US" dirty="0"/>
              <a:t>燃料カットレバー</a:t>
            </a:r>
            <a:endParaRPr kumimoji="1" lang="en-US" altLang="ja-JP" dirty="0"/>
          </a:p>
          <a:p>
            <a:r>
              <a:rPr kumimoji="1" lang="ja-JP" altLang="en-US" dirty="0"/>
              <a:t>・マツバピン</a:t>
            </a:r>
            <a:endParaRPr kumimoji="1" lang="en-US" altLang="ja-JP" dirty="0"/>
          </a:p>
          <a:p>
            <a:r>
              <a:rPr kumimoji="1" lang="ja-JP" altLang="en-US" dirty="0"/>
              <a:t>・リンクピン</a:t>
            </a:r>
            <a:endParaRPr kumimoji="1" lang="en-US" altLang="ja-JP" dirty="0"/>
          </a:p>
          <a:p>
            <a:r>
              <a:rPr kumimoji="1" lang="ja-JP" altLang="en-US" dirty="0"/>
              <a:t>通常は、燃料カットソレノイドにより停止側に引かれている</a:t>
            </a:r>
            <a:endParaRPr kumimoji="1" lang="en-US" altLang="ja-JP" dirty="0"/>
          </a:p>
          <a:p>
            <a:r>
              <a:rPr kumimoji="1" lang="ja-JP" altLang="en-US" dirty="0"/>
              <a:t>イグニションキーの</a:t>
            </a:r>
            <a:r>
              <a:rPr kumimoji="1" lang="en-US" altLang="ja-JP" dirty="0"/>
              <a:t>1</a:t>
            </a:r>
            <a:r>
              <a:rPr kumimoji="1" lang="ja-JP" altLang="en-US" dirty="0"/>
              <a:t>段目のアクセサリーにすると燃料カットソレノイドが作動する</a:t>
            </a:r>
            <a:endParaRPr kumimoji="1" lang="en-US" altLang="ja-JP" dirty="0"/>
          </a:p>
          <a:p>
            <a:r>
              <a:rPr kumimoji="1" lang="ja-JP" altLang="en-US" dirty="0"/>
              <a:t>燃料カットレバーが左側に倒れる</a:t>
            </a:r>
            <a:endParaRPr kumimoji="1" lang="en-US" altLang="ja-JP" dirty="0"/>
          </a:p>
          <a:p>
            <a:r>
              <a:rPr kumimoji="1" lang="ja-JP" altLang="en-US" dirty="0"/>
              <a:t>これで燃料がエンジンに供給できる状態になる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3</a:t>
            </a:fld>
            <a:endParaRPr kumimoji="1" lang="ja-JP" altLang="en-US"/>
          </a:p>
        </p:txBody>
      </p:sp>
    </p:spTree>
    <p:extLst>
      <p:ext uri="{BB962C8B-B14F-4D97-AF65-F5344CB8AC3E}">
        <p14:creationId xmlns:p14="http://schemas.microsoft.com/office/powerpoint/2010/main" val="7065244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25A4CE-3BE8-C80E-974B-CE3A4512007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148D17-69F1-186D-4940-5D1CF079254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2046DD7-C4E2-5F0D-063F-6BDAF5808A1F}"/>
              </a:ext>
            </a:extLst>
          </p:cNvPr>
          <p:cNvSpPr>
            <a:spLocks noGrp="1"/>
          </p:cNvSpPr>
          <p:nvPr>
            <p:ph type="body" idx="1"/>
          </p:nvPr>
        </p:nvSpPr>
        <p:spPr/>
        <p:txBody>
          <a:bodyPr/>
          <a:lstStyle/>
          <a:p>
            <a:r>
              <a:rPr kumimoji="1" lang="ja-JP" altLang="en-US" dirty="0"/>
              <a:t>エンジンが急に停止した場合</a:t>
            </a:r>
            <a:br>
              <a:rPr kumimoji="1" lang="en-US" altLang="ja-JP" dirty="0"/>
            </a:br>
            <a:r>
              <a:rPr kumimoji="1" lang="ja-JP" altLang="en-US" dirty="0"/>
              <a:t>①燃料ストップレバーに接続された、燃料カットソレノイドから伸びた、ワイヤーの先端にある「松葉ピン」を手で抜き取る</a:t>
            </a:r>
            <a:endParaRPr kumimoji="1" lang="en-US" altLang="ja-JP" dirty="0"/>
          </a:p>
          <a:p>
            <a:r>
              <a:rPr kumimoji="1" lang="ja-JP" altLang="en-US" dirty="0"/>
              <a:t>②リンクピンを外からエンジン側に向かい抜取る</a:t>
            </a:r>
            <a:br>
              <a:rPr kumimoji="1" lang="en-US" altLang="ja-JP" dirty="0"/>
            </a:br>
            <a:r>
              <a:rPr kumimoji="1" lang="ja-JP" altLang="en-US" dirty="0"/>
              <a:t>この結果、燃料カットレバーの根本にあるバネで、レバーが自動的に左側に倒れる。</a:t>
            </a:r>
            <a:endParaRPr kumimoji="1" lang="en-US" altLang="ja-JP" dirty="0"/>
          </a:p>
          <a:p>
            <a:endParaRPr kumimoji="1" lang="en-US" altLang="ja-JP" dirty="0"/>
          </a:p>
          <a:p>
            <a:r>
              <a:rPr kumimoji="1" lang="ja-JP" altLang="en-US" dirty="0"/>
              <a:t>注意点としてエンジンの振動等でレバーが燃料停止側の右に倒れないため針金やインシュロック等でレバーを固定すること</a:t>
            </a:r>
          </a:p>
          <a:p>
            <a:endParaRPr kumimoji="1" lang="ja-JP" altLang="en-US" dirty="0"/>
          </a:p>
        </p:txBody>
      </p:sp>
      <p:sp>
        <p:nvSpPr>
          <p:cNvPr id="4" name="スライド番号プレースホルダー 3">
            <a:extLst>
              <a:ext uri="{FF2B5EF4-FFF2-40B4-BE49-F238E27FC236}">
                <a16:creationId xmlns:a16="http://schemas.microsoft.com/office/drawing/2014/main" id="{E519F389-5B14-F01C-DF99-AD74DE73EE55}"/>
              </a:ext>
            </a:extLst>
          </p:cNvPr>
          <p:cNvSpPr>
            <a:spLocks noGrp="1"/>
          </p:cNvSpPr>
          <p:nvPr>
            <p:ph type="sldNum" sz="quarter" idx="5"/>
          </p:nvPr>
        </p:nvSpPr>
        <p:spPr/>
        <p:txBody>
          <a:bodyPr/>
          <a:lstStyle/>
          <a:p>
            <a:fld id="{F5576EE2-96C6-4FCA-89A5-B028BA8F562E}" type="slidenum">
              <a:rPr kumimoji="1" lang="ja-JP" altLang="en-US" smtClean="0"/>
              <a:t>4</a:t>
            </a:fld>
            <a:endParaRPr kumimoji="1" lang="ja-JP" altLang="en-US"/>
          </a:p>
        </p:txBody>
      </p:sp>
    </p:spTree>
    <p:extLst>
      <p:ext uri="{BB962C8B-B14F-4D97-AF65-F5344CB8AC3E}">
        <p14:creationId xmlns:p14="http://schemas.microsoft.com/office/powerpoint/2010/main" val="1858533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松山重車両　</a:t>
            </a:r>
            <a:r>
              <a:rPr kumimoji="1" lang="en-US" altLang="ja-JP" dirty="0"/>
              <a:t>300</a:t>
            </a:r>
            <a:r>
              <a:rPr kumimoji="1" lang="ja-JP" altLang="en-US" dirty="0"/>
              <a:t>　エンジン全景</a:t>
            </a:r>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5</a:t>
            </a:fld>
            <a:endParaRPr kumimoji="1" lang="ja-JP" altLang="en-US"/>
          </a:p>
        </p:txBody>
      </p:sp>
    </p:spTree>
    <p:extLst>
      <p:ext uri="{BB962C8B-B14F-4D97-AF65-F5344CB8AC3E}">
        <p14:creationId xmlns:p14="http://schemas.microsoft.com/office/powerpoint/2010/main" val="339797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松山重車両　エンジン左側　燃料カットソレノイドの作動</a:t>
            </a:r>
            <a:br>
              <a:rPr kumimoji="1" lang="en-US" altLang="ja-JP" dirty="0"/>
            </a:br>
            <a:r>
              <a:rPr kumimoji="1" lang="ja-JP" altLang="en-US" dirty="0"/>
              <a:t>通常は、燃料カットレバーが燃料開通側になっている</a:t>
            </a:r>
            <a:endParaRPr kumimoji="1" lang="en-US" altLang="ja-JP" dirty="0"/>
          </a:p>
          <a:p>
            <a:r>
              <a:rPr kumimoji="1" lang="ja-JP" altLang="en-US" dirty="0"/>
              <a:t>エンジンを始動し、エンジンキーを停止にした時、一旦、燃料カットレバーが引き込まれ</a:t>
            </a:r>
            <a:endParaRPr kumimoji="1" lang="en-US" altLang="ja-JP" dirty="0"/>
          </a:p>
          <a:p>
            <a:r>
              <a:rPr kumimoji="1" lang="ja-JP" altLang="en-US" dirty="0"/>
              <a:t>燃料を停止しエンジンが停止します。</a:t>
            </a:r>
            <a:endParaRPr kumimoji="1" lang="en-US" altLang="ja-JP" dirty="0"/>
          </a:p>
          <a:p>
            <a:r>
              <a:rPr kumimoji="1" lang="ja-JP" altLang="en-US" dirty="0"/>
              <a:t>エンジンが停止した、数秒後にリレーの働きで、燃料カットソレノイドが突き出し、元の燃料開通側に復帰する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6</a:t>
            </a:fld>
            <a:endParaRPr kumimoji="1" lang="ja-JP" altLang="en-US"/>
          </a:p>
        </p:txBody>
      </p:sp>
    </p:spTree>
    <p:extLst>
      <p:ext uri="{BB962C8B-B14F-4D97-AF65-F5344CB8AC3E}">
        <p14:creationId xmlns:p14="http://schemas.microsoft.com/office/powerpoint/2010/main" val="30054966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4D39E-C4FF-350B-44D4-CA4FBC4A8AA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088FF02-FB32-3A90-4E5E-A042C3DF0F5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282C3EFD-B185-B986-215A-032C149A0F37}"/>
              </a:ext>
            </a:extLst>
          </p:cNvPr>
          <p:cNvSpPr>
            <a:spLocks noGrp="1"/>
          </p:cNvSpPr>
          <p:nvPr>
            <p:ph type="body" idx="1"/>
          </p:nvPr>
        </p:nvSpPr>
        <p:spPr/>
        <p:txBody>
          <a:bodyPr/>
          <a:lstStyle/>
          <a:p>
            <a:r>
              <a:rPr kumimoji="1" lang="ja-JP" altLang="en-US" dirty="0"/>
              <a:t>松山重車両のモータカーのエンジンが急激に停止した場合の応急処置</a:t>
            </a:r>
            <a:br>
              <a:rPr kumimoji="1" lang="en-US" altLang="ja-JP" dirty="0"/>
            </a:br>
            <a:r>
              <a:rPr kumimoji="1" lang="ja-JP" altLang="en-US" dirty="0"/>
              <a:t>燃料カットレバーを手動で左側に倒し、手を離しても戻らないよう針金やインシュロック等で固定してください。</a:t>
            </a:r>
            <a:endParaRPr kumimoji="1"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74EECCD0-A7C4-A7E3-5465-31118ED7F82A}"/>
              </a:ext>
            </a:extLst>
          </p:cNvPr>
          <p:cNvSpPr>
            <a:spLocks noGrp="1"/>
          </p:cNvSpPr>
          <p:nvPr>
            <p:ph type="sldNum" sz="quarter" idx="5"/>
          </p:nvPr>
        </p:nvSpPr>
        <p:spPr/>
        <p:txBody>
          <a:bodyPr/>
          <a:lstStyle/>
          <a:p>
            <a:fld id="{F5576EE2-96C6-4FCA-89A5-B028BA8F562E}" type="slidenum">
              <a:rPr kumimoji="1" lang="ja-JP" altLang="en-US" smtClean="0"/>
              <a:t>7</a:t>
            </a:fld>
            <a:endParaRPr kumimoji="1" lang="ja-JP" altLang="en-US"/>
          </a:p>
        </p:txBody>
      </p:sp>
    </p:spTree>
    <p:extLst>
      <p:ext uri="{BB962C8B-B14F-4D97-AF65-F5344CB8AC3E}">
        <p14:creationId xmlns:p14="http://schemas.microsoft.com/office/powerpoint/2010/main" val="37622761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堀川工機</a:t>
            </a:r>
            <a:endParaRPr kumimoji="1" lang="en-US" altLang="ja-JP" dirty="0"/>
          </a:p>
          <a:p>
            <a:r>
              <a:rPr kumimoji="1" lang="ja-JP" altLang="en-US" dirty="0"/>
              <a:t>一般的には</a:t>
            </a:r>
            <a:r>
              <a:rPr kumimoji="1" lang="en-US" altLang="ja-JP" dirty="0"/>
              <a:t>COM</a:t>
            </a:r>
            <a:r>
              <a:rPr kumimoji="1" lang="ja-JP" altLang="en-US" dirty="0"/>
              <a:t>モードと言われる電子噴射式のエンジンで、</a:t>
            </a:r>
            <a:r>
              <a:rPr kumimoji="1" lang="en-US" altLang="ja-JP" dirty="0"/>
              <a:t>CAT</a:t>
            </a:r>
            <a:r>
              <a:rPr kumimoji="1" lang="ja-JP" altLang="en-US" dirty="0"/>
              <a:t>・ボルボ・カミンズ製が使用されている</a:t>
            </a:r>
            <a:endParaRPr kumimoji="1" lang="en-US" altLang="ja-JP" dirty="0"/>
          </a:p>
          <a:p>
            <a:br>
              <a:rPr kumimoji="1" lang="en-US" altLang="ja-JP" dirty="0"/>
            </a:br>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8</a:t>
            </a:fld>
            <a:endParaRPr kumimoji="1" lang="ja-JP" altLang="en-US"/>
          </a:p>
        </p:txBody>
      </p:sp>
    </p:spTree>
    <p:extLst>
      <p:ext uri="{BB962C8B-B14F-4D97-AF65-F5344CB8AC3E}">
        <p14:creationId xmlns:p14="http://schemas.microsoft.com/office/powerpoint/2010/main" val="172412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エンジンの前方、冷却ファンのやや下方に燃料ポンプが取付けられている</a:t>
            </a:r>
            <a:endParaRPr kumimoji="1" lang="en-US" altLang="ja-JP" dirty="0"/>
          </a:p>
          <a:p>
            <a:r>
              <a:rPr kumimoji="1" lang="ja-JP" altLang="en-US" dirty="0"/>
              <a:t>エンジンを始動する時、ポンプが回転し、燃料を細いパイプ状の</a:t>
            </a:r>
            <a:r>
              <a:rPr kumimoji="1" lang="en-US" altLang="ja-JP" dirty="0"/>
              <a:t>COM</a:t>
            </a:r>
            <a:r>
              <a:rPr kumimoji="1" lang="ja-JP" altLang="en-US" dirty="0"/>
              <a:t>モードに圧送する</a:t>
            </a:r>
            <a:endParaRPr kumimoji="1" lang="en-US" altLang="ja-JP" dirty="0"/>
          </a:p>
          <a:p>
            <a:r>
              <a:rPr kumimoji="1" lang="ja-JP" altLang="en-US" dirty="0"/>
              <a:t>エンジンの燃焼タイミングに、電気的な信号で燃料ノズルを開放する</a:t>
            </a:r>
            <a:endParaRPr kumimoji="1" lang="en-US" altLang="ja-JP" dirty="0"/>
          </a:p>
          <a:p>
            <a:r>
              <a:rPr kumimoji="1" lang="en-US" altLang="ja-JP" dirty="0"/>
              <a:t>COM</a:t>
            </a:r>
            <a:r>
              <a:rPr kumimoji="1" lang="ja-JP" altLang="en-US" dirty="0"/>
              <a:t>モードに高圧縮された燃料、が噴射ノズルから噴霧されエンジンを燃焼、回転させている</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F5576EE2-96C6-4FCA-89A5-B028BA8F562E}" type="slidenum">
              <a:rPr kumimoji="1" lang="ja-JP" altLang="en-US" smtClean="0"/>
              <a:t>9</a:t>
            </a:fld>
            <a:endParaRPr kumimoji="1" lang="ja-JP" altLang="en-US"/>
          </a:p>
        </p:txBody>
      </p:sp>
    </p:spTree>
    <p:extLst>
      <p:ext uri="{BB962C8B-B14F-4D97-AF65-F5344CB8AC3E}">
        <p14:creationId xmlns:p14="http://schemas.microsoft.com/office/powerpoint/2010/main" val="1171531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D2DF2A8-DF68-B015-CF0E-9B8E5807893A}"/>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F9A6448-196D-207A-60CF-33781FFE4D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32E6B5B-4708-2FFA-5938-6543D2434B90}"/>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17DA63B0-847B-8472-6652-C5C2188ED80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B379E1-303A-D00B-381B-BE4CEC5149BE}"/>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229808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45348D-2642-43A7-D2B0-8938CFED9EC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8279E88-2EA2-829B-3BB6-FEBCC0627A3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636A26D-7754-DF71-2BA1-6D377E547EEB}"/>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8DBDC860-206E-C6C8-5AB0-2EDC7A839BF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B1C4590-F30D-98C6-5A72-4781EA101182}"/>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2325815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1693833-C575-B947-4C36-4659269EEB1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DEEE74-939A-B313-2349-0109ACD00E3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7FBE2B-D061-C6C4-FCC2-9CDAC2F9A669}"/>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5D9500B1-19C5-E6B8-10E9-469B5CB030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A1EC0C-8D66-804B-69E8-EC8359A24EC5}"/>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7705379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7"/>
            <a:ext cx="9144000" cy="1655763"/>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71937942"/>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pPr>
              <a:defRPr/>
            </a:pPr>
            <a:endParaRPr lang="ja-JP" altLang="en-US"/>
          </a:p>
        </p:txBody>
      </p:sp>
      <p:sp>
        <p:nvSpPr>
          <p:cNvPr id="5" name="Footer Placeholder 4"/>
          <p:cNvSpPr>
            <a:spLocks noGrp="1"/>
          </p:cNvSpPr>
          <p:nvPr>
            <p:ph type="ftr" sz="quarter" idx="11"/>
          </p:nvPr>
        </p:nvSpPr>
        <p:spPr/>
        <p:txBody>
          <a:bodyPr/>
          <a:lstStyle/>
          <a:p>
            <a:pPr>
              <a:defRPr/>
            </a:pPr>
            <a:endParaRPr lang="ja-JP" altLang="en-US"/>
          </a:p>
        </p:txBody>
      </p:sp>
      <p:sp>
        <p:nvSpPr>
          <p:cNvPr id="6" name="Slide Number Placeholder 5"/>
          <p:cNvSpPr>
            <a:spLocks noGrp="1"/>
          </p:cNvSpPr>
          <p:nvPr>
            <p:ph type="sldNum" sz="quarter" idx="12"/>
          </p:nvPr>
        </p:nvSpPr>
        <p:spPr/>
        <p:txBody>
          <a:bodyPr/>
          <a:lstStyle/>
          <a:p>
            <a:fld id="{F99B2945-0BBD-44C0-9A6C-DE5777258434}" type="slidenum">
              <a:rPr lang="ja-JP" altLang="en-US" smtClean="0"/>
              <a:pPr/>
              <a:t>‹#›</a:t>
            </a:fld>
            <a:endParaRPr lang="ja-JP" altLang="en-US"/>
          </a:p>
        </p:txBody>
      </p:sp>
    </p:spTree>
    <p:extLst>
      <p:ext uri="{BB962C8B-B14F-4D97-AF65-F5344CB8AC3E}">
        <p14:creationId xmlns:p14="http://schemas.microsoft.com/office/powerpoint/2010/main" val="30730694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1" y="4589464"/>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9428979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9"/>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pPr>
              <a:defRPr/>
            </a:pPr>
            <a:endParaRPr lang="ja-JP" altLang="en-US"/>
          </a:p>
        </p:txBody>
      </p:sp>
      <p:sp>
        <p:nvSpPr>
          <p:cNvPr id="6" name="Footer Placeholder 5"/>
          <p:cNvSpPr>
            <a:spLocks noGrp="1"/>
          </p:cNvSpPr>
          <p:nvPr>
            <p:ph type="ftr" sz="quarter" idx="11"/>
          </p:nvPr>
        </p:nvSpPr>
        <p:spPr/>
        <p:txBody>
          <a:bodyPr/>
          <a:lstStyle/>
          <a:p>
            <a:pPr>
              <a:defRPr/>
            </a:pPr>
            <a:endParaRPr lang="ja-JP" altLang="en-US"/>
          </a:p>
        </p:txBody>
      </p:sp>
      <p:sp>
        <p:nvSpPr>
          <p:cNvPr id="7" name="Slide Number Placeholder 6"/>
          <p:cNvSpPr>
            <a:spLocks noGrp="1"/>
          </p:cNvSpPr>
          <p:nvPr>
            <p:ph type="sldNum" sz="quarter" idx="12"/>
          </p:nvPr>
        </p:nvSpPr>
        <p:spPr/>
        <p:txBody>
          <a:bodyPr/>
          <a:lstStyle/>
          <a:p>
            <a:fld id="{74916A7C-D43B-4603-9E21-3EC7D54A6162}" type="slidenum">
              <a:rPr lang="ja-JP" altLang="en-US" smtClean="0"/>
              <a:pPr/>
              <a:t>‹#›</a:t>
            </a:fld>
            <a:endParaRPr lang="ja-JP" altLang="en-US"/>
          </a:p>
        </p:txBody>
      </p:sp>
    </p:spTree>
    <p:extLst>
      <p:ext uri="{BB962C8B-B14F-4D97-AF65-F5344CB8AC3E}">
        <p14:creationId xmlns:p14="http://schemas.microsoft.com/office/powerpoint/2010/main" val="4051919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9"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1"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339363949"/>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026572345"/>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963519732"/>
      </p:ext>
    </p:extLst>
  </p:cSld>
  <p:clrMapOvr>
    <a:masterClrMapping/>
  </p:clrMapOvr>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224518443"/>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761505-0943-74B8-6BDE-0EDD29077A3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1AF7E3-E48E-E0C5-45C2-4B56DE1BF7F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7082BAD-94E8-AFCC-1A81-652861550DBF}"/>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AF974CDA-2DE2-D994-4A16-00BF535B4A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2E1F7BA-301A-41D2-A0C5-FDB5CE7A39DC}"/>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15405952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1"/>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888614234"/>
      </p:ext>
    </p:extLst>
  </p:cSld>
  <p:clrMapOvr>
    <a:masterClrMapping/>
  </p:clrMapOvr>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3692644293"/>
      </p:ext>
    </p:extLst>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6"/>
            <a:ext cx="2628900" cy="5811839"/>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1" y="365126"/>
            <a:ext cx="7734300" cy="5811839"/>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038259388"/>
      </p:ext>
    </p:extLst>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549" y="593367"/>
            <a:ext cx="11359336" cy="763651"/>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549" y="1536634"/>
            <a:ext cx="11359336" cy="4555125"/>
          </a:xfrm>
          <a:prstGeom prst="rect">
            <a:avLst/>
          </a:prstGeom>
        </p:spPr>
        <p:txBody>
          <a:bodyPr spcFirstLastPara="1" wrap="square" lIns="91425" tIns="91425" rIns="91425" bIns="91425" anchor="t" anchorCtr="0">
            <a:noAutofit/>
          </a:bodyPr>
          <a:lstStyle>
            <a:lvl1pPr marL="342866" lvl="0" indent="-257150">
              <a:spcBef>
                <a:spcPts val="0"/>
              </a:spcBef>
              <a:spcAft>
                <a:spcPts val="0"/>
              </a:spcAft>
              <a:buSzPts val="1800"/>
              <a:buChar char="●"/>
              <a:defRPr/>
            </a:lvl1pPr>
            <a:lvl2pPr marL="685734" lvl="1" indent="-238102">
              <a:spcBef>
                <a:spcPts val="1200"/>
              </a:spcBef>
              <a:spcAft>
                <a:spcPts val="0"/>
              </a:spcAft>
              <a:buSzPts val="1400"/>
              <a:buChar char="○"/>
              <a:defRPr/>
            </a:lvl2pPr>
            <a:lvl3pPr marL="1028601" lvl="2" indent="-238102">
              <a:spcBef>
                <a:spcPts val="1200"/>
              </a:spcBef>
              <a:spcAft>
                <a:spcPts val="0"/>
              </a:spcAft>
              <a:buSzPts val="1400"/>
              <a:buChar char="■"/>
              <a:defRPr/>
            </a:lvl3pPr>
            <a:lvl4pPr marL="1371467" lvl="3" indent="-238102">
              <a:spcBef>
                <a:spcPts val="1200"/>
              </a:spcBef>
              <a:spcAft>
                <a:spcPts val="0"/>
              </a:spcAft>
              <a:buSzPts val="1400"/>
              <a:buChar char="●"/>
              <a:defRPr/>
            </a:lvl4pPr>
            <a:lvl5pPr marL="1714334" lvl="4" indent="-238102">
              <a:spcBef>
                <a:spcPts val="1200"/>
              </a:spcBef>
              <a:spcAft>
                <a:spcPts val="0"/>
              </a:spcAft>
              <a:buSzPts val="1400"/>
              <a:buChar char="○"/>
              <a:defRPr/>
            </a:lvl5pPr>
            <a:lvl6pPr marL="2057202" lvl="5" indent="-238102">
              <a:spcBef>
                <a:spcPts val="1200"/>
              </a:spcBef>
              <a:spcAft>
                <a:spcPts val="0"/>
              </a:spcAft>
              <a:buSzPts val="1400"/>
              <a:buChar char="■"/>
              <a:defRPr/>
            </a:lvl6pPr>
            <a:lvl7pPr marL="2400068" lvl="6" indent="-238102">
              <a:spcBef>
                <a:spcPts val="1200"/>
              </a:spcBef>
              <a:spcAft>
                <a:spcPts val="0"/>
              </a:spcAft>
              <a:buSzPts val="1400"/>
              <a:buChar char="●"/>
              <a:defRPr/>
            </a:lvl7pPr>
            <a:lvl8pPr marL="2742935" lvl="7" indent="-238102">
              <a:spcBef>
                <a:spcPts val="1200"/>
              </a:spcBef>
              <a:spcAft>
                <a:spcPts val="0"/>
              </a:spcAft>
              <a:buSzPts val="1400"/>
              <a:buChar char="○"/>
              <a:defRPr/>
            </a:lvl8pPr>
            <a:lvl9pPr marL="3085803" lvl="8" indent="-238102">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11295103" y="6217623"/>
            <a:ext cx="731508"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US" altLang="ja" smtClean="0"/>
              <a:pPr algn="r"/>
              <a:t>‹#›</a:t>
            </a:fld>
            <a:endParaRPr lang="ja" altLang="en-US"/>
          </a:p>
        </p:txBody>
      </p:sp>
    </p:spTree>
    <p:extLst>
      <p:ext uri="{BB962C8B-B14F-4D97-AF65-F5344CB8AC3E}">
        <p14:creationId xmlns:p14="http://schemas.microsoft.com/office/powerpoint/2010/main" val="28359429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5" name="スライド番号プレースホルダー 4">
            <a:extLst>
              <a:ext uri="{FF2B5EF4-FFF2-40B4-BE49-F238E27FC236}">
                <a16:creationId xmlns:a16="http://schemas.microsoft.com/office/drawing/2014/main" id="{AB480B00-A05E-400B-9B1B-89A6B4B56E1C}"/>
              </a:ext>
            </a:extLst>
          </p:cNvPr>
          <p:cNvSpPr>
            <a:spLocks noGrp="1"/>
          </p:cNvSpPr>
          <p:nvPr>
            <p:ph type="sldNum" sz="quarter" idx="12"/>
          </p:nvPr>
        </p:nvSpPr>
        <p:spPr/>
        <p:txBody>
          <a:body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2278656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FD4B25-1AC3-67CE-1178-3D35A8AF9CB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938637-CEDF-D06F-F26B-ADB1C22C4C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F8D0536-5BC8-D859-F5CE-5085B61E2EA3}"/>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2C78C7A7-6EA8-9EF3-7B41-C96F16E1BFA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367CC09-4434-46DA-DC62-297BBDA6F1BF}"/>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308349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C046B0-7ADD-53A6-46FE-8F270A868E5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E543CEA-18E6-CE23-DB83-F91DDA7B389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1F3DBD0-D0B5-35DD-B264-9D1A79B2E27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347A953-0B32-C593-D372-6336CA34FA1E}"/>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1E141621-494C-826E-CF46-1DF6A7E8C3B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D96693E-9912-4B25-BED3-5DEA8AFB8F8A}"/>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756314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8465BB-B433-A518-3792-FDB8E4FCB9C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7D3CF92-3E97-F8DC-F174-C3A96BE578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BA68A93A-0E19-D321-C3A5-89AAD567344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308AF03-2372-E0BA-2B07-0D27C9CDF4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879107-1987-D07C-AC97-505E2C2739DA}"/>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3E5AB6E-F17B-CCCF-CBC2-93340BE26B6F}"/>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8" name="フッター プレースホルダー 7">
            <a:extLst>
              <a:ext uri="{FF2B5EF4-FFF2-40B4-BE49-F238E27FC236}">
                <a16:creationId xmlns:a16="http://schemas.microsoft.com/office/drawing/2014/main" id="{7E2A99F3-B5BE-81AD-25E6-89CF4100E6C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62B0D85-1A43-3A58-7E15-2E75C61BF0FD}"/>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424620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C18229-2F0E-C2A6-997E-29835CC2196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EECDA54-41FC-869D-66ED-FE63C3B8A18C}"/>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4" name="フッター プレースホルダー 3">
            <a:extLst>
              <a:ext uri="{FF2B5EF4-FFF2-40B4-BE49-F238E27FC236}">
                <a16:creationId xmlns:a16="http://schemas.microsoft.com/office/drawing/2014/main" id="{4AF928BC-288E-A773-9B45-71ECD637DC4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7B652E8-2420-9F05-4B64-06A0212A7363}"/>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26983501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2123EDE-7AB2-27E0-D193-3B9B7F2D5C87}"/>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3" name="フッター プレースホルダー 2">
            <a:extLst>
              <a:ext uri="{FF2B5EF4-FFF2-40B4-BE49-F238E27FC236}">
                <a16:creationId xmlns:a16="http://schemas.microsoft.com/office/drawing/2014/main" id="{31743B69-9469-3BDB-7E2F-6C6C7AE47804}"/>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C13E7D9-1A9B-FD4B-432D-B35D431469CB}"/>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211619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D956E3-F8B3-6C50-2A2B-49B8BC7306B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7AEAE96-6D61-6908-DE6A-24E47AEF3C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1D3416B-C314-A8B8-5F45-BC05F816E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030CC97-9476-1A56-0F5B-C48FE8E8424D}"/>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D6D64B89-4908-D5AE-FE45-D013271100A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B0BC1A9-D269-EFC8-8396-570C6B68369F}"/>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119378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5339F-1A71-B16A-5B30-7E37F979619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D7D1B65-77C4-D3C6-8900-73354BC1F0C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CD4775FA-CDD4-53D3-ED49-DCD2944BEF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61118EE-CF0C-A311-1262-9BA643B0D771}"/>
              </a:ext>
            </a:extLst>
          </p:cNvPr>
          <p:cNvSpPr>
            <a:spLocks noGrp="1"/>
          </p:cNvSpPr>
          <p:nvPr>
            <p:ph type="dt" sz="half" idx="10"/>
          </p:nvPr>
        </p:nvSpPr>
        <p:spPr/>
        <p:txBody>
          <a:bodyPr/>
          <a:lstStyle/>
          <a:p>
            <a:fld id="{61EC7FD4-ACC8-4F4B-A1C2-CDF9648DE24B}" type="datetimeFigureOut">
              <a:rPr kumimoji="1" lang="ja-JP" altLang="en-US" smtClean="0"/>
              <a:t>2025/4/21</a:t>
            </a:fld>
            <a:endParaRPr kumimoji="1" lang="ja-JP" altLang="en-US"/>
          </a:p>
        </p:txBody>
      </p:sp>
      <p:sp>
        <p:nvSpPr>
          <p:cNvPr id="6" name="フッター プレースホルダー 5">
            <a:extLst>
              <a:ext uri="{FF2B5EF4-FFF2-40B4-BE49-F238E27FC236}">
                <a16:creationId xmlns:a16="http://schemas.microsoft.com/office/drawing/2014/main" id="{9826975B-9BD7-6065-3563-9791650928F3}"/>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6F8E61A-2B55-AD15-B9C4-100E0686FF64}"/>
              </a:ext>
            </a:extLst>
          </p:cNvPr>
          <p:cNvSpPr>
            <a:spLocks noGrp="1"/>
          </p:cNvSpPr>
          <p:nvPr>
            <p:ph type="sldNum" sz="quarter" idx="12"/>
          </p:nvPr>
        </p:nvSpPr>
        <p:spPr/>
        <p:txBody>
          <a:body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873097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E47A8D8-D867-E3F0-7FDE-1D9366C315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EEF7E2D-EC29-9E60-4E78-48F8A6E53B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F3FBE9C-6E1B-7D01-0E9D-E227236352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EC7FD4-ACC8-4F4B-A1C2-CDF9648DE24B}" type="datetimeFigureOut">
              <a:rPr kumimoji="1" lang="ja-JP" altLang="en-US" smtClean="0"/>
              <a:t>2025/4/21</a:t>
            </a:fld>
            <a:endParaRPr kumimoji="1" lang="ja-JP" altLang="en-US"/>
          </a:p>
        </p:txBody>
      </p:sp>
      <p:sp>
        <p:nvSpPr>
          <p:cNvPr id="5" name="フッター プレースホルダー 4">
            <a:extLst>
              <a:ext uri="{FF2B5EF4-FFF2-40B4-BE49-F238E27FC236}">
                <a16:creationId xmlns:a16="http://schemas.microsoft.com/office/drawing/2014/main" id="{92D27722-3C63-FE0D-5B2C-2C708B4397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EE1E70A-DBE2-072F-8D91-0FB79190BF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4C3BDB-5141-40A9-A2EB-6F96BD3DC415}" type="slidenum">
              <a:rPr kumimoji="1" lang="ja-JP" altLang="en-US" smtClean="0"/>
              <a:t>‹#›</a:t>
            </a:fld>
            <a:endParaRPr kumimoji="1" lang="ja-JP" altLang="en-US"/>
          </a:p>
        </p:txBody>
      </p:sp>
    </p:spTree>
    <p:extLst>
      <p:ext uri="{BB962C8B-B14F-4D97-AF65-F5344CB8AC3E}">
        <p14:creationId xmlns:p14="http://schemas.microsoft.com/office/powerpoint/2010/main" val="29465117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9"/>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000000-1234-1234-1234-123412341234}" type="slidenum">
              <a:rPr lang="en-US" altLang="ja" smtClean="0"/>
              <a:pPr/>
              <a:t>‹#›</a:t>
            </a:fld>
            <a:endParaRPr lang="ja" altLang="en-US"/>
          </a:p>
        </p:txBody>
      </p:sp>
    </p:spTree>
    <p:extLst>
      <p:ext uri="{BB962C8B-B14F-4D97-AF65-F5344CB8AC3E}">
        <p14:creationId xmlns:p14="http://schemas.microsoft.com/office/powerpoint/2010/main" val="195943631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Lst>
  <p:hf sldNum="0" hdr="0" ftr="0" dt="0"/>
  <p:txStyles>
    <p:titleStyle>
      <a:lvl1pPr algn="l" defTabSz="914377"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377" rtl="0" eaLnBrk="1" latinLnBrk="0" hangingPunct="1">
        <a:defRPr kumimoji="1" sz="1800" kern="1200">
          <a:solidFill>
            <a:schemeClr val="tx1"/>
          </a:solidFill>
          <a:latin typeface="+mn-lt"/>
          <a:ea typeface="+mn-ea"/>
          <a:cs typeface="+mn-cs"/>
        </a:defRPr>
      </a:lvl1pPr>
      <a:lvl2pPr marL="457189" algn="l" defTabSz="914377" rtl="0" eaLnBrk="1" latinLnBrk="0" hangingPunct="1">
        <a:defRPr kumimoji="1" sz="1800" kern="1200">
          <a:solidFill>
            <a:schemeClr val="tx1"/>
          </a:solidFill>
          <a:latin typeface="+mn-lt"/>
          <a:ea typeface="+mn-ea"/>
          <a:cs typeface="+mn-cs"/>
        </a:defRPr>
      </a:lvl2pPr>
      <a:lvl3pPr marL="914377" algn="l" defTabSz="914377" rtl="0" eaLnBrk="1" latinLnBrk="0" hangingPunct="1">
        <a:defRPr kumimoji="1" sz="1800" kern="1200">
          <a:solidFill>
            <a:schemeClr val="tx1"/>
          </a:solidFill>
          <a:latin typeface="+mn-lt"/>
          <a:ea typeface="+mn-ea"/>
          <a:cs typeface="+mn-cs"/>
        </a:defRPr>
      </a:lvl3pPr>
      <a:lvl4pPr marL="1371566" algn="l" defTabSz="914377" rtl="0" eaLnBrk="1" latinLnBrk="0" hangingPunct="1">
        <a:defRPr kumimoji="1" sz="1800" kern="1200">
          <a:solidFill>
            <a:schemeClr val="tx1"/>
          </a:solidFill>
          <a:latin typeface="+mn-lt"/>
          <a:ea typeface="+mn-ea"/>
          <a:cs typeface="+mn-cs"/>
        </a:defRPr>
      </a:lvl4pPr>
      <a:lvl5pPr marL="1828754" algn="l" defTabSz="914377" rtl="0" eaLnBrk="1" latinLnBrk="0" hangingPunct="1">
        <a:defRPr kumimoji="1" sz="1800" kern="1200">
          <a:solidFill>
            <a:schemeClr val="tx1"/>
          </a:solidFill>
          <a:latin typeface="+mn-lt"/>
          <a:ea typeface="+mn-ea"/>
          <a:cs typeface="+mn-cs"/>
        </a:defRPr>
      </a:lvl5pPr>
      <a:lvl6pPr marL="2285943" algn="l" defTabSz="914377" rtl="0" eaLnBrk="1" latinLnBrk="0" hangingPunct="1">
        <a:defRPr kumimoji="1" sz="1800" kern="1200">
          <a:solidFill>
            <a:schemeClr val="tx1"/>
          </a:solidFill>
          <a:latin typeface="+mn-lt"/>
          <a:ea typeface="+mn-ea"/>
          <a:cs typeface="+mn-cs"/>
        </a:defRPr>
      </a:lvl6pPr>
      <a:lvl7pPr marL="2743131" algn="l" defTabSz="914377" rtl="0" eaLnBrk="1" latinLnBrk="0" hangingPunct="1">
        <a:defRPr kumimoji="1" sz="1800" kern="1200">
          <a:solidFill>
            <a:schemeClr val="tx1"/>
          </a:solidFill>
          <a:latin typeface="+mn-lt"/>
          <a:ea typeface="+mn-ea"/>
          <a:cs typeface="+mn-cs"/>
        </a:defRPr>
      </a:lvl7pPr>
      <a:lvl8pPr marL="3200320" algn="l" defTabSz="914377" rtl="0" eaLnBrk="1" latinLnBrk="0" hangingPunct="1">
        <a:defRPr kumimoji="1" sz="1800" kern="1200">
          <a:solidFill>
            <a:schemeClr val="tx1"/>
          </a:solidFill>
          <a:latin typeface="+mn-lt"/>
          <a:ea typeface="+mn-ea"/>
          <a:cs typeface="+mn-cs"/>
        </a:defRPr>
      </a:lvl8pPr>
      <a:lvl9pPr marL="3657509" algn="l" defTabSz="914377"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13" Type="http://schemas.openxmlformats.org/officeDocument/2006/relationships/image" Target="../media/image20.png"/><Relationship Id="rId3" Type="http://schemas.openxmlformats.org/officeDocument/2006/relationships/image" Target="../media/image13.jpeg"/><Relationship Id="rId7" Type="http://schemas.openxmlformats.org/officeDocument/2006/relationships/image" Target="../media/image16.png"/><Relationship Id="rId12" Type="http://schemas.microsoft.com/office/2007/relationships/hdphoto" Target="../media/hdphoto3.wdp"/><Relationship Id="rId2" Type="http://schemas.openxmlformats.org/officeDocument/2006/relationships/notesSlide" Target="../notesSlides/notesSlide11.xml"/><Relationship Id="rId1" Type="http://schemas.openxmlformats.org/officeDocument/2006/relationships/slideLayout" Target="../slideLayouts/slideLayout13.xml"/><Relationship Id="rId6" Type="http://schemas.microsoft.com/office/2007/relationships/hdphoto" Target="../media/hdphoto1.wdp"/><Relationship Id="rId11" Type="http://schemas.openxmlformats.org/officeDocument/2006/relationships/image" Target="../media/image19.png"/><Relationship Id="rId5" Type="http://schemas.openxmlformats.org/officeDocument/2006/relationships/image" Target="../media/image15.png"/><Relationship Id="rId10" Type="http://schemas.openxmlformats.org/officeDocument/2006/relationships/image" Target="../media/image18.png"/><Relationship Id="rId4" Type="http://schemas.openxmlformats.org/officeDocument/2006/relationships/image" Target="../media/image14.jpeg"/><Relationship Id="rId9"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4.png"/><Relationship Id="rId7" Type="http://schemas.microsoft.com/office/2007/relationships/hdphoto" Target="../media/hdphoto5.wdp"/><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image" Target="../media/image26.png"/><Relationship Id="rId5" Type="http://schemas.openxmlformats.org/officeDocument/2006/relationships/image" Target="../media/image25.jpeg"/><Relationship Id="rId4" Type="http://schemas.microsoft.com/office/2007/relationships/hdphoto" Target="../media/hdphoto4.wdp"/><Relationship Id="rId9"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屋外, トラック, 建物, 駐車 が含まれている画像&#10;&#10;自動的に生成された説明">
            <a:extLst>
              <a:ext uri="{FF2B5EF4-FFF2-40B4-BE49-F238E27FC236}">
                <a16:creationId xmlns:a16="http://schemas.microsoft.com/office/drawing/2014/main" id="{27F48BF6-AF7C-3048-A690-5CCD0E007B37}"/>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147142" y="167081"/>
            <a:ext cx="8598039" cy="6448529"/>
          </a:xfrm>
          <a:prstGeom prst="rect">
            <a:avLst/>
          </a:prstGeom>
        </p:spPr>
      </p:pic>
      <p:sp>
        <p:nvSpPr>
          <p:cNvPr id="3" name="テキスト ボックス 2">
            <a:extLst>
              <a:ext uri="{FF2B5EF4-FFF2-40B4-BE49-F238E27FC236}">
                <a16:creationId xmlns:a16="http://schemas.microsoft.com/office/drawing/2014/main" id="{A9DC9B00-C017-5BE6-0BD5-EB29F23A1647}"/>
              </a:ext>
            </a:extLst>
          </p:cNvPr>
          <p:cNvSpPr txBox="1"/>
          <p:nvPr/>
        </p:nvSpPr>
        <p:spPr>
          <a:xfrm>
            <a:off x="249702" y="224805"/>
            <a:ext cx="2638641" cy="400110"/>
          </a:xfrm>
          <a:prstGeom prst="rect">
            <a:avLst/>
          </a:prstGeom>
          <a:noFill/>
        </p:spPr>
        <p:txBody>
          <a:bodyPr wrap="square">
            <a:spAutoFit/>
          </a:bodyPr>
          <a:lstStyle/>
          <a:p>
            <a:r>
              <a:rPr kumimoji="1" lang="ja-JP" altLang="en-US" sz="2000" b="1" dirty="0">
                <a:latin typeface="BIZ UDPゴシック" panose="020B0400000000000000" pitchFamily="50" charset="-128"/>
                <a:ea typeface="BIZ UDPゴシック" panose="020B0400000000000000" pitchFamily="50" charset="-128"/>
              </a:rPr>
              <a:t>エンジンルーム全景</a:t>
            </a:r>
          </a:p>
        </p:txBody>
      </p:sp>
    </p:spTree>
    <p:extLst>
      <p:ext uri="{BB962C8B-B14F-4D97-AF65-F5344CB8AC3E}">
        <p14:creationId xmlns:p14="http://schemas.microsoft.com/office/powerpoint/2010/main" val="20956936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草, 屋外, トラック, 建物 が含まれている画像&#10;&#10;自動的に生成された説明">
            <a:extLst>
              <a:ext uri="{FF2B5EF4-FFF2-40B4-BE49-F238E27FC236}">
                <a16:creationId xmlns:a16="http://schemas.microsoft.com/office/drawing/2014/main" id="{CED40FFE-CBAD-7125-7D4A-C0985156A4E8}"/>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408557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コンテンツ プレースホルダー 4" descr="屋内, 座る, テーブル, 猫 が含まれている画像&#10;&#10;自動的に生成された説明">
            <a:extLst>
              <a:ext uri="{FF2B5EF4-FFF2-40B4-BE49-F238E27FC236}">
                <a16:creationId xmlns:a16="http://schemas.microsoft.com/office/drawing/2014/main" id="{185FD555-9E53-C2F1-03FE-28E65E3CD2AD}"/>
              </a:ext>
            </a:extLst>
          </p:cNvPr>
          <p:cNvPicPr>
            <a:picLocks noGrp="1" noChangeAspect="1"/>
          </p:cNvPicPr>
          <p:nvPr>
            <p:ph idx="1"/>
          </p:nvPr>
        </p:nvPicPr>
        <p:blipFill rotWithShape="1">
          <a:blip r:embed="rId3" cstate="screen">
            <a:extLst>
              <a:ext uri="{28A0092B-C50C-407E-A947-70E740481C1C}">
                <a14:useLocalDpi xmlns:a14="http://schemas.microsoft.com/office/drawing/2010/main"/>
              </a:ext>
            </a:extLst>
          </a:blip>
          <a:srcRect/>
          <a:stretch/>
        </p:blipFill>
        <p:spPr>
          <a:xfrm rot="5400000">
            <a:off x="7437609" y="-427396"/>
            <a:ext cx="2679203" cy="4390237"/>
          </a:xfrm>
        </p:spPr>
      </p:pic>
      <p:pic>
        <p:nvPicPr>
          <p:cNvPr id="7" name="図 6" descr="座る, 古い, 汚い, 木製 が含まれている画像&#10;&#10;自動的に生成された説明">
            <a:extLst>
              <a:ext uri="{FF2B5EF4-FFF2-40B4-BE49-F238E27FC236}">
                <a16:creationId xmlns:a16="http://schemas.microsoft.com/office/drawing/2014/main" id="{CC87E5B6-3FBE-E898-1532-F4A5FDE59FB5}"/>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74919" y="517729"/>
            <a:ext cx="3448693" cy="2586520"/>
          </a:xfrm>
          <a:prstGeom prst="rect">
            <a:avLst/>
          </a:prstGeom>
        </p:spPr>
      </p:pic>
      <p:sp>
        <p:nvSpPr>
          <p:cNvPr id="43" name="矢印: 下カーブ 42">
            <a:extLst>
              <a:ext uri="{FF2B5EF4-FFF2-40B4-BE49-F238E27FC236}">
                <a16:creationId xmlns:a16="http://schemas.microsoft.com/office/drawing/2014/main" id="{EBCE5731-04A3-717C-071C-C2AAAA6DB59C}"/>
              </a:ext>
            </a:extLst>
          </p:cNvPr>
          <p:cNvSpPr/>
          <p:nvPr/>
        </p:nvSpPr>
        <p:spPr>
          <a:xfrm flipV="1">
            <a:off x="2975982" y="1857166"/>
            <a:ext cx="6765416" cy="952867"/>
          </a:xfrm>
          <a:prstGeom prst="curvedDownArrow">
            <a:avLst/>
          </a:prstGeom>
          <a:solidFill>
            <a:schemeClr val="bg2">
              <a:lumMod val="9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HG創英角ｺﾞｼｯｸUB" panose="020B0909000000000000" pitchFamily="49" charset="-128"/>
              <a:ea typeface="HG創英角ｺﾞｼｯｸUB" panose="020B0909000000000000" pitchFamily="49" charset="-128"/>
            </a:endParaRPr>
          </a:p>
        </p:txBody>
      </p:sp>
      <p:grpSp>
        <p:nvGrpSpPr>
          <p:cNvPr id="77" name="グループ化 76">
            <a:extLst>
              <a:ext uri="{FF2B5EF4-FFF2-40B4-BE49-F238E27FC236}">
                <a16:creationId xmlns:a16="http://schemas.microsoft.com/office/drawing/2014/main" id="{00E26B87-BA1D-87F2-D9B5-5F87CED35971}"/>
              </a:ext>
            </a:extLst>
          </p:cNvPr>
          <p:cNvGrpSpPr/>
          <p:nvPr/>
        </p:nvGrpSpPr>
        <p:grpSpPr>
          <a:xfrm>
            <a:off x="0" y="3057525"/>
            <a:ext cx="5879584" cy="3145093"/>
            <a:chOff x="68606" y="2571750"/>
            <a:chExt cx="4409688" cy="2358820"/>
          </a:xfrm>
        </p:grpSpPr>
        <p:grpSp>
          <p:nvGrpSpPr>
            <p:cNvPr id="9" name="グループ化 8">
              <a:extLst>
                <a:ext uri="{FF2B5EF4-FFF2-40B4-BE49-F238E27FC236}">
                  <a16:creationId xmlns:a16="http://schemas.microsoft.com/office/drawing/2014/main" id="{B9DAC53C-99C6-D98E-E8E7-B272E8A15D54}"/>
                </a:ext>
              </a:extLst>
            </p:cNvPr>
            <p:cNvGrpSpPr/>
            <p:nvPr/>
          </p:nvGrpSpPr>
          <p:grpSpPr>
            <a:xfrm>
              <a:off x="68606" y="2571750"/>
              <a:ext cx="4409688" cy="2340126"/>
              <a:chOff x="574795" y="2386131"/>
              <a:chExt cx="4683836" cy="2485610"/>
            </a:xfrm>
          </p:grpSpPr>
          <p:grpSp>
            <p:nvGrpSpPr>
              <p:cNvPr id="27" name="グループ化 26">
                <a:extLst>
                  <a:ext uri="{FF2B5EF4-FFF2-40B4-BE49-F238E27FC236}">
                    <a16:creationId xmlns:a16="http://schemas.microsoft.com/office/drawing/2014/main" id="{D65CDA93-06ED-88B9-D7B0-A74724989D28}"/>
                  </a:ext>
                </a:extLst>
              </p:cNvPr>
              <p:cNvGrpSpPr/>
              <p:nvPr/>
            </p:nvGrpSpPr>
            <p:grpSpPr>
              <a:xfrm rot="10800000" flipH="1" flipV="1">
                <a:off x="3463074" y="2386131"/>
                <a:ext cx="1795557" cy="2235339"/>
                <a:chOff x="1059247" y="3483592"/>
                <a:chExt cx="2378283" cy="2960789"/>
              </a:xfrm>
            </p:grpSpPr>
            <p:sp>
              <p:nvSpPr>
                <p:cNvPr id="23" name="四角形: 角を丸くする 22">
                  <a:extLst>
                    <a:ext uri="{FF2B5EF4-FFF2-40B4-BE49-F238E27FC236}">
                      <a16:creationId xmlns:a16="http://schemas.microsoft.com/office/drawing/2014/main" id="{5F01FE8A-A115-2C45-2A97-E9AEE8F92F17}"/>
                    </a:ext>
                  </a:extLst>
                </p:cNvPr>
                <p:cNvSpPr/>
                <p:nvPr/>
              </p:nvSpPr>
              <p:spPr>
                <a:xfrm>
                  <a:off x="1351080" y="5009473"/>
                  <a:ext cx="1510653" cy="195652"/>
                </a:xfrm>
                <a:prstGeom prst="roundRect">
                  <a:avLst/>
                </a:prstGeom>
                <a:solidFill>
                  <a:schemeClr val="bg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13" name="四角形: 角を丸くする 12">
                  <a:extLst>
                    <a:ext uri="{FF2B5EF4-FFF2-40B4-BE49-F238E27FC236}">
                      <a16:creationId xmlns:a16="http://schemas.microsoft.com/office/drawing/2014/main" id="{B06AADC6-1243-5C2D-F16E-792AC74CAF20}"/>
                    </a:ext>
                  </a:extLst>
                </p:cNvPr>
                <p:cNvSpPr/>
                <p:nvPr/>
              </p:nvSpPr>
              <p:spPr>
                <a:xfrm>
                  <a:off x="2313288" y="5482627"/>
                  <a:ext cx="136481" cy="695780"/>
                </a:xfrm>
                <a:prstGeom prst="roundRect">
                  <a:avLst/>
                </a:prstGeom>
                <a:solidFill>
                  <a:schemeClr val="bg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14" name="四角形: 角を丸くする 13">
                  <a:extLst>
                    <a:ext uri="{FF2B5EF4-FFF2-40B4-BE49-F238E27FC236}">
                      <a16:creationId xmlns:a16="http://schemas.microsoft.com/office/drawing/2014/main" id="{0C6A2626-85DA-DA13-0EEB-E7CD5959F6C0}"/>
                    </a:ext>
                  </a:extLst>
                </p:cNvPr>
                <p:cNvSpPr/>
                <p:nvPr/>
              </p:nvSpPr>
              <p:spPr>
                <a:xfrm>
                  <a:off x="2458297" y="5655110"/>
                  <a:ext cx="979233" cy="350813"/>
                </a:xfrm>
                <a:prstGeom prst="roundRect">
                  <a:avLst>
                    <a:gd name="adj" fmla="val 0"/>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nvGrpSpPr>
                <p:cNvPr id="21" name="グループ化 20">
                  <a:extLst>
                    <a:ext uri="{FF2B5EF4-FFF2-40B4-BE49-F238E27FC236}">
                      <a16:creationId xmlns:a16="http://schemas.microsoft.com/office/drawing/2014/main" id="{0AD78CA7-9738-9D63-486B-BFBC649B94A5}"/>
                    </a:ext>
                  </a:extLst>
                </p:cNvPr>
                <p:cNvGrpSpPr/>
                <p:nvPr/>
              </p:nvGrpSpPr>
              <p:grpSpPr>
                <a:xfrm rot="21284871">
                  <a:off x="2325415" y="4123698"/>
                  <a:ext cx="420696" cy="2319863"/>
                  <a:chOff x="2527218" y="4121623"/>
                  <a:chExt cx="420696" cy="2319863"/>
                </a:xfrm>
              </p:grpSpPr>
              <p:sp>
                <p:nvSpPr>
                  <p:cNvPr id="12" name="四角形: 角を丸くする 11">
                    <a:extLst>
                      <a:ext uri="{FF2B5EF4-FFF2-40B4-BE49-F238E27FC236}">
                        <a16:creationId xmlns:a16="http://schemas.microsoft.com/office/drawing/2014/main" id="{F14D2BC5-3773-5A97-8732-E5CCD5A36081}"/>
                      </a:ext>
                    </a:extLst>
                  </p:cNvPr>
                  <p:cNvSpPr/>
                  <p:nvPr/>
                </p:nvSpPr>
                <p:spPr>
                  <a:xfrm>
                    <a:off x="2527218" y="4153221"/>
                    <a:ext cx="181853" cy="688043"/>
                  </a:xfrm>
                  <a:prstGeom prst="roundRect">
                    <a:avLst/>
                  </a:prstGeom>
                  <a:solidFill>
                    <a:schemeClr val="accent4">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11" name="四角形: 角を丸くする 10">
                    <a:extLst>
                      <a:ext uri="{FF2B5EF4-FFF2-40B4-BE49-F238E27FC236}">
                        <a16:creationId xmlns:a16="http://schemas.microsoft.com/office/drawing/2014/main" id="{CB46F391-3512-AFB7-798F-E03A8963F515}"/>
                      </a:ext>
                    </a:extLst>
                  </p:cNvPr>
                  <p:cNvSpPr/>
                  <p:nvPr/>
                </p:nvSpPr>
                <p:spPr>
                  <a:xfrm>
                    <a:off x="2702254" y="4121623"/>
                    <a:ext cx="245660" cy="2319863"/>
                  </a:xfrm>
                  <a:prstGeom prst="roundRect">
                    <a:avLst/>
                  </a:prstGeom>
                  <a:solidFill>
                    <a:schemeClr val="bg1">
                      <a:lumMod val="65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17" name="楕円 16">
                    <a:extLst>
                      <a:ext uri="{FF2B5EF4-FFF2-40B4-BE49-F238E27FC236}">
                        <a16:creationId xmlns:a16="http://schemas.microsoft.com/office/drawing/2014/main" id="{36F7F665-1E16-0C7E-AFFF-672A51BCF3D1}"/>
                      </a:ext>
                    </a:extLst>
                  </p:cNvPr>
                  <p:cNvSpPr/>
                  <p:nvPr/>
                </p:nvSpPr>
                <p:spPr>
                  <a:xfrm>
                    <a:off x="2735049" y="5038118"/>
                    <a:ext cx="180070" cy="18007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grpSp>
              <p:nvGrpSpPr>
                <p:cNvPr id="20" name="グループ化 19">
                  <a:extLst>
                    <a:ext uri="{FF2B5EF4-FFF2-40B4-BE49-F238E27FC236}">
                      <a16:creationId xmlns:a16="http://schemas.microsoft.com/office/drawing/2014/main" id="{90582061-76D5-E414-9675-6E7D40D78F56}"/>
                    </a:ext>
                  </a:extLst>
                </p:cNvPr>
                <p:cNvGrpSpPr/>
                <p:nvPr/>
              </p:nvGrpSpPr>
              <p:grpSpPr>
                <a:xfrm rot="312051">
                  <a:off x="1399991" y="4124518"/>
                  <a:ext cx="450292" cy="2319863"/>
                  <a:chOff x="1155794" y="4093963"/>
                  <a:chExt cx="450292" cy="2319863"/>
                </a:xfrm>
              </p:grpSpPr>
              <p:sp>
                <p:nvSpPr>
                  <p:cNvPr id="10" name="四角形: 角を丸くする 9">
                    <a:extLst>
                      <a:ext uri="{FF2B5EF4-FFF2-40B4-BE49-F238E27FC236}">
                        <a16:creationId xmlns:a16="http://schemas.microsoft.com/office/drawing/2014/main" id="{E52466C2-C5F4-C6F7-FC62-AFDC7AACF36A}"/>
                      </a:ext>
                    </a:extLst>
                  </p:cNvPr>
                  <p:cNvSpPr/>
                  <p:nvPr/>
                </p:nvSpPr>
                <p:spPr>
                  <a:xfrm>
                    <a:off x="1405718" y="4121624"/>
                    <a:ext cx="200368" cy="690032"/>
                  </a:xfrm>
                  <a:prstGeom prst="roundRect">
                    <a:avLst/>
                  </a:prstGeom>
                  <a:solidFill>
                    <a:schemeClr val="accent4">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8" name="四角形: 角を丸くする 7">
                    <a:extLst>
                      <a:ext uri="{FF2B5EF4-FFF2-40B4-BE49-F238E27FC236}">
                        <a16:creationId xmlns:a16="http://schemas.microsoft.com/office/drawing/2014/main" id="{6CFAA574-0AE1-79F0-E889-592D6983F37F}"/>
                      </a:ext>
                    </a:extLst>
                  </p:cNvPr>
                  <p:cNvSpPr/>
                  <p:nvPr/>
                </p:nvSpPr>
                <p:spPr>
                  <a:xfrm>
                    <a:off x="1155794" y="4093963"/>
                    <a:ext cx="245660" cy="2319863"/>
                  </a:xfrm>
                  <a:prstGeom prst="roundRect">
                    <a:avLst/>
                  </a:prstGeom>
                  <a:solidFill>
                    <a:schemeClr val="bg1">
                      <a:lumMod val="65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16" name="楕円 15">
                    <a:extLst>
                      <a:ext uri="{FF2B5EF4-FFF2-40B4-BE49-F238E27FC236}">
                        <a16:creationId xmlns:a16="http://schemas.microsoft.com/office/drawing/2014/main" id="{6B27284C-0E1D-2519-F64F-EF3BD3ABCC35}"/>
                      </a:ext>
                    </a:extLst>
                  </p:cNvPr>
                  <p:cNvSpPr/>
                  <p:nvPr/>
                </p:nvSpPr>
                <p:spPr>
                  <a:xfrm>
                    <a:off x="1189551" y="4981462"/>
                    <a:ext cx="180070" cy="18007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sp>
              <p:nvSpPr>
                <p:cNvPr id="19" name="フローチャート: 書類 18">
                  <a:extLst>
                    <a:ext uri="{FF2B5EF4-FFF2-40B4-BE49-F238E27FC236}">
                      <a16:creationId xmlns:a16="http://schemas.microsoft.com/office/drawing/2014/main" id="{AB5535B6-1ED5-832C-4847-F964B3AB5B93}"/>
                    </a:ext>
                  </a:extLst>
                </p:cNvPr>
                <p:cNvSpPr/>
                <p:nvPr/>
              </p:nvSpPr>
              <p:spPr>
                <a:xfrm rot="10800000">
                  <a:off x="1882762" y="3483592"/>
                  <a:ext cx="386404" cy="1674149"/>
                </a:xfrm>
                <a:prstGeom prst="flowChartDocument">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22" name="矢印: 左右 21">
                  <a:extLst>
                    <a:ext uri="{FF2B5EF4-FFF2-40B4-BE49-F238E27FC236}">
                      <a16:creationId xmlns:a16="http://schemas.microsoft.com/office/drawing/2014/main" id="{3B8B9E24-3236-9192-28A2-F037BAA4B9A5}"/>
                    </a:ext>
                  </a:extLst>
                </p:cNvPr>
                <p:cNvSpPr/>
                <p:nvPr/>
              </p:nvSpPr>
              <p:spPr>
                <a:xfrm>
                  <a:off x="1699341" y="6171146"/>
                  <a:ext cx="626961" cy="258200"/>
                </a:xfrm>
                <a:prstGeom prst="lef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57" name="矢印: 左右 56">
                  <a:extLst>
                    <a:ext uri="{FF2B5EF4-FFF2-40B4-BE49-F238E27FC236}">
                      <a16:creationId xmlns:a16="http://schemas.microsoft.com/office/drawing/2014/main" id="{E999D9B8-C358-BD8F-2274-29E2BB416C95}"/>
                    </a:ext>
                  </a:extLst>
                </p:cNvPr>
                <p:cNvSpPr/>
                <p:nvPr/>
              </p:nvSpPr>
              <p:spPr>
                <a:xfrm>
                  <a:off x="1059247" y="4316505"/>
                  <a:ext cx="626961" cy="258201"/>
                </a:xfrm>
                <a:prstGeom prst="lef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58" name="矢印: 左右 57">
                  <a:extLst>
                    <a:ext uri="{FF2B5EF4-FFF2-40B4-BE49-F238E27FC236}">
                      <a16:creationId xmlns:a16="http://schemas.microsoft.com/office/drawing/2014/main" id="{6164A501-1355-7501-B20B-B4E546A064F3}"/>
                    </a:ext>
                  </a:extLst>
                </p:cNvPr>
                <p:cNvSpPr/>
                <p:nvPr/>
              </p:nvSpPr>
              <p:spPr>
                <a:xfrm>
                  <a:off x="2458297" y="4289210"/>
                  <a:ext cx="626961" cy="258201"/>
                </a:xfrm>
                <a:prstGeom prst="lef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grpSp>
            <p:nvGrpSpPr>
              <p:cNvPr id="6" name="グループ化 5">
                <a:extLst>
                  <a:ext uri="{FF2B5EF4-FFF2-40B4-BE49-F238E27FC236}">
                    <a16:creationId xmlns:a16="http://schemas.microsoft.com/office/drawing/2014/main" id="{738138EC-AA4B-E12C-BF38-C403B8017EB7}"/>
                  </a:ext>
                </a:extLst>
              </p:cNvPr>
              <p:cNvGrpSpPr/>
              <p:nvPr/>
            </p:nvGrpSpPr>
            <p:grpSpPr>
              <a:xfrm>
                <a:off x="574795" y="2912964"/>
                <a:ext cx="4024918" cy="1958777"/>
                <a:chOff x="1097961" y="3033698"/>
                <a:chExt cx="3874657" cy="1885650"/>
              </a:xfrm>
            </p:grpSpPr>
            <p:pic>
              <p:nvPicPr>
                <p:cNvPr id="44" name="Picture 6" descr="ソース画像を表示">
                  <a:extLst>
                    <a:ext uri="{FF2B5EF4-FFF2-40B4-BE49-F238E27FC236}">
                      <a16:creationId xmlns:a16="http://schemas.microsoft.com/office/drawing/2014/main" id="{79F116F2-7592-E800-6E84-59F78FB0784E}"/>
                    </a:ext>
                  </a:extLst>
                </p:cNvPr>
                <p:cNvPicPr>
                  <a:picLocks noChangeAspect="1" noChangeArrowheads="1"/>
                </p:cNvPicPr>
                <p:nvPr/>
              </p:nvPicPr>
              <p:blipFill rotWithShape="1">
                <a:blip r:embed="rId5" cstate="screen">
                  <a:extLst>
                    <a:ext uri="{BEBA8EAE-BF5A-486C-A8C5-ECC9F3942E4B}">
                      <a14:imgProps xmlns:a14="http://schemas.microsoft.com/office/drawing/2010/main">
                        <a14:imgLayer r:embed="rId6">
                          <a14:imgEffect>
                            <a14:backgroundRemoval t="0" b="92364" l="0" r="100000">
                              <a14:foregroundMark x1="46667" y1="92364" x2="35238" y2="90545"/>
                            </a14:backgroundRemoval>
                          </a14:imgEffect>
                        </a14:imgLayer>
                      </a14:imgProps>
                    </a:ext>
                    <a:ext uri="{28A0092B-C50C-407E-A947-70E740481C1C}">
                      <a14:useLocalDpi xmlns:a14="http://schemas.microsoft.com/office/drawing/2010/main"/>
                    </a:ext>
                  </a:extLst>
                </a:blip>
                <a:srcRect/>
                <a:stretch/>
              </p:blipFill>
              <p:spPr bwMode="auto">
                <a:xfrm rot="16200000" flipH="1">
                  <a:off x="2954118" y="2469495"/>
                  <a:ext cx="447084" cy="3589917"/>
                </a:xfrm>
                <a:prstGeom prst="rect">
                  <a:avLst/>
                </a:prstGeom>
                <a:noFill/>
                <a:extLst>
                  <a:ext uri="{909E8E84-426E-40DD-AFC4-6F175D3DCCD1}">
                    <a14:hiddenFill xmlns:a14="http://schemas.microsoft.com/office/drawing/2010/main">
                      <a:solidFill>
                        <a:srgbClr val="FFFFFF"/>
                      </a:solidFill>
                    </a14:hiddenFill>
                  </a:ext>
                </a:extLst>
              </p:spPr>
            </p:pic>
            <p:sp>
              <p:nvSpPr>
                <p:cNvPr id="45" name="正方形/長方形 44">
                  <a:extLst>
                    <a:ext uri="{FF2B5EF4-FFF2-40B4-BE49-F238E27FC236}">
                      <a16:creationId xmlns:a16="http://schemas.microsoft.com/office/drawing/2014/main" id="{95F77F8B-4D55-6CA3-7B71-92830127C649}"/>
                    </a:ext>
                  </a:extLst>
                </p:cNvPr>
                <p:cNvSpPr/>
                <p:nvPr/>
              </p:nvSpPr>
              <p:spPr>
                <a:xfrm rot="16200000">
                  <a:off x="1683562" y="3585587"/>
                  <a:ext cx="676703" cy="1275601"/>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46" name="正方形/長方形 45">
                  <a:extLst>
                    <a:ext uri="{FF2B5EF4-FFF2-40B4-BE49-F238E27FC236}">
                      <a16:creationId xmlns:a16="http://schemas.microsoft.com/office/drawing/2014/main" id="{BA2AD921-E336-E37A-B3A3-50BEDFDFD743}"/>
                    </a:ext>
                  </a:extLst>
                </p:cNvPr>
                <p:cNvSpPr/>
                <p:nvPr/>
              </p:nvSpPr>
              <p:spPr>
                <a:xfrm rot="16200000">
                  <a:off x="2453018" y="4151905"/>
                  <a:ext cx="1458242" cy="76642"/>
                </a:xfrm>
                <a:prstGeom prst="rect">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48" name="矢印: 上下 47">
                  <a:extLst>
                    <a:ext uri="{FF2B5EF4-FFF2-40B4-BE49-F238E27FC236}">
                      <a16:creationId xmlns:a16="http://schemas.microsoft.com/office/drawing/2014/main" id="{53BD8F35-A3EE-49AB-E117-DAA34411FAE1}"/>
                    </a:ext>
                  </a:extLst>
                </p:cNvPr>
                <p:cNvSpPr/>
                <p:nvPr/>
              </p:nvSpPr>
              <p:spPr>
                <a:xfrm rot="16200000">
                  <a:off x="2799200" y="3695799"/>
                  <a:ext cx="163034" cy="463895"/>
                </a:xfrm>
                <a:prstGeom prst="upDownArrow">
                  <a:avLst/>
                </a:prstGeom>
                <a:solidFill>
                  <a:schemeClr val="accent1">
                    <a:lumMod val="20000"/>
                    <a:lumOff val="80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pic>
              <p:nvPicPr>
                <p:cNvPr id="51" name="Picture 6" descr="ソース画像を表示">
                  <a:extLst>
                    <a:ext uri="{FF2B5EF4-FFF2-40B4-BE49-F238E27FC236}">
                      <a16:creationId xmlns:a16="http://schemas.microsoft.com/office/drawing/2014/main" id="{F90C93C9-DD9F-8884-22D3-100CEB6CF66E}"/>
                    </a:ext>
                  </a:extLst>
                </p:cNvPr>
                <p:cNvPicPr>
                  <a:picLocks noChangeAspect="1" noChangeArrowheads="1"/>
                </p:cNvPicPr>
                <p:nvPr/>
              </p:nvPicPr>
              <p:blipFill rotWithShape="1">
                <a:blip r:embed="rId7" cstate="screen">
                  <a:extLst>
                    <a:ext uri="{BEBA8EAE-BF5A-486C-A8C5-ECC9F3942E4B}">
                      <a14:imgProps xmlns:a14="http://schemas.microsoft.com/office/drawing/2010/main">
                        <a14:imgLayer r:embed="rId8">
                          <a14:imgEffect>
                            <a14:backgroundRemoval t="47222" b="100000" l="0" r="100000">
                              <a14:foregroundMark x1="12088" y1="77778" x2="98901" y2="70833"/>
                            </a14:backgroundRemoval>
                          </a14:imgEffect>
                        </a14:imgLayer>
                      </a14:imgProps>
                    </a:ext>
                    <a:ext uri="{28A0092B-C50C-407E-A947-70E740481C1C}">
                      <a14:useLocalDpi xmlns:a14="http://schemas.microsoft.com/office/drawing/2010/main"/>
                    </a:ext>
                  </a:extLst>
                </a:blip>
                <a:srcRect/>
                <a:stretch/>
              </p:blipFill>
              <p:spPr bwMode="auto">
                <a:xfrm rot="16200000" flipH="1">
                  <a:off x="992991" y="4058714"/>
                  <a:ext cx="522202" cy="312262"/>
                </a:xfrm>
                <a:prstGeom prst="rect">
                  <a:avLst/>
                </a:prstGeom>
                <a:noFill/>
                <a:extLst>
                  <a:ext uri="{909E8E84-426E-40DD-AFC4-6F175D3DCCD1}">
                    <a14:hiddenFill xmlns:a14="http://schemas.microsoft.com/office/drawing/2010/main">
                      <a:solidFill>
                        <a:srgbClr val="FFFFFF"/>
                      </a:solidFill>
                    </a14:hiddenFill>
                  </a:ext>
                </a:extLst>
              </p:spPr>
            </p:pic>
            <p:grpSp>
              <p:nvGrpSpPr>
                <p:cNvPr id="55" name="グループ化 54">
                  <a:extLst>
                    <a:ext uri="{FF2B5EF4-FFF2-40B4-BE49-F238E27FC236}">
                      <a16:creationId xmlns:a16="http://schemas.microsoft.com/office/drawing/2014/main" id="{C8DF3EBD-19EE-E3A7-AC78-768531735043}"/>
                    </a:ext>
                  </a:extLst>
                </p:cNvPr>
                <p:cNvGrpSpPr/>
                <p:nvPr/>
              </p:nvGrpSpPr>
              <p:grpSpPr>
                <a:xfrm>
                  <a:off x="2682802" y="3461106"/>
                  <a:ext cx="818559" cy="1458242"/>
                  <a:chOff x="5009018" y="5204014"/>
                  <a:chExt cx="1091411" cy="1387855"/>
                </a:xfrm>
              </p:grpSpPr>
              <p:sp>
                <p:nvSpPr>
                  <p:cNvPr id="52" name="左大かっこ 51">
                    <a:extLst>
                      <a:ext uri="{FF2B5EF4-FFF2-40B4-BE49-F238E27FC236}">
                        <a16:creationId xmlns:a16="http://schemas.microsoft.com/office/drawing/2014/main" id="{D84FA153-9D21-7F3E-AD95-F3AC4D0A11EA}"/>
                      </a:ext>
                    </a:extLst>
                  </p:cNvPr>
                  <p:cNvSpPr/>
                  <p:nvPr/>
                </p:nvSpPr>
                <p:spPr>
                  <a:xfrm>
                    <a:off x="5009018" y="5204014"/>
                    <a:ext cx="568258" cy="1387855"/>
                  </a:xfrm>
                  <a:prstGeom prst="leftBracket">
                    <a:avLst>
                      <a:gd name="adj" fmla="val 83653"/>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ja-JP" altLang="en-US">
                      <a:solidFill>
                        <a:prstClr val="black"/>
                      </a:solidFill>
                      <a:latin typeface="HG創英角ｺﾞｼｯｸUB" panose="020B0909000000000000" pitchFamily="49" charset="-128"/>
                      <a:ea typeface="HG創英角ｺﾞｼｯｸUB" panose="020B0909000000000000" pitchFamily="49" charset="-128"/>
                    </a:endParaRPr>
                  </a:p>
                </p:txBody>
              </p:sp>
              <p:sp>
                <p:nvSpPr>
                  <p:cNvPr id="54" name="左大かっこ 53">
                    <a:extLst>
                      <a:ext uri="{FF2B5EF4-FFF2-40B4-BE49-F238E27FC236}">
                        <a16:creationId xmlns:a16="http://schemas.microsoft.com/office/drawing/2014/main" id="{BA2B3BCD-7EB3-1AC9-0166-A6E600ED431D}"/>
                      </a:ext>
                    </a:extLst>
                  </p:cNvPr>
                  <p:cNvSpPr/>
                  <p:nvPr/>
                </p:nvSpPr>
                <p:spPr>
                  <a:xfrm flipH="1">
                    <a:off x="5532172" y="5204014"/>
                    <a:ext cx="568257" cy="1387855"/>
                  </a:xfrm>
                  <a:prstGeom prst="leftBracket">
                    <a:avLst>
                      <a:gd name="adj" fmla="val 83653"/>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ja-JP" altLang="en-US">
                      <a:solidFill>
                        <a:prstClr val="black"/>
                      </a:solidFill>
                      <a:latin typeface="HG創英角ｺﾞｼｯｸUB" panose="020B0909000000000000" pitchFamily="49" charset="-128"/>
                      <a:ea typeface="HG創英角ｺﾞｼｯｸUB" panose="020B0909000000000000" pitchFamily="49" charset="-128"/>
                    </a:endParaRPr>
                  </a:p>
                </p:txBody>
              </p:sp>
            </p:grpSp>
            <p:pic>
              <p:nvPicPr>
                <p:cNvPr id="56" name="Picture 4" descr="ソース画像を表示">
                  <a:extLst>
                    <a:ext uri="{FF2B5EF4-FFF2-40B4-BE49-F238E27FC236}">
                      <a16:creationId xmlns:a16="http://schemas.microsoft.com/office/drawing/2014/main" id="{887C03A4-22D0-7C9C-331F-68BAE66DD014}"/>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rot="5400000">
                  <a:off x="1934380" y="3286510"/>
                  <a:ext cx="727357" cy="1823102"/>
                </a:xfrm>
                <a:prstGeom prst="rect">
                  <a:avLst/>
                </a:prstGeom>
                <a:noFill/>
                <a:extLst>
                  <a:ext uri="{909E8E84-426E-40DD-AFC4-6F175D3DCCD1}">
                    <a14:hiddenFill xmlns:a14="http://schemas.microsoft.com/office/drawing/2010/main">
                      <a:solidFill>
                        <a:srgbClr val="FFFFFF"/>
                      </a:solidFill>
                    </a14:hiddenFill>
                  </a:ext>
                </a:extLst>
              </p:spPr>
            </p:pic>
            <p:sp>
              <p:nvSpPr>
                <p:cNvPr id="59" name="矢印: 左右 58">
                  <a:extLst>
                    <a:ext uri="{FF2B5EF4-FFF2-40B4-BE49-F238E27FC236}">
                      <a16:creationId xmlns:a16="http://schemas.microsoft.com/office/drawing/2014/main" id="{E2A9929A-9213-A97D-7C4E-601B9FF36FB3}"/>
                    </a:ext>
                  </a:extLst>
                </p:cNvPr>
                <p:cNvSpPr/>
                <p:nvPr/>
              </p:nvSpPr>
              <p:spPr>
                <a:xfrm rot="10800000" flipH="1">
                  <a:off x="3663693" y="4143414"/>
                  <a:ext cx="430334" cy="177224"/>
                </a:xfrm>
                <a:prstGeom prst="leftRightArrow">
                  <a:avLst/>
                </a:prstGeom>
                <a:solidFill>
                  <a:schemeClr val="bg1"/>
                </a:solidFill>
                <a:ln w="63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62" name="フローチャート: 書類 61">
                  <a:extLst>
                    <a:ext uri="{FF2B5EF4-FFF2-40B4-BE49-F238E27FC236}">
                      <a16:creationId xmlns:a16="http://schemas.microsoft.com/office/drawing/2014/main" id="{4D654C76-579C-8329-0E30-21A3537590CF}"/>
                    </a:ext>
                  </a:extLst>
                </p:cNvPr>
                <p:cNvSpPr/>
                <p:nvPr/>
              </p:nvSpPr>
              <p:spPr>
                <a:xfrm rot="10800000" flipH="1">
                  <a:off x="3255287" y="3033698"/>
                  <a:ext cx="207272" cy="605176"/>
                </a:xfrm>
                <a:prstGeom prst="flowChartDocument">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sp>
            <p:nvSpPr>
              <p:cNvPr id="63" name="テキスト ボックス 62">
                <a:extLst>
                  <a:ext uri="{FF2B5EF4-FFF2-40B4-BE49-F238E27FC236}">
                    <a16:creationId xmlns:a16="http://schemas.microsoft.com/office/drawing/2014/main" id="{2C9D949B-A428-F5DB-E2D2-428E2B6E67BA}"/>
                  </a:ext>
                </a:extLst>
              </p:cNvPr>
              <p:cNvSpPr txBox="1"/>
              <p:nvPr/>
            </p:nvSpPr>
            <p:spPr>
              <a:xfrm>
                <a:off x="1188368" y="2581335"/>
                <a:ext cx="2090075" cy="367775"/>
              </a:xfrm>
              <a:prstGeom prst="rect">
                <a:avLst/>
              </a:prstGeom>
              <a:noFill/>
            </p:spPr>
            <p:txBody>
              <a:bodyPr wrap="square" rtlCol="0">
                <a:spAutoFit/>
              </a:bodyPr>
              <a:lstStyle/>
              <a:p>
                <a:pPr defTabSz="914377"/>
                <a:r>
                  <a:rPr lang="ja-JP" altLang="en-US" sz="2400" dirty="0">
                    <a:solidFill>
                      <a:prstClr val="black"/>
                    </a:solidFill>
                    <a:latin typeface="HG創英角ｺﾞｼｯｸUB" panose="020B0909000000000000" pitchFamily="49" charset="-128"/>
                    <a:ea typeface="HG創英角ｺﾞｼｯｸUB" panose="020B0909000000000000" pitchFamily="49" charset="-128"/>
                  </a:rPr>
                  <a:t>エアー入れない</a:t>
                </a:r>
              </a:p>
            </p:txBody>
          </p:sp>
        </p:grpSp>
        <p:pic>
          <p:nvPicPr>
            <p:cNvPr id="70" name="Picture 4" descr="ソース画像を表示">
              <a:extLst>
                <a:ext uri="{FF2B5EF4-FFF2-40B4-BE49-F238E27FC236}">
                  <a16:creationId xmlns:a16="http://schemas.microsoft.com/office/drawing/2014/main" id="{3959AC49-2223-D1D5-FD98-F1BB76A9F5DB}"/>
                </a:ext>
              </a:extLst>
            </p:cNvPr>
            <p:cNvPicPr>
              <a:picLocks noChangeAspect="1" noChangeArrowheads="1"/>
            </p:cNvPicPr>
            <p:nvPr/>
          </p:nvPicPr>
          <p:blipFill>
            <a:blip r:embed="rId10" cstate="screen">
              <a:extLst>
                <a:ext uri="{28A0092B-C50C-407E-A947-70E740481C1C}">
                  <a14:useLocalDpi xmlns:a14="http://schemas.microsoft.com/office/drawing/2010/main"/>
                </a:ext>
              </a:extLst>
            </a:blip>
            <a:srcRect/>
            <a:stretch>
              <a:fillRect/>
            </a:stretch>
          </p:blipFill>
          <p:spPr bwMode="auto">
            <a:xfrm rot="5400000">
              <a:off x="3334772" y="4210399"/>
              <a:ext cx="358121" cy="1082222"/>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75" name="グループ化 74">
            <a:extLst>
              <a:ext uri="{FF2B5EF4-FFF2-40B4-BE49-F238E27FC236}">
                <a16:creationId xmlns:a16="http://schemas.microsoft.com/office/drawing/2014/main" id="{C2305D09-4948-307F-E7BA-F3A50B95A63C}"/>
              </a:ext>
            </a:extLst>
          </p:cNvPr>
          <p:cNvGrpSpPr/>
          <p:nvPr/>
        </p:nvGrpSpPr>
        <p:grpSpPr>
          <a:xfrm>
            <a:off x="6132412" y="3057525"/>
            <a:ext cx="5543279" cy="3165701"/>
            <a:chOff x="4958588" y="2614296"/>
            <a:chExt cx="4489537" cy="2501940"/>
          </a:xfrm>
        </p:grpSpPr>
        <p:grpSp>
          <p:nvGrpSpPr>
            <p:cNvPr id="33" name="グループ化 32">
              <a:extLst>
                <a:ext uri="{FF2B5EF4-FFF2-40B4-BE49-F238E27FC236}">
                  <a16:creationId xmlns:a16="http://schemas.microsoft.com/office/drawing/2014/main" id="{3A1DEB68-A474-DF17-1B51-1FD0E2F32431}"/>
                </a:ext>
              </a:extLst>
            </p:cNvPr>
            <p:cNvGrpSpPr/>
            <p:nvPr/>
          </p:nvGrpSpPr>
          <p:grpSpPr>
            <a:xfrm>
              <a:off x="6576013" y="3601442"/>
              <a:ext cx="879177" cy="1514794"/>
              <a:chOff x="4971956" y="5204014"/>
              <a:chExt cx="1128473" cy="1387855"/>
            </a:xfrm>
          </p:grpSpPr>
          <p:sp>
            <p:nvSpPr>
              <p:cNvPr id="37" name="左大かっこ 36">
                <a:extLst>
                  <a:ext uri="{FF2B5EF4-FFF2-40B4-BE49-F238E27FC236}">
                    <a16:creationId xmlns:a16="http://schemas.microsoft.com/office/drawing/2014/main" id="{81477696-977B-AA68-9152-E38AE8ADE866}"/>
                  </a:ext>
                </a:extLst>
              </p:cNvPr>
              <p:cNvSpPr/>
              <p:nvPr/>
            </p:nvSpPr>
            <p:spPr>
              <a:xfrm>
                <a:off x="4971956" y="5204014"/>
                <a:ext cx="568257" cy="1387855"/>
              </a:xfrm>
              <a:prstGeom prst="leftBracket">
                <a:avLst>
                  <a:gd name="adj" fmla="val 83653"/>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ja-JP" altLang="en-US">
                  <a:solidFill>
                    <a:prstClr val="black"/>
                  </a:solidFill>
                  <a:latin typeface="HG創英角ｺﾞｼｯｸUB" panose="020B0909000000000000" pitchFamily="49" charset="-128"/>
                  <a:ea typeface="HG創英角ｺﾞｼｯｸUB" panose="020B0909000000000000" pitchFamily="49" charset="-128"/>
                </a:endParaRPr>
              </a:p>
            </p:txBody>
          </p:sp>
          <p:sp>
            <p:nvSpPr>
              <p:cNvPr id="38" name="左大かっこ 37">
                <a:extLst>
                  <a:ext uri="{FF2B5EF4-FFF2-40B4-BE49-F238E27FC236}">
                    <a16:creationId xmlns:a16="http://schemas.microsoft.com/office/drawing/2014/main" id="{F8BCDB3E-4EE9-987E-86BF-18093B7BBA9D}"/>
                  </a:ext>
                </a:extLst>
              </p:cNvPr>
              <p:cNvSpPr/>
              <p:nvPr/>
            </p:nvSpPr>
            <p:spPr>
              <a:xfrm flipH="1">
                <a:off x="5532172" y="5204014"/>
                <a:ext cx="568257" cy="1387855"/>
              </a:xfrm>
              <a:prstGeom prst="leftBracket">
                <a:avLst>
                  <a:gd name="adj" fmla="val 83653"/>
                </a:avLst>
              </a:prstGeom>
              <a:ln w="28575">
                <a:solidFill>
                  <a:schemeClr val="accent2">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377"/>
                <a:endParaRPr lang="ja-JP" altLang="en-US">
                  <a:solidFill>
                    <a:prstClr val="black"/>
                  </a:solidFill>
                  <a:latin typeface="HG創英角ｺﾞｼｯｸUB" panose="020B0909000000000000" pitchFamily="49" charset="-128"/>
                  <a:ea typeface="HG創英角ｺﾞｼｯｸUB" panose="020B0909000000000000" pitchFamily="49" charset="-128"/>
                </a:endParaRPr>
              </a:p>
            </p:txBody>
          </p:sp>
        </p:grpSp>
        <p:grpSp>
          <p:nvGrpSpPr>
            <p:cNvPr id="74" name="グループ化 73">
              <a:extLst>
                <a:ext uri="{FF2B5EF4-FFF2-40B4-BE49-F238E27FC236}">
                  <a16:creationId xmlns:a16="http://schemas.microsoft.com/office/drawing/2014/main" id="{B5840198-D283-47E0-9F5D-3A6619A7F342}"/>
                </a:ext>
              </a:extLst>
            </p:cNvPr>
            <p:cNvGrpSpPr/>
            <p:nvPr/>
          </p:nvGrpSpPr>
          <p:grpSpPr>
            <a:xfrm>
              <a:off x="4958588" y="2614296"/>
              <a:ext cx="4489537" cy="2359181"/>
              <a:chOff x="4958588" y="2614296"/>
              <a:chExt cx="4489537" cy="2359181"/>
            </a:xfrm>
          </p:grpSpPr>
          <p:sp>
            <p:nvSpPr>
              <p:cNvPr id="39" name="四角形: 角を丸くする 38">
                <a:extLst>
                  <a:ext uri="{FF2B5EF4-FFF2-40B4-BE49-F238E27FC236}">
                    <a16:creationId xmlns:a16="http://schemas.microsoft.com/office/drawing/2014/main" id="{B456B269-ECAD-E028-DF70-B7B1927DC71F}"/>
                  </a:ext>
                </a:extLst>
              </p:cNvPr>
              <p:cNvSpPr/>
              <p:nvPr/>
            </p:nvSpPr>
            <p:spPr>
              <a:xfrm rot="10800000" flipH="1" flipV="1">
                <a:off x="7872896" y="3766307"/>
                <a:ext cx="1140513" cy="147714"/>
              </a:xfrm>
              <a:prstGeom prst="roundRect">
                <a:avLst/>
              </a:prstGeom>
              <a:solidFill>
                <a:schemeClr val="bg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40" name="四角形: 角を丸くする 39">
                <a:extLst>
                  <a:ext uri="{FF2B5EF4-FFF2-40B4-BE49-F238E27FC236}">
                    <a16:creationId xmlns:a16="http://schemas.microsoft.com/office/drawing/2014/main" id="{AA8D9E80-8DC5-A9A7-7D85-F3C78ECA363D}"/>
                  </a:ext>
                </a:extLst>
              </p:cNvPr>
              <p:cNvSpPr/>
              <p:nvPr/>
            </p:nvSpPr>
            <p:spPr>
              <a:xfrm rot="10800000" flipH="1" flipV="1">
                <a:off x="8599344" y="4123529"/>
                <a:ext cx="103040" cy="525301"/>
              </a:xfrm>
              <a:prstGeom prst="roundRect">
                <a:avLst/>
              </a:prstGeom>
              <a:solidFill>
                <a:schemeClr val="bg2">
                  <a:lumMod val="75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41" name="四角形: 角を丸くする 40">
                <a:extLst>
                  <a:ext uri="{FF2B5EF4-FFF2-40B4-BE49-F238E27FC236}">
                    <a16:creationId xmlns:a16="http://schemas.microsoft.com/office/drawing/2014/main" id="{35D5ADA6-5C12-8A7B-6084-11F374BF204C}"/>
                  </a:ext>
                </a:extLst>
              </p:cNvPr>
              <p:cNvSpPr/>
              <p:nvPr/>
            </p:nvSpPr>
            <p:spPr>
              <a:xfrm rot="10800000" flipH="1" flipV="1">
                <a:off x="8708823" y="4253751"/>
                <a:ext cx="739302" cy="264857"/>
              </a:xfrm>
              <a:prstGeom prst="roundRect">
                <a:avLst>
                  <a:gd name="adj" fmla="val 0"/>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nvGrpSpPr>
              <p:cNvPr id="42" name="グループ化 41">
                <a:extLst>
                  <a:ext uri="{FF2B5EF4-FFF2-40B4-BE49-F238E27FC236}">
                    <a16:creationId xmlns:a16="http://schemas.microsoft.com/office/drawing/2014/main" id="{38FEAA89-0150-C39A-78A0-00B2A6228E00}"/>
                  </a:ext>
                </a:extLst>
              </p:cNvPr>
              <p:cNvGrpSpPr/>
              <p:nvPr/>
            </p:nvGrpSpPr>
            <p:grpSpPr>
              <a:xfrm rot="11044972" flipH="1" flipV="1">
                <a:off x="8608500" y="3097564"/>
                <a:ext cx="317617" cy="1751452"/>
                <a:chOff x="2527218" y="4121623"/>
                <a:chExt cx="420696" cy="2319863"/>
              </a:xfrm>
            </p:grpSpPr>
            <p:sp>
              <p:nvSpPr>
                <p:cNvPr id="67" name="四角形: 角を丸くする 66">
                  <a:extLst>
                    <a:ext uri="{FF2B5EF4-FFF2-40B4-BE49-F238E27FC236}">
                      <a16:creationId xmlns:a16="http://schemas.microsoft.com/office/drawing/2014/main" id="{CD348383-9ADC-78F7-66B2-EC98F712BC00}"/>
                    </a:ext>
                  </a:extLst>
                </p:cNvPr>
                <p:cNvSpPr/>
                <p:nvPr/>
              </p:nvSpPr>
              <p:spPr>
                <a:xfrm>
                  <a:off x="2527218" y="4153221"/>
                  <a:ext cx="181853" cy="688043"/>
                </a:xfrm>
                <a:prstGeom prst="roundRect">
                  <a:avLst/>
                </a:prstGeom>
                <a:solidFill>
                  <a:schemeClr val="accent4">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68" name="四角形: 角を丸くする 67">
                  <a:extLst>
                    <a:ext uri="{FF2B5EF4-FFF2-40B4-BE49-F238E27FC236}">
                      <a16:creationId xmlns:a16="http://schemas.microsoft.com/office/drawing/2014/main" id="{F0BABCA5-93D3-BD6E-8ECA-C005D6E0B44E}"/>
                    </a:ext>
                  </a:extLst>
                </p:cNvPr>
                <p:cNvSpPr/>
                <p:nvPr/>
              </p:nvSpPr>
              <p:spPr>
                <a:xfrm>
                  <a:off x="2702254" y="4121623"/>
                  <a:ext cx="245660" cy="2319863"/>
                </a:xfrm>
                <a:prstGeom prst="roundRect">
                  <a:avLst/>
                </a:prstGeom>
                <a:solidFill>
                  <a:schemeClr val="bg1">
                    <a:lumMod val="65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69" name="楕円 68">
                  <a:extLst>
                    <a:ext uri="{FF2B5EF4-FFF2-40B4-BE49-F238E27FC236}">
                      <a16:creationId xmlns:a16="http://schemas.microsoft.com/office/drawing/2014/main" id="{9AB6B81D-38A4-5B22-2F9F-42417569F175}"/>
                    </a:ext>
                  </a:extLst>
                </p:cNvPr>
                <p:cNvSpPr/>
                <p:nvPr/>
              </p:nvSpPr>
              <p:spPr>
                <a:xfrm>
                  <a:off x="2735049" y="5038118"/>
                  <a:ext cx="180070" cy="18007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grpSp>
            <p:nvGrpSpPr>
              <p:cNvPr id="47" name="グループ化 46">
                <a:extLst>
                  <a:ext uri="{FF2B5EF4-FFF2-40B4-BE49-F238E27FC236}">
                    <a16:creationId xmlns:a16="http://schemas.microsoft.com/office/drawing/2014/main" id="{4C66D848-C99E-A262-3A39-462242F73585}"/>
                  </a:ext>
                </a:extLst>
              </p:cNvPr>
              <p:cNvGrpSpPr/>
              <p:nvPr/>
            </p:nvGrpSpPr>
            <p:grpSpPr>
              <a:xfrm rot="10611774" flipH="1" flipV="1">
                <a:off x="7909823" y="3098183"/>
                <a:ext cx="339962" cy="1751452"/>
                <a:chOff x="1155794" y="4093963"/>
                <a:chExt cx="450292" cy="2319863"/>
              </a:xfrm>
            </p:grpSpPr>
            <p:sp>
              <p:nvSpPr>
                <p:cNvPr id="64" name="四角形: 角を丸くする 63">
                  <a:extLst>
                    <a:ext uri="{FF2B5EF4-FFF2-40B4-BE49-F238E27FC236}">
                      <a16:creationId xmlns:a16="http://schemas.microsoft.com/office/drawing/2014/main" id="{1B77EA56-605B-DFE3-0E51-59FA6A7A8215}"/>
                    </a:ext>
                  </a:extLst>
                </p:cNvPr>
                <p:cNvSpPr/>
                <p:nvPr/>
              </p:nvSpPr>
              <p:spPr>
                <a:xfrm>
                  <a:off x="1405718" y="4121624"/>
                  <a:ext cx="200368" cy="690032"/>
                </a:xfrm>
                <a:prstGeom prst="roundRect">
                  <a:avLst/>
                </a:prstGeom>
                <a:solidFill>
                  <a:schemeClr val="accent4">
                    <a:lumMod val="5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65" name="四角形: 角を丸くする 64">
                  <a:extLst>
                    <a:ext uri="{FF2B5EF4-FFF2-40B4-BE49-F238E27FC236}">
                      <a16:creationId xmlns:a16="http://schemas.microsoft.com/office/drawing/2014/main" id="{A14DF3F3-B25F-45F8-4710-8A58277FBA7D}"/>
                    </a:ext>
                  </a:extLst>
                </p:cNvPr>
                <p:cNvSpPr/>
                <p:nvPr/>
              </p:nvSpPr>
              <p:spPr>
                <a:xfrm>
                  <a:off x="1155794" y="4093963"/>
                  <a:ext cx="245660" cy="2319863"/>
                </a:xfrm>
                <a:prstGeom prst="roundRect">
                  <a:avLst/>
                </a:prstGeom>
                <a:solidFill>
                  <a:schemeClr val="bg1">
                    <a:lumMod val="65000"/>
                  </a:schemeClr>
                </a:solidFill>
                <a:ln w="9525">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66" name="楕円 65">
                  <a:extLst>
                    <a:ext uri="{FF2B5EF4-FFF2-40B4-BE49-F238E27FC236}">
                      <a16:creationId xmlns:a16="http://schemas.microsoft.com/office/drawing/2014/main" id="{271AB632-10B6-C0A4-A507-4304696A45DB}"/>
                    </a:ext>
                  </a:extLst>
                </p:cNvPr>
                <p:cNvSpPr/>
                <p:nvPr/>
              </p:nvSpPr>
              <p:spPr>
                <a:xfrm>
                  <a:off x="1189551" y="4981462"/>
                  <a:ext cx="180070" cy="180070"/>
                </a:xfrm>
                <a:prstGeom prst="ellipse">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sp>
            <p:nvSpPr>
              <p:cNvPr id="49" name="フローチャート: 書類 48">
                <a:extLst>
                  <a:ext uri="{FF2B5EF4-FFF2-40B4-BE49-F238E27FC236}">
                    <a16:creationId xmlns:a16="http://schemas.microsoft.com/office/drawing/2014/main" id="{3BE14090-4F34-963A-1512-99CD8CF6450C}"/>
                  </a:ext>
                </a:extLst>
              </p:cNvPr>
              <p:cNvSpPr/>
              <p:nvPr/>
            </p:nvSpPr>
            <p:spPr>
              <a:xfrm flipH="1" flipV="1">
                <a:off x="8274306" y="2614296"/>
                <a:ext cx="291727" cy="1263950"/>
              </a:xfrm>
              <a:prstGeom prst="flowChartDocument">
                <a:avLst/>
              </a:prstGeom>
              <a:solidFill>
                <a:schemeClr val="bg2">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pic>
            <p:nvPicPr>
              <p:cNvPr id="28" name="Picture 6" descr="ソース画像を表示">
                <a:extLst>
                  <a:ext uri="{FF2B5EF4-FFF2-40B4-BE49-F238E27FC236}">
                    <a16:creationId xmlns:a16="http://schemas.microsoft.com/office/drawing/2014/main" id="{67E11BB1-12CA-B3BB-8E0E-1AD7B1492572}"/>
                  </a:ext>
                </a:extLst>
              </p:cNvPr>
              <p:cNvPicPr>
                <a:picLocks noChangeAspect="1" noChangeArrowheads="1"/>
              </p:cNvPicPr>
              <p:nvPr/>
            </p:nvPicPr>
            <p:blipFill rotWithShape="1">
              <a:blip r:embed="rId5" cstate="screen">
                <a:extLst>
                  <a:ext uri="{BEBA8EAE-BF5A-486C-A8C5-ECC9F3942E4B}">
                    <a14:imgProps xmlns:a14="http://schemas.microsoft.com/office/drawing/2010/main">
                      <a14:imgLayer r:embed="rId6">
                        <a14:imgEffect>
                          <a14:backgroundRemoval t="0" b="92364" l="0" r="100000">
                            <a14:foregroundMark x1="46667" y1="92364" x2="35238" y2="90545"/>
                          </a14:backgroundRemoval>
                        </a14:imgEffect>
                      </a14:imgLayer>
                    </a14:imgProps>
                  </a:ext>
                  <a:ext uri="{28A0092B-C50C-407E-A947-70E740481C1C}">
                    <a14:useLocalDpi xmlns:a14="http://schemas.microsoft.com/office/drawing/2010/main"/>
                  </a:ext>
                </a:extLst>
              </a:blip>
              <a:srcRect/>
              <a:stretch/>
            </p:blipFill>
            <p:spPr bwMode="auto">
              <a:xfrm rot="16200000" flipH="1">
                <a:off x="6614841" y="2814389"/>
                <a:ext cx="464422" cy="3243111"/>
              </a:xfrm>
              <a:prstGeom prst="rect">
                <a:avLst/>
              </a:prstGeom>
              <a:noFill/>
              <a:extLst>
                <a:ext uri="{909E8E84-426E-40DD-AFC4-6F175D3DCCD1}">
                  <a14:hiddenFill xmlns:a14="http://schemas.microsoft.com/office/drawing/2010/main">
                    <a:solidFill>
                      <a:srgbClr val="FFFFFF"/>
                    </a:solidFill>
                  </a14:hiddenFill>
                </a:ext>
              </a:extLst>
            </p:spPr>
          </p:pic>
          <p:sp>
            <p:nvSpPr>
              <p:cNvPr id="29" name="正方形/長方形 28">
                <a:extLst>
                  <a:ext uri="{FF2B5EF4-FFF2-40B4-BE49-F238E27FC236}">
                    <a16:creationId xmlns:a16="http://schemas.microsoft.com/office/drawing/2014/main" id="{024F46E8-0A3B-97DD-2423-4B3C11B66C4A}"/>
                  </a:ext>
                </a:extLst>
              </p:cNvPr>
              <p:cNvSpPr/>
              <p:nvPr/>
            </p:nvSpPr>
            <p:spPr>
              <a:xfrm rot="16200000">
                <a:off x="5566899" y="3730751"/>
                <a:ext cx="702946" cy="1325070"/>
              </a:xfrm>
              <a:prstGeom prst="rect">
                <a:avLst/>
              </a:prstGeom>
              <a:noFill/>
              <a:ln w="381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sp>
            <p:nvSpPr>
              <p:cNvPr id="30" name="正方形/長方形 29">
                <a:extLst>
                  <a:ext uri="{FF2B5EF4-FFF2-40B4-BE49-F238E27FC236}">
                    <a16:creationId xmlns:a16="http://schemas.microsoft.com/office/drawing/2014/main" id="{2056278C-6CD1-F9E5-8634-5F0314CE0ED0}"/>
                  </a:ext>
                </a:extLst>
              </p:cNvPr>
              <p:cNvSpPr/>
              <p:nvPr/>
            </p:nvSpPr>
            <p:spPr>
              <a:xfrm rot="16200000">
                <a:off x="6096971" y="4330492"/>
                <a:ext cx="1213003" cy="72968"/>
              </a:xfrm>
              <a:prstGeom prst="rect">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pic>
            <p:nvPicPr>
              <p:cNvPr id="32" name="Picture 6" descr="ソース画像を表示">
                <a:extLst>
                  <a:ext uri="{FF2B5EF4-FFF2-40B4-BE49-F238E27FC236}">
                    <a16:creationId xmlns:a16="http://schemas.microsoft.com/office/drawing/2014/main" id="{874755CB-069C-AAFF-9646-54B962004555}"/>
                  </a:ext>
                </a:extLst>
              </p:cNvPr>
              <p:cNvPicPr>
                <a:picLocks noChangeAspect="1" noChangeArrowheads="1"/>
              </p:cNvPicPr>
              <p:nvPr/>
            </p:nvPicPr>
            <p:blipFill rotWithShape="1">
              <a:blip r:embed="rId11" cstate="screen">
                <a:extLst>
                  <a:ext uri="{BEBA8EAE-BF5A-486C-A8C5-ECC9F3942E4B}">
                    <a14:imgProps xmlns:a14="http://schemas.microsoft.com/office/drawing/2010/main">
                      <a14:imgLayer r:embed="rId12">
                        <a14:imgEffect>
                          <a14:backgroundRemoval t="47222" b="100000" l="0" r="100000">
                            <a14:foregroundMark x1="12088" y1="77778" x2="98901" y2="70833"/>
                          </a14:backgroundRemoval>
                        </a14:imgEffect>
                      </a14:imgLayer>
                    </a14:imgProps>
                  </a:ext>
                  <a:ext uri="{28A0092B-C50C-407E-A947-70E740481C1C}">
                    <a14:useLocalDpi xmlns:a14="http://schemas.microsoft.com/office/drawing/2010/main"/>
                  </a:ext>
                </a:extLst>
              </a:blip>
              <a:srcRect/>
              <a:stretch/>
            </p:blipFill>
            <p:spPr bwMode="auto">
              <a:xfrm rot="16200000" flipH="1">
                <a:off x="4849547" y="4222226"/>
                <a:ext cx="542453" cy="324372"/>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4" descr="ソース画像を表示">
                <a:extLst>
                  <a:ext uri="{FF2B5EF4-FFF2-40B4-BE49-F238E27FC236}">
                    <a16:creationId xmlns:a16="http://schemas.microsoft.com/office/drawing/2014/main" id="{1AD03DCE-8A3A-ECE6-CCDD-FD3FB04F7102}"/>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rot="5400000">
                <a:off x="5591176" y="3627469"/>
                <a:ext cx="755564" cy="1479017"/>
              </a:xfrm>
              <a:prstGeom prst="rect">
                <a:avLst/>
              </a:prstGeom>
              <a:noFill/>
              <a:extLst>
                <a:ext uri="{909E8E84-426E-40DD-AFC4-6F175D3DCCD1}">
                  <a14:hiddenFill xmlns:a14="http://schemas.microsoft.com/office/drawing/2010/main">
                    <a:solidFill>
                      <a:srgbClr val="FFFFFF"/>
                    </a:solidFill>
                  </a14:hiddenFill>
                </a:ext>
              </a:extLst>
            </p:spPr>
          </p:pic>
          <p:sp>
            <p:nvSpPr>
              <p:cNvPr id="26" name="テキスト ボックス 25">
                <a:extLst>
                  <a:ext uri="{FF2B5EF4-FFF2-40B4-BE49-F238E27FC236}">
                    <a16:creationId xmlns:a16="http://schemas.microsoft.com/office/drawing/2014/main" id="{AC4904B2-91D0-F4A2-EA69-D667FA93BF37}"/>
                  </a:ext>
                </a:extLst>
              </p:cNvPr>
              <p:cNvSpPr txBox="1"/>
              <p:nvPr/>
            </p:nvSpPr>
            <p:spPr>
              <a:xfrm>
                <a:off x="5914127" y="2734613"/>
                <a:ext cx="1861854" cy="364866"/>
              </a:xfrm>
              <a:prstGeom prst="rect">
                <a:avLst/>
              </a:prstGeom>
              <a:noFill/>
            </p:spPr>
            <p:txBody>
              <a:bodyPr wrap="square" rtlCol="0">
                <a:spAutoFit/>
              </a:bodyPr>
              <a:lstStyle/>
              <a:p>
                <a:pPr defTabSz="914377"/>
                <a:r>
                  <a:rPr lang="ja-JP" altLang="en-US" sz="2400" dirty="0">
                    <a:solidFill>
                      <a:prstClr val="black"/>
                    </a:solidFill>
                    <a:latin typeface="HG創英角ｺﾞｼｯｸUB" panose="020B0909000000000000" pitchFamily="49" charset="-128"/>
                    <a:ea typeface="HG創英角ｺﾞｼｯｸUB" panose="020B0909000000000000" pitchFamily="49" charset="-128"/>
                  </a:rPr>
                  <a:t>エアー入れる</a:t>
                </a:r>
              </a:p>
            </p:txBody>
          </p:sp>
          <p:pic>
            <p:nvPicPr>
              <p:cNvPr id="71" name="Picture 4" descr="ソース画像を表示">
                <a:extLst>
                  <a:ext uri="{FF2B5EF4-FFF2-40B4-BE49-F238E27FC236}">
                    <a16:creationId xmlns:a16="http://schemas.microsoft.com/office/drawing/2014/main" id="{095414A5-0C0E-38AA-304D-AE827E38A030}"/>
                  </a:ext>
                </a:extLst>
              </p:cNvPr>
              <p:cNvPicPr>
                <a:picLocks noChangeAspect="1" noChangeArrowheads="1"/>
              </p:cNvPicPr>
              <p:nvPr/>
            </p:nvPicPr>
            <p:blipFill>
              <a:blip r:embed="rId13" cstate="screen">
                <a:extLst>
                  <a:ext uri="{28A0092B-C50C-407E-A947-70E740481C1C}">
                    <a14:useLocalDpi xmlns:a14="http://schemas.microsoft.com/office/drawing/2010/main"/>
                  </a:ext>
                </a:extLst>
              </a:blip>
              <a:srcRect/>
              <a:stretch>
                <a:fillRect/>
              </a:stretch>
            </p:blipFill>
            <p:spPr bwMode="auto">
              <a:xfrm rot="5400000">
                <a:off x="8289336" y="4443254"/>
                <a:ext cx="292787" cy="665975"/>
              </a:xfrm>
              <a:prstGeom prst="rect">
                <a:avLst/>
              </a:prstGeom>
              <a:noFill/>
              <a:extLst>
                <a:ext uri="{909E8E84-426E-40DD-AFC4-6F175D3DCCD1}">
                  <a14:hiddenFill xmlns:a14="http://schemas.microsoft.com/office/drawing/2010/main">
                    <a:solidFill>
                      <a:srgbClr val="FFFFFF"/>
                    </a:solidFill>
                  </a14:hiddenFill>
                </a:ext>
              </a:extLst>
            </p:spPr>
          </p:pic>
          <p:sp>
            <p:nvSpPr>
              <p:cNvPr id="72" name="矢印: 左 71">
                <a:extLst>
                  <a:ext uri="{FF2B5EF4-FFF2-40B4-BE49-F238E27FC236}">
                    <a16:creationId xmlns:a16="http://schemas.microsoft.com/office/drawing/2014/main" id="{0A41A9FE-DEBE-F0E6-D36B-A05F59A50204}"/>
                  </a:ext>
                </a:extLst>
              </p:cNvPr>
              <p:cNvSpPr/>
              <p:nvPr/>
            </p:nvSpPr>
            <p:spPr>
              <a:xfrm>
                <a:off x="6873595" y="4222666"/>
                <a:ext cx="561287" cy="312305"/>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
            <p:nvSpPr>
              <p:cNvPr id="73" name="フローチャート: 書類 72">
                <a:extLst>
                  <a:ext uri="{FF2B5EF4-FFF2-40B4-BE49-F238E27FC236}">
                    <a16:creationId xmlns:a16="http://schemas.microsoft.com/office/drawing/2014/main" id="{C496C104-A136-E241-1FDF-7BA1DEB847A6}"/>
                  </a:ext>
                </a:extLst>
              </p:cNvPr>
              <p:cNvSpPr/>
              <p:nvPr/>
            </p:nvSpPr>
            <p:spPr>
              <a:xfrm rot="10800000" flipH="1">
                <a:off x="7100627" y="3115910"/>
                <a:ext cx="215310" cy="628645"/>
              </a:xfrm>
              <a:prstGeom prst="flowChartDocument">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HG創英角ｺﾞｼｯｸUB" panose="020B0909000000000000" pitchFamily="49" charset="-128"/>
                  <a:ea typeface="HG創英角ｺﾞｼｯｸUB" panose="020B0909000000000000" pitchFamily="49" charset="-128"/>
                </a:endParaRPr>
              </a:p>
            </p:txBody>
          </p:sp>
        </p:grpSp>
      </p:grpSp>
      <p:sp>
        <p:nvSpPr>
          <p:cNvPr id="76" name="矢印: 左 75">
            <a:extLst>
              <a:ext uri="{FF2B5EF4-FFF2-40B4-BE49-F238E27FC236}">
                <a16:creationId xmlns:a16="http://schemas.microsoft.com/office/drawing/2014/main" id="{7881ABC5-C6C6-0D01-FBE0-96724F9DF96D}"/>
              </a:ext>
            </a:extLst>
          </p:cNvPr>
          <p:cNvSpPr/>
          <p:nvPr/>
        </p:nvSpPr>
        <p:spPr>
          <a:xfrm rot="10800000" flipV="1">
            <a:off x="5821133" y="3273834"/>
            <a:ext cx="1564715" cy="100587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ja-JP" altLang="en-US" sz="2667" dirty="0">
                <a:solidFill>
                  <a:prstClr val="black"/>
                </a:solidFill>
                <a:latin typeface="HG創英角ｺﾞｼｯｸUB" panose="020B0909000000000000" pitchFamily="49" charset="-128"/>
                <a:ea typeface="HG創英角ｺﾞｼｯｸUB" panose="020B0909000000000000" pitchFamily="49" charset="-128"/>
              </a:rPr>
              <a:t>解除</a:t>
            </a:r>
          </a:p>
        </p:txBody>
      </p:sp>
      <p:sp>
        <p:nvSpPr>
          <p:cNvPr id="3" name="雲 2">
            <a:extLst>
              <a:ext uri="{FF2B5EF4-FFF2-40B4-BE49-F238E27FC236}">
                <a16:creationId xmlns:a16="http://schemas.microsoft.com/office/drawing/2014/main" id="{1704323A-17CC-10E7-9B58-8CCBC0781A4E}"/>
              </a:ext>
            </a:extLst>
          </p:cNvPr>
          <p:cNvSpPr/>
          <p:nvPr/>
        </p:nvSpPr>
        <p:spPr>
          <a:xfrm rot="15320193">
            <a:off x="8536431" y="4515799"/>
            <a:ext cx="570041" cy="635529"/>
          </a:xfrm>
          <a:prstGeom prst="clou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311766171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ipe(left)">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out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wipe(left)">
                                      <p:cBhvr>
                                        <p:cTn id="22" dur="500"/>
                                        <p:tgtEl>
                                          <p:spTgt spid="7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left)">
                                      <p:cBhvr>
                                        <p:cTn id="27" dur="500"/>
                                        <p:tgtEl>
                                          <p:spTgt spid="76"/>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nodeType="clickEffect">
                                  <p:stCondLst>
                                    <p:cond delay="0"/>
                                  </p:stCondLst>
                                  <p:childTnLst>
                                    <p:set>
                                      <p:cBhvr>
                                        <p:cTn id="31" dur="1" fill="hold">
                                          <p:stCondLst>
                                            <p:cond delay="0"/>
                                          </p:stCondLst>
                                        </p:cTn>
                                        <p:tgtEl>
                                          <p:spTgt spid="75"/>
                                        </p:tgtEl>
                                        <p:attrNameLst>
                                          <p:attrName>style.visibility</p:attrName>
                                        </p:attrNameLst>
                                      </p:cBhvr>
                                      <p:to>
                                        <p:strVal val="visible"/>
                                      </p:to>
                                    </p:set>
                                    <p:animEffect transition="in" filter="barn(outVertical)">
                                      <p:cBhvr>
                                        <p:cTn id="32"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7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座る, 古い, 汚い, 木製 が含まれている画像&#10;&#10;自動的に生成された説明">
            <a:extLst>
              <a:ext uri="{FF2B5EF4-FFF2-40B4-BE49-F238E27FC236}">
                <a16:creationId xmlns:a16="http://schemas.microsoft.com/office/drawing/2014/main" id="{5687BCEB-5EBC-B29D-5508-266AF830BC91}"/>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1988237" y="992981"/>
            <a:ext cx="8663004" cy="4872037"/>
          </a:xfrm>
          <a:prstGeom prst="rect">
            <a:avLst/>
          </a:prstGeom>
        </p:spPr>
      </p:pic>
    </p:spTree>
    <p:extLst>
      <p:ext uri="{BB962C8B-B14F-4D97-AF65-F5344CB8AC3E}">
        <p14:creationId xmlns:p14="http://schemas.microsoft.com/office/powerpoint/2010/main" val="2023848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屋内, 座る, テーブル, 猫 が含まれている画像&#10;&#10;自動的に生成された説明">
            <a:extLst>
              <a:ext uri="{FF2B5EF4-FFF2-40B4-BE49-F238E27FC236}">
                <a16:creationId xmlns:a16="http://schemas.microsoft.com/office/drawing/2014/main" id="{649C72B8-63DA-6299-6A84-17254C2F610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rot="5400000">
            <a:off x="2667641" y="-2666359"/>
            <a:ext cx="6856718" cy="12192000"/>
          </a:xfrm>
          <a:prstGeom prst="rect">
            <a:avLst/>
          </a:prstGeom>
        </p:spPr>
      </p:pic>
      <p:sp>
        <p:nvSpPr>
          <p:cNvPr id="2" name="テキスト ボックス 1">
            <a:extLst>
              <a:ext uri="{FF2B5EF4-FFF2-40B4-BE49-F238E27FC236}">
                <a16:creationId xmlns:a16="http://schemas.microsoft.com/office/drawing/2014/main" id="{78DFB3D4-0BCD-E3FA-C89E-0C61004B8E48}"/>
              </a:ext>
            </a:extLst>
          </p:cNvPr>
          <p:cNvSpPr txBox="1"/>
          <p:nvPr/>
        </p:nvSpPr>
        <p:spPr>
          <a:xfrm>
            <a:off x="6759416" y="2577167"/>
            <a:ext cx="2211706" cy="523220"/>
          </a:xfrm>
          <a:prstGeom prst="rect">
            <a:avLst/>
          </a:prstGeom>
          <a:noFill/>
        </p:spPr>
        <p:txBody>
          <a:bodyPr wrap="square">
            <a:spAutoFit/>
          </a:bodyPr>
          <a:lstStyle/>
          <a:p>
            <a:r>
              <a:rPr kumimoji="1" lang="ja-JP" altLang="en-US" sz="2800" b="1" dirty="0">
                <a:solidFill>
                  <a:schemeClr val="bg1"/>
                </a:solidFill>
                <a:latin typeface="BIZ UDPゴシック" panose="020B0400000000000000" pitchFamily="50" charset="-128"/>
                <a:ea typeface="BIZ UDPゴシック" panose="020B0400000000000000" pitchFamily="50" charset="-128"/>
              </a:rPr>
              <a:t>ロッドが伸縮</a:t>
            </a:r>
            <a:endParaRPr kumimoji="1" lang="en-US" altLang="ja-JP" sz="2800" b="1" dirty="0">
              <a:solidFill>
                <a:schemeClr val="bg1"/>
              </a:solidFill>
              <a:latin typeface="BIZ UDPゴシック" panose="020B0400000000000000" pitchFamily="50" charset="-128"/>
              <a:ea typeface="BIZ UDPゴシック" panose="020B0400000000000000" pitchFamily="50" charset="-128"/>
            </a:endParaRPr>
          </a:p>
        </p:txBody>
      </p:sp>
      <p:sp>
        <p:nvSpPr>
          <p:cNvPr id="3" name="矢印: 左右 2">
            <a:extLst>
              <a:ext uri="{FF2B5EF4-FFF2-40B4-BE49-F238E27FC236}">
                <a16:creationId xmlns:a16="http://schemas.microsoft.com/office/drawing/2014/main" id="{9F7FA212-006C-5C07-B91F-86FDE636C9FF}"/>
              </a:ext>
            </a:extLst>
          </p:cNvPr>
          <p:cNvSpPr/>
          <p:nvPr/>
        </p:nvSpPr>
        <p:spPr>
          <a:xfrm>
            <a:off x="7343775" y="3757613"/>
            <a:ext cx="1042988" cy="328612"/>
          </a:xfrm>
          <a:prstGeom prst="leftRightArrow">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コネクタ 6">
            <a:extLst>
              <a:ext uri="{FF2B5EF4-FFF2-40B4-BE49-F238E27FC236}">
                <a16:creationId xmlns:a16="http://schemas.microsoft.com/office/drawing/2014/main" id="{F8210044-7E15-755E-964D-AEA7AFFCC6DA}"/>
              </a:ext>
            </a:extLst>
          </p:cNvPr>
          <p:cNvCxnSpPr>
            <a:cxnSpLocks/>
          </p:cNvCxnSpPr>
          <p:nvPr/>
        </p:nvCxnSpPr>
        <p:spPr>
          <a:xfrm>
            <a:off x="10415588" y="3100387"/>
            <a:ext cx="0" cy="3756331"/>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cxnSp>
        <p:nvCxnSpPr>
          <p:cNvPr id="8" name="直線コネクタ 7">
            <a:extLst>
              <a:ext uri="{FF2B5EF4-FFF2-40B4-BE49-F238E27FC236}">
                <a16:creationId xmlns:a16="http://schemas.microsoft.com/office/drawing/2014/main" id="{D371171C-2180-9D2D-9C8F-7CD827801600}"/>
              </a:ext>
            </a:extLst>
          </p:cNvPr>
          <p:cNvCxnSpPr>
            <a:cxnSpLocks/>
          </p:cNvCxnSpPr>
          <p:nvPr/>
        </p:nvCxnSpPr>
        <p:spPr>
          <a:xfrm flipH="1">
            <a:off x="10552938" y="2984805"/>
            <a:ext cx="1185863" cy="3871913"/>
          </a:xfrm>
          <a:prstGeom prst="line">
            <a:avLst/>
          </a:prstGeom>
          <a:ln w="76200">
            <a:solidFill>
              <a:schemeClr val="bg1"/>
            </a:solidFill>
          </a:ln>
        </p:spPr>
        <p:style>
          <a:lnRef idx="2">
            <a:schemeClr val="accent1"/>
          </a:lnRef>
          <a:fillRef idx="0">
            <a:schemeClr val="accent1"/>
          </a:fillRef>
          <a:effectRef idx="1">
            <a:schemeClr val="accent1"/>
          </a:effectRef>
          <a:fontRef idx="minor">
            <a:schemeClr val="tx1"/>
          </a:fontRef>
        </p:style>
      </p:cxnSp>
      <p:sp>
        <p:nvSpPr>
          <p:cNvPr id="13" name="円弧 12">
            <a:extLst>
              <a:ext uri="{FF2B5EF4-FFF2-40B4-BE49-F238E27FC236}">
                <a16:creationId xmlns:a16="http://schemas.microsoft.com/office/drawing/2014/main" id="{50685BD7-1B64-4BB2-F00C-8508E1385911}"/>
              </a:ext>
            </a:extLst>
          </p:cNvPr>
          <p:cNvSpPr/>
          <p:nvPr/>
        </p:nvSpPr>
        <p:spPr>
          <a:xfrm rot="18457157">
            <a:off x="10601108" y="2868890"/>
            <a:ext cx="1117018" cy="1405762"/>
          </a:xfrm>
          <a:prstGeom prst="arc">
            <a:avLst/>
          </a:prstGeom>
          <a:ln>
            <a:solidFill>
              <a:schemeClr val="bg1"/>
            </a:solidFill>
            <a:headEnd type="arrow" w="med" len="med"/>
            <a:tailEnd type="arrow"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2355442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電車の車両&#10;&#10;自動的に生成された説明">
            <a:extLst>
              <a:ext uri="{FF2B5EF4-FFF2-40B4-BE49-F238E27FC236}">
                <a16:creationId xmlns:a16="http://schemas.microsoft.com/office/drawing/2014/main" id="{3CAFA486-18C4-F486-CFF5-040157C480B1}"/>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23863" y="428624"/>
            <a:ext cx="6134100" cy="4600575"/>
          </a:xfrm>
          <a:prstGeom prst="rect">
            <a:avLst/>
          </a:prstGeom>
        </p:spPr>
      </p:pic>
    </p:spTree>
    <p:extLst>
      <p:ext uri="{BB962C8B-B14F-4D97-AF65-F5344CB8AC3E}">
        <p14:creationId xmlns:p14="http://schemas.microsoft.com/office/powerpoint/2010/main" val="2622129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B4786C8-8CEA-6A38-6657-FA0773A096BE}"/>
              </a:ext>
            </a:extLst>
          </p:cNvPr>
          <p:cNvPicPr>
            <a:picLocks noChangeAspect="1"/>
          </p:cNvPicPr>
          <p:nvPr/>
        </p:nvPicPr>
        <p:blipFill rotWithShape="1">
          <a:blip r:embed="rId3" cstate="screen">
            <a:extLst>
              <a:ext uri="{BEBA8EAE-BF5A-486C-A8C5-ECC9F3942E4B}">
                <a14:imgProps xmlns:a14="http://schemas.microsoft.com/office/drawing/2010/main">
                  <a14:imgLayer r:embed="rId4">
                    <a14:imgEffect>
                      <a14:sharpenSoften amount="50000"/>
                    </a14:imgEffect>
                    <a14:imgEffect>
                      <a14:brightnessContrast bright="20000" contrast="20000"/>
                    </a14:imgEffect>
                  </a14:imgLayer>
                </a14:imgProps>
              </a:ext>
              <a:ext uri="{28A0092B-C50C-407E-A947-70E740481C1C}">
                <a14:useLocalDpi xmlns:a14="http://schemas.microsoft.com/office/drawing/2010/main"/>
              </a:ext>
            </a:extLst>
          </a:blip>
          <a:srcRect/>
          <a:stretch/>
        </p:blipFill>
        <p:spPr>
          <a:xfrm>
            <a:off x="472325" y="643143"/>
            <a:ext cx="2504871" cy="3067097"/>
          </a:xfrm>
          <a:prstGeom prst="rect">
            <a:avLst/>
          </a:prstGeom>
        </p:spPr>
      </p:pic>
      <p:pic>
        <p:nvPicPr>
          <p:cNvPr id="4" name="図 3">
            <a:extLst>
              <a:ext uri="{FF2B5EF4-FFF2-40B4-BE49-F238E27FC236}">
                <a16:creationId xmlns:a16="http://schemas.microsoft.com/office/drawing/2014/main" id="{8068BFCC-BEA2-B93C-B391-1D1D1BE1D0E3}"/>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230764" y="4492808"/>
            <a:ext cx="3326971" cy="2088693"/>
          </a:xfrm>
          <a:prstGeom prst="rect">
            <a:avLst/>
          </a:prstGeom>
        </p:spPr>
      </p:pic>
      <p:sp>
        <p:nvSpPr>
          <p:cNvPr id="60" name="テキスト ボックス 59">
            <a:extLst>
              <a:ext uri="{FF2B5EF4-FFF2-40B4-BE49-F238E27FC236}">
                <a16:creationId xmlns:a16="http://schemas.microsoft.com/office/drawing/2014/main" id="{44A302A7-1684-428A-87FC-CDEFA35987DB}"/>
              </a:ext>
            </a:extLst>
          </p:cNvPr>
          <p:cNvSpPr txBox="1"/>
          <p:nvPr/>
        </p:nvSpPr>
        <p:spPr>
          <a:xfrm>
            <a:off x="10563859" y="1677095"/>
            <a:ext cx="1142820" cy="748795"/>
          </a:xfrm>
          <a:prstGeom prst="rect">
            <a:avLst/>
          </a:prstGeom>
          <a:noFill/>
        </p:spPr>
        <p:txBody>
          <a:bodyPr wrap="square" rtlCol="0">
            <a:spAutoFit/>
          </a:bodyPr>
          <a:lstStyle/>
          <a:p>
            <a:pPr defTabSz="914377"/>
            <a:r>
              <a:rPr lang="ja-JP" altLang="en-US" sz="2133" dirty="0">
                <a:solidFill>
                  <a:prstClr val="black"/>
                </a:solidFill>
                <a:latin typeface="HG創英角ｺﾞｼｯｸUB" panose="020B0909000000000000" pitchFamily="49" charset="-128"/>
                <a:ea typeface="HG創英角ｺﾞｼｯｸUB" panose="020B0909000000000000" pitchFamily="49" charset="-128"/>
              </a:rPr>
              <a:t>エアー入れる</a:t>
            </a:r>
          </a:p>
        </p:txBody>
      </p:sp>
      <p:grpSp>
        <p:nvGrpSpPr>
          <p:cNvPr id="46" name="グループ化 45">
            <a:extLst>
              <a:ext uri="{FF2B5EF4-FFF2-40B4-BE49-F238E27FC236}">
                <a16:creationId xmlns:a16="http://schemas.microsoft.com/office/drawing/2014/main" id="{4477B7DD-F0E0-41C3-ABE6-48E6300994C7}"/>
              </a:ext>
            </a:extLst>
          </p:cNvPr>
          <p:cNvGrpSpPr/>
          <p:nvPr/>
        </p:nvGrpSpPr>
        <p:grpSpPr>
          <a:xfrm>
            <a:off x="7971765" y="1132499"/>
            <a:ext cx="3782899" cy="5262103"/>
            <a:chOff x="5864654" y="313989"/>
            <a:chExt cx="2507349" cy="3487782"/>
          </a:xfrm>
        </p:grpSpPr>
        <p:sp>
          <p:nvSpPr>
            <p:cNvPr id="48" name="楕円 47">
              <a:extLst>
                <a:ext uri="{FF2B5EF4-FFF2-40B4-BE49-F238E27FC236}">
                  <a16:creationId xmlns:a16="http://schemas.microsoft.com/office/drawing/2014/main" id="{5122B511-D409-4CCE-A264-043B8EC888C4}"/>
                </a:ext>
              </a:extLst>
            </p:cNvPr>
            <p:cNvSpPr/>
            <p:nvPr/>
          </p:nvSpPr>
          <p:spPr>
            <a:xfrm>
              <a:off x="5864654" y="1407087"/>
              <a:ext cx="2394684" cy="2394684"/>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pic>
          <p:nvPicPr>
            <p:cNvPr id="50" name="Picture 6" descr="ソース画像を表示">
              <a:extLst>
                <a:ext uri="{FF2B5EF4-FFF2-40B4-BE49-F238E27FC236}">
                  <a16:creationId xmlns:a16="http://schemas.microsoft.com/office/drawing/2014/main" id="{A38AD71B-91DF-45C7-BCAC-817793814F31}"/>
                </a:ext>
              </a:extLst>
            </p:cNvPr>
            <p:cNvPicPr>
              <a:picLocks noChangeAspect="1" noChangeArrowheads="1"/>
            </p:cNvPicPr>
            <p:nvPr/>
          </p:nvPicPr>
          <p:blipFill rotWithShape="1">
            <a:blip r:embed="rId6" cstate="screen">
              <a:extLst>
                <a:ext uri="{BEBA8EAE-BF5A-486C-A8C5-ECC9F3942E4B}">
                  <a14:imgProps xmlns:a14="http://schemas.microsoft.com/office/drawing/2010/main">
                    <a14:imgLayer r:embed="rId7">
                      <a14:imgEffect>
                        <a14:backgroundRemoval t="10000" b="93824" l="0" r="100000">
                          <a14:foregroundMark x1="8943" y1="16765" x2="81301" y2="14706"/>
                          <a14:foregroundMark x1="81301" y1="14706" x2="87805" y2="14706"/>
                          <a14:foregroundMark x1="54472" y1="93824" x2="44715" y2="92353"/>
                        </a14:backgroundRemoval>
                      </a14:imgEffect>
                    </a14:imgLayer>
                  </a14:imgProps>
                </a:ext>
                <a:ext uri="{28A0092B-C50C-407E-A947-70E740481C1C}">
                  <a14:useLocalDpi xmlns:a14="http://schemas.microsoft.com/office/drawing/2010/main"/>
                </a:ext>
              </a:extLst>
            </a:blip>
            <a:srcRect/>
            <a:stretch/>
          </p:blipFill>
          <p:spPr bwMode="auto">
            <a:xfrm flipH="1">
              <a:off x="7064020" y="313989"/>
              <a:ext cx="369216" cy="1120144"/>
            </a:xfrm>
            <a:prstGeom prst="rect">
              <a:avLst/>
            </a:prstGeom>
            <a:noFill/>
            <a:extLst>
              <a:ext uri="{909E8E84-426E-40DD-AFC4-6F175D3DCCD1}">
                <a14:hiddenFill xmlns:a14="http://schemas.microsoft.com/office/drawing/2010/main">
                  <a:solidFill>
                    <a:srgbClr val="FFFFFF"/>
                  </a:solidFill>
                </a14:hiddenFill>
              </a:ext>
            </a:extLst>
          </p:spPr>
        </p:pic>
        <p:grpSp>
          <p:nvGrpSpPr>
            <p:cNvPr id="51" name="グループ化 50">
              <a:extLst>
                <a:ext uri="{FF2B5EF4-FFF2-40B4-BE49-F238E27FC236}">
                  <a16:creationId xmlns:a16="http://schemas.microsoft.com/office/drawing/2014/main" id="{0A443CBD-02B6-49CC-883E-D95A172C6FC2}"/>
                </a:ext>
              </a:extLst>
            </p:cNvPr>
            <p:cNvGrpSpPr/>
            <p:nvPr/>
          </p:nvGrpSpPr>
          <p:grpSpPr>
            <a:xfrm>
              <a:off x="6023546" y="1551434"/>
              <a:ext cx="1654706" cy="2105990"/>
              <a:chOff x="2974986" y="943457"/>
              <a:chExt cx="2852383" cy="3630305"/>
            </a:xfrm>
          </p:grpSpPr>
          <p:sp>
            <p:nvSpPr>
              <p:cNvPr id="66" name="アーチ 65">
                <a:extLst>
                  <a:ext uri="{FF2B5EF4-FFF2-40B4-BE49-F238E27FC236}">
                    <a16:creationId xmlns:a16="http://schemas.microsoft.com/office/drawing/2014/main" id="{661B7F04-6348-426C-95DF-EAAC3928ECCB}"/>
                  </a:ext>
                </a:extLst>
              </p:cNvPr>
              <p:cNvSpPr/>
              <p:nvPr/>
            </p:nvSpPr>
            <p:spPr>
              <a:xfrm rot="16200000">
                <a:off x="2586025" y="1332418"/>
                <a:ext cx="3630305" cy="2852383"/>
              </a:xfrm>
              <a:prstGeom prst="blockArc">
                <a:avLst>
                  <a:gd name="adj1" fmla="val 10800000"/>
                  <a:gd name="adj2" fmla="val 40561"/>
                  <a:gd name="adj3" fmla="val 23083"/>
                </a:avLst>
              </a:prstGeom>
              <a:solidFill>
                <a:schemeClr val="accent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67" name="楕円 66">
                <a:extLst>
                  <a:ext uri="{FF2B5EF4-FFF2-40B4-BE49-F238E27FC236}">
                    <a16:creationId xmlns:a16="http://schemas.microsoft.com/office/drawing/2014/main" id="{42190A3D-31A8-453B-A331-6DA5A8A7834C}"/>
                  </a:ext>
                </a:extLst>
              </p:cNvPr>
              <p:cNvSpPr/>
              <p:nvPr/>
            </p:nvSpPr>
            <p:spPr>
              <a:xfrm>
                <a:off x="3758386" y="3902763"/>
                <a:ext cx="518616" cy="518615"/>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pic>
          <p:nvPicPr>
            <p:cNvPr id="52" name="Picture 4" descr="ソース画像を表示">
              <a:extLst>
                <a:ext uri="{FF2B5EF4-FFF2-40B4-BE49-F238E27FC236}">
                  <a16:creationId xmlns:a16="http://schemas.microsoft.com/office/drawing/2014/main" id="{B74FA615-7A16-4C08-83A9-DD0651E045B8}"/>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983279" y="490996"/>
              <a:ext cx="514266" cy="655130"/>
            </a:xfrm>
            <a:prstGeom prst="rect">
              <a:avLst/>
            </a:prstGeom>
            <a:noFill/>
            <a:extLst>
              <a:ext uri="{909E8E84-426E-40DD-AFC4-6F175D3DCCD1}">
                <a14:hiddenFill xmlns:a14="http://schemas.microsoft.com/office/drawing/2010/main">
                  <a:solidFill>
                    <a:srgbClr val="FFFFFF"/>
                  </a:solidFill>
                </a14:hiddenFill>
              </a:ext>
            </a:extLst>
          </p:spPr>
        </p:pic>
        <p:grpSp>
          <p:nvGrpSpPr>
            <p:cNvPr id="53" name="グループ化 52">
              <a:extLst>
                <a:ext uri="{FF2B5EF4-FFF2-40B4-BE49-F238E27FC236}">
                  <a16:creationId xmlns:a16="http://schemas.microsoft.com/office/drawing/2014/main" id="{8C15FAE1-641B-42A2-B26F-35662979F4F1}"/>
                </a:ext>
              </a:extLst>
            </p:cNvPr>
            <p:cNvGrpSpPr/>
            <p:nvPr/>
          </p:nvGrpSpPr>
          <p:grpSpPr>
            <a:xfrm rot="5400000">
              <a:off x="6757033" y="1606339"/>
              <a:ext cx="645255" cy="300856"/>
              <a:chOff x="6717635" y="2388354"/>
              <a:chExt cx="1216831" cy="567357"/>
            </a:xfrm>
          </p:grpSpPr>
          <p:sp>
            <p:nvSpPr>
              <p:cNvPr id="64" name="楕円 63">
                <a:extLst>
                  <a:ext uri="{FF2B5EF4-FFF2-40B4-BE49-F238E27FC236}">
                    <a16:creationId xmlns:a16="http://schemas.microsoft.com/office/drawing/2014/main" id="{57602685-CE60-4575-8FCC-8C29BF3F37A8}"/>
                  </a:ext>
                </a:extLst>
              </p:cNvPr>
              <p:cNvSpPr/>
              <p:nvPr/>
            </p:nvSpPr>
            <p:spPr>
              <a:xfrm>
                <a:off x="6717635" y="2388354"/>
                <a:ext cx="1216831" cy="567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65" name="楕円 64">
                <a:extLst>
                  <a:ext uri="{FF2B5EF4-FFF2-40B4-BE49-F238E27FC236}">
                    <a16:creationId xmlns:a16="http://schemas.microsoft.com/office/drawing/2014/main" id="{3DF4CB57-4B32-483C-ACD8-BED9E93E0D8F}"/>
                  </a:ext>
                </a:extLst>
              </p:cNvPr>
              <p:cNvSpPr/>
              <p:nvPr/>
            </p:nvSpPr>
            <p:spPr>
              <a:xfrm>
                <a:off x="7153898" y="2477626"/>
                <a:ext cx="345664" cy="38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grpSp>
          <p:nvGrpSpPr>
            <p:cNvPr id="54" name="グループ化 53">
              <a:extLst>
                <a:ext uri="{FF2B5EF4-FFF2-40B4-BE49-F238E27FC236}">
                  <a16:creationId xmlns:a16="http://schemas.microsoft.com/office/drawing/2014/main" id="{A772EB48-5072-4116-BBC1-7093543327F7}"/>
                </a:ext>
              </a:extLst>
            </p:cNvPr>
            <p:cNvGrpSpPr/>
            <p:nvPr/>
          </p:nvGrpSpPr>
          <p:grpSpPr>
            <a:xfrm flipH="1">
              <a:off x="6460953" y="1551440"/>
              <a:ext cx="1654706" cy="2105990"/>
              <a:chOff x="2954557" y="895381"/>
              <a:chExt cx="2852383" cy="3630305"/>
            </a:xfrm>
          </p:grpSpPr>
          <p:sp>
            <p:nvSpPr>
              <p:cNvPr id="62" name="アーチ 61">
                <a:extLst>
                  <a:ext uri="{FF2B5EF4-FFF2-40B4-BE49-F238E27FC236}">
                    <a16:creationId xmlns:a16="http://schemas.microsoft.com/office/drawing/2014/main" id="{23E45462-F2CC-4DA9-B8A4-9F20230A8F99}"/>
                  </a:ext>
                </a:extLst>
              </p:cNvPr>
              <p:cNvSpPr/>
              <p:nvPr/>
            </p:nvSpPr>
            <p:spPr>
              <a:xfrm rot="16200000">
                <a:off x="2565596" y="1284342"/>
                <a:ext cx="3630305" cy="2852383"/>
              </a:xfrm>
              <a:prstGeom prst="blockArc">
                <a:avLst>
                  <a:gd name="adj1" fmla="val 10800000"/>
                  <a:gd name="adj2" fmla="val 40561"/>
                  <a:gd name="adj3" fmla="val 23083"/>
                </a:avLst>
              </a:prstGeom>
              <a:solidFill>
                <a:schemeClr val="accent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63" name="楕円 62">
                <a:extLst>
                  <a:ext uri="{FF2B5EF4-FFF2-40B4-BE49-F238E27FC236}">
                    <a16:creationId xmlns:a16="http://schemas.microsoft.com/office/drawing/2014/main" id="{31749EFB-73C4-4B9B-9EBB-6FA328D8D567}"/>
                  </a:ext>
                </a:extLst>
              </p:cNvPr>
              <p:cNvSpPr/>
              <p:nvPr/>
            </p:nvSpPr>
            <p:spPr>
              <a:xfrm>
                <a:off x="3803484" y="3826184"/>
                <a:ext cx="518616" cy="518615"/>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sp>
          <p:nvSpPr>
            <p:cNvPr id="55" name="矢印: 環状 54">
              <a:extLst>
                <a:ext uri="{FF2B5EF4-FFF2-40B4-BE49-F238E27FC236}">
                  <a16:creationId xmlns:a16="http://schemas.microsoft.com/office/drawing/2014/main" id="{E158A61D-3E05-4616-B927-D5AB02D09E11}"/>
                </a:ext>
              </a:extLst>
            </p:cNvPr>
            <p:cNvSpPr/>
            <p:nvPr/>
          </p:nvSpPr>
          <p:spPr>
            <a:xfrm rot="16940160">
              <a:off x="6757144" y="1318858"/>
              <a:ext cx="434946" cy="434946"/>
            </a:xfrm>
            <a:prstGeom prst="circularArrow">
              <a:avLst>
                <a:gd name="adj1" fmla="val 12500"/>
                <a:gd name="adj2" fmla="val 1142319"/>
                <a:gd name="adj3" fmla="val 20457681"/>
                <a:gd name="adj4" fmla="val 14465761"/>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56" name="正方形/長方形 55">
              <a:extLst>
                <a:ext uri="{FF2B5EF4-FFF2-40B4-BE49-F238E27FC236}">
                  <a16:creationId xmlns:a16="http://schemas.microsoft.com/office/drawing/2014/main" id="{0D48EB31-C39E-4431-9EA1-A7BC099CCAB7}"/>
                </a:ext>
              </a:extLst>
            </p:cNvPr>
            <p:cNvSpPr/>
            <p:nvPr/>
          </p:nvSpPr>
          <p:spPr>
            <a:xfrm>
              <a:off x="7014410" y="558939"/>
              <a:ext cx="478452" cy="901893"/>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57" name="正方形/長方形 56">
              <a:extLst>
                <a:ext uri="{FF2B5EF4-FFF2-40B4-BE49-F238E27FC236}">
                  <a16:creationId xmlns:a16="http://schemas.microsoft.com/office/drawing/2014/main" id="{89A57FB2-E080-491C-93BE-559BA28175C5}"/>
                </a:ext>
              </a:extLst>
            </p:cNvPr>
            <p:cNvSpPr/>
            <p:nvPr/>
          </p:nvSpPr>
          <p:spPr>
            <a:xfrm>
              <a:off x="6994305" y="1095495"/>
              <a:ext cx="478452" cy="102884"/>
            </a:xfrm>
            <a:prstGeom prst="rect">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58" name="四角形: 角を丸くする 57">
              <a:extLst>
                <a:ext uri="{FF2B5EF4-FFF2-40B4-BE49-F238E27FC236}">
                  <a16:creationId xmlns:a16="http://schemas.microsoft.com/office/drawing/2014/main" id="{0674D4FF-49A0-4E5F-83CD-6A288EFC2082}"/>
                </a:ext>
              </a:extLst>
            </p:cNvPr>
            <p:cNvSpPr/>
            <p:nvPr/>
          </p:nvSpPr>
          <p:spPr>
            <a:xfrm>
              <a:off x="7487907" y="1324791"/>
              <a:ext cx="884096" cy="122225"/>
            </a:xfrm>
            <a:prstGeom prst="roundRect">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69" name="矢印: 左 68">
              <a:extLst>
                <a:ext uri="{FF2B5EF4-FFF2-40B4-BE49-F238E27FC236}">
                  <a16:creationId xmlns:a16="http://schemas.microsoft.com/office/drawing/2014/main" id="{70BF2C93-8078-46DE-BBC4-3D62179DB188}"/>
                </a:ext>
              </a:extLst>
            </p:cNvPr>
            <p:cNvSpPr/>
            <p:nvPr/>
          </p:nvSpPr>
          <p:spPr>
            <a:xfrm rot="5400000">
              <a:off x="7269381" y="661088"/>
              <a:ext cx="609567" cy="301935"/>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
          <p:nvSpPr>
            <p:cNvPr id="70" name="矢印: 左 69">
              <a:extLst>
                <a:ext uri="{FF2B5EF4-FFF2-40B4-BE49-F238E27FC236}">
                  <a16:creationId xmlns:a16="http://schemas.microsoft.com/office/drawing/2014/main" id="{C0512ECC-43DC-49F5-9114-47A2AD2E20B3}"/>
                </a:ext>
              </a:extLst>
            </p:cNvPr>
            <p:cNvSpPr/>
            <p:nvPr/>
          </p:nvSpPr>
          <p:spPr>
            <a:xfrm rot="10800000">
              <a:off x="6280751" y="2433119"/>
              <a:ext cx="609567" cy="301935"/>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
          <p:nvSpPr>
            <p:cNvPr id="71" name="矢印: 左 70">
              <a:extLst>
                <a:ext uri="{FF2B5EF4-FFF2-40B4-BE49-F238E27FC236}">
                  <a16:creationId xmlns:a16="http://schemas.microsoft.com/office/drawing/2014/main" id="{61F1A645-8E6B-43C2-B78F-AD419AB88986}"/>
                </a:ext>
              </a:extLst>
            </p:cNvPr>
            <p:cNvSpPr/>
            <p:nvPr/>
          </p:nvSpPr>
          <p:spPr>
            <a:xfrm>
              <a:off x="7257641" y="2474976"/>
              <a:ext cx="609567" cy="301935"/>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grpSp>
      <p:grpSp>
        <p:nvGrpSpPr>
          <p:cNvPr id="74" name="グループ化 73">
            <a:extLst>
              <a:ext uri="{FF2B5EF4-FFF2-40B4-BE49-F238E27FC236}">
                <a16:creationId xmlns:a16="http://schemas.microsoft.com/office/drawing/2014/main" id="{9252DF7E-58AE-4F2E-AC41-F6C62FC7BD62}"/>
              </a:ext>
            </a:extLst>
          </p:cNvPr>
          <p:cNvGrpSpPr/>
          <p:nvPr/>
        </p:nvGrpSpPr>
        <p:grpSpPr>
          <a:xfrm>
            <a:off x="3677869" y="1132499"/>
            <a:ext cx="4784601" cy="5233416"/>
            <a:chOff x="2758401" y="849374"/>
            <a:chExt cx="3588451" cy="3925062"/>
          </a:xfrm>
        </p:grpSpPr>
        <p:grpSp>
          <p:nvGrpSpPr>
            <p:cNvPr id="68" name="グループ化 67">
              <a:extLst>
                <a:ext uri="{FF2B5EF4-FFF2-40B4-BE49-F238E27FC236}">
                  <a16:creationId xmlns:a16="http://schemas.microsoft.com/office/drawing/2014/main" id="{A0EDE688-A202-4B3C-90C1-D4B9714EC274}"/>
                </a:ext>
              </a:extLst>
            </p:cNvPr>
            <p:cNvGrpSpPr/>
            <p:nvPr/>
          </p:nvGrpSpPr>
          <p:grpSpPr>
            <a:xfrm>
              <a:off x="2758401" y="849374"/>
              <a:ext cx="3588451" cy="3925062"/>
              <a:chOff x="2326116" y="430459"/>
              <a:chExt cx="3188672" cy="3487782"/>
            </a:xfrm>
          </p:grpSpPr>
          <p:grpSp>
            <p:nvGrpSpPr>
              <p:cNvPr id="12" name="グループ化 11">
                <a:extLst>
                  <a:ext uri="{FF2B5EF4-FFF2-40B4-BE49-F238E27FC236}">
                    <a16:creationId xmlns:a16="http://schemas.microsoft.com/office/drawing/2014/main" id="{0CEE9F26-9C5A-41F7-89F7-1DAF11432953}"/>
                  </a:ext>
                </a:extLst>
              </p:cNvPr>
              <p:cNvGrpSpPr/>
              <p:nvPr/>
            </p:nvGrpSpPr>
            <p:grpSpPr>
              <a:xfrm>
                <a:off x="2326116" y="430459"/>
                <a:ext cx="3188672" cy="3487782"/>
                <a:chOff x="1297121" y="83157"/>
                <a:chExt cx="4509929" cy="4932979"/>
              </a:xfrm>
            </p:grpSpPr>
            <p:sp>
              <p:nvSpPr>
                <p:cNvPr id="7" name="楕円 6">
                  <a:extLst>
                    <a:ext uri="{FF2B5EF4-FFF2-40B4-BE49-F238E27FC236}">
                      <a16:creationId xmlns:a16="http://schemas.microsoft.com/office/drawing/2014/main" id="{9CCCA966-BDC1-FAF9-665B-9E6A91FB10B1}"/>
                    </a:ext>
                  </a:extLst>
                </p:cNvPr>
                <p:cNvSpPr/>
                <p:nvPr/>
              </p:nvSpPr>
              <p:spPr>
                <a:xfrm>
                  <a:off x="1297121" y="1629191"/>
                  <a:ext cx="3386945" cy="338694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nvGrpSpPr>
                <p:cNvPr id="9" name="グループ化 8">
                  <a:extLst>
                    <a:ext uri="{FF2B5EF4-FFF2-40B4-BE49-F238E27FC236}">
                      <a16:creationId xmlns:a16="http://schemas.microsoft.com/office/drawing/2014/main" id="{3A5F1562-60C4-4576-A033-0B80F40B27D4}"/>
                    </a:ext>
                  </a:extLst>
                </p:cNvPr>
                <p:cNvGrpSpPr/>
                <p:nvPr/>
              </p:nvGrpSpPr>
              <p:grpSpPr>
                <a:xfrm>
                  <a:off x="1355286" y="83157"/>
                  <a:ext cx="4451764" cy="4727373"/>
                  <a:chOff x="1355286" y="83157"/>
                  <a:chExt cx="4451764" cy="4727373"/>
                </a:xfrm>
              </p:grpSpPr>
              <p:pic>
                <p:nvPicPr>
                  <p:cNvPr id="1030" name="Picture 6" descr="ソース画像を表示">
                    <a:extLst>
                      <a:ext uri="{FF2B5EF4-FFF2-40B4-BE49-F238E27FC236}">
                        <a16:creationId xmlns:a16="http://schemas.microsoft.com/office/drawing/2014/main" id="{2A52A9E9-798D-CFC6-3C87-79C80B3DC119}"/>
                      </a:ext>
                    </a:extLst>
                  </p:cNvPr>
                  <p:cNvPicPr>
                    <a:picLocks noChangeAspect="1" noChangeArrowheads="1"/>
                  </p:cNvPicPr>
                  <p:nvPr/>
                </p:nvPicPr>
                <p:blipFill rotWithShape="1">
                  <a:blip r:embed="rId6" cstate="screen">
                    <a:extLst>
                      <a:ext uri="{BEBA8EAE-BF5A-486C-A8C5-ECC9F3942E4B}">
                        <a14:imgProps xmlns:a14="http://schemas.microsoft.com/office/drawing/2010/main">
                          <a14:imgLayer r:embed="rId7">
                            <a14:imgEffect>
                              <a14:backgroundRemoval t="10000" b="93824" l="0" r="100000">
                                <a14:foregroundMark x1="8943" y1="16765" x2="81301" y2="14706"/>
                                <a14:foregroundMark x1="81301" y1="14706" x2="87805" y2="14706"/>
                                <a14:foregroundMark x1="54472" y1="93824" x2="44715" y2="92353"/>
                              </a14:backgroundRemoval>
                            </a14:imgEffect>
                          </a14:imgLayer>
                        </a14:imgProps>
                      </a:ext>
                      <a:ext uri="{28A0092B-C50C-407E-A947-70E740481C1C}">
                        <a14:useLocalDpi xmlns:a14="http://schemas.microsoft.com/office/drawing/2010/main"/>
                      </a:ext>
                    </a:extLst>
                  </a:blip>
                  <a:srcRect/>
                  <a:stretch/>
                </p:blipFill>
                <p:spPr bwMode="auto">
                  <a:xfrm flipH="1">
                    <a:off x="2993456" y="83157"/>
                    <a:ext cx="522204" cy="1706903"/>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グループ化 9">
                    <a:extLst>
                      <a:ext uri="{FF2B5EF4-FFF2-40B4-BE49-F238E27FC236}">
                        <a16:creationId xmlns:a16="http://schemas.microsoft.com/office/drawing/2014/main" id="{45FE6952-0C51-366A-2BE3-2BDF26C76B4D}"/>
                      </a:ext>
                    </a:extLst>
                  </p:cNvPr>
                  <p:cNvGrpSpPr/>
                  <p:nvPr/>
                </p:nvGrpSpPr>
                <p:grpSpPr>
                  <a:xfrm>
                    <a:off x="1355286" y="1831903"/>
                    <a:ext cx="2340350" cy="2978627"/>
                    <a:chOff x="2771979" y="941694"/>
                    <a:chExt cx="2852383" cy="3630305"/>
                  </a:xfrm>
                </p:grpSpPr>
                <p:sp>
                  <p:nvSpPr>
                    <p:cNvPr id="5" name="アーチ 4">
                      <a:extLst>
                        <a:ext uri="{FF2B5EF4-FFF2-40B4-BE49-F238E27FC236}">
                          <a16:creationId xmlns:a16="http://schemas.microsoft.com/office/drawing/2014/main" id="{82B3CB20-F867-8BF8-643A-E4EBA83D0E9E}"/>
                        </a:ext>
                      </a:extLst>
                    </p:cNvPr>
                    <p:cNvSpPr/>
                    <p:nvPr/>
                  </p:nvSpPr>
                  <p:spPr>
                    <a:xfrm rot="16200000">
                      <a:off x="2383018" y="1330655"/>
                      <a:ext cx="3630305" cy="2852383"/>
                    </a:xfrm>
                    <a:prstGeom prst="blockArc">
                      <a:avLst>
                        <a:gd name="adj1" fmla="val 10800000"/>
                        <a:gd name="adj2" fmla="val 40561"/>
                        <a:gd name="adj3" fmla="val 23083"/>
                      </a:avLst>
                    </a:prstGeom>
                    <a:solidFill>
                      <a:schemeClr val="accent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6" name="楕円 5">
                      <a:extLst>
                        <a:ext uri="{FF2B5EF4-FFF2-40B4-BE49-F238E27FC236}">
                          <a16:creationId xmlns:a16="http://schemas.microsoft.com/office/drawing/2014/main" id="{2C060477-A3E2-9ABF-A4C1-816D32E4B909}"/>
                        </a:ext>
                      </a:extLst>
                    </p:cNvPr>
                    <p:cNvSpPr/>
                    <p:nvPr/>
                  </p:nvSpPr>
                  <p:spPr>
                    <a:xfrm>
                      <a:off x="3652259" y="3930555"/>
                      <a:ext cx="518615" cy="518615"/>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pic>
                <p:nvPicPr>
                  <p:cNvPr id="1028" name="Picture 4" descr="ソース画像を表示">
                    <a:extLst>
                      <a:ext uri="{FF2B5EF4-FFF2-40B4-BE49-F238E27FC236}">
                        <a16:creationId xmlns:a16="http://schemas.microsoft.com/office/drawing/2014/main" id="{6DBA7BCD-A2BC-629E-362D-72763EB6B09E}"/>
                      </a:ext>
                    </a:extLst>
                  </p:cNvPr>
                  <p:cNvPicPr>
                    <a:picLocks noChangeAspect="1" noChangeArrowheads="1"/>
                  </p:cNvPicPr>
                  <p:nvPr/>
                </p:nvPicPr>
                <p:blipFill>
                  <a:blip r:embed="rId9">
                    <a:extLst>
                      <a:ext uri="{28A0092B-C50C-407E-A947-70E740481C1C}">
                        <a14:useLocalDpi xmlns:a14="http://schemas.microsoft.com/office/drawing/2010/main"/>
                      </a:ext>
                    </a:extLst>
                  </a:blip>
                  <a:srcRect/>
                  <a:stretch>
                    <a:fillRect/>
                  </a:stretch>
                </p:blipFill>
                <p:spPr bwMode="auto">
                  <a:xfrm>
                    <a:off x="2916130" y="369885"/>
                    <a:ext cx="727357" cy="1531265"/>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グループ化 17">
                    <a:extLst>
                      <a:ext uri="{FF2B5EF4-FFF2-40B4-BE49-F238E27FC236}">
                        <a16:creationId xmlns:a16="http://schemas.microsoft.com/office/drawing/2014/main" id="{DACC3058-DFEB-2E54-C15B-A5433F5859F5}"/>
                      </a:ext>
                    </a:extLst>
                  </p:cNvPr>
                  <p:cNvGrpSpPr/>
                  <p:nvPr/>
                </p:nvGrpSpPr>
                <p:grpSpPr>
                  <a:xfrm>
                    <a:off x="2537144" y="1834196"/>
                    <a:ext cx="912623" cy="425518"/>
                    <a:chOff x="6717635" y="2388354"/>
                    <a:chExt cx="1216831" cy="567357"/>
                  </a:xfrm>
                </p:grpSpPr>
                <p:sp>
                  <p:nvSpPr>
                    <p:cNvPr id="8" name="楕円 7">
                      <a:extLst>
                        <a:ext uri="{FF2B5EF4-FFF2-40B4-BE49-F238E27FC236}">
                          <a16:creationId xmlns:a16="http://schemas.microsoft.com/office/drawing/2014/main" id="{858D6E09-BFD6-5A21-8082-B6D43E988D35}"/>
                        </a:ext>
                      </a:extLst>
                    </p:cNvPr>
                    <p:cNvSpPr/>
                    <p:nvPr/>
                  </p:nvSpPr>
                  <p:spPr>
                    <a:xfrm>
                      <a:off x="6717635" y="2388354"/>
                      <a:ext cx="1216831" cy="567357"/>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11" name="楕円 10">
                      <a:extLst>
                        <a:ext uri="{FF2B5EF4-FFF2-40B4-BE49-F238E27FC236}">
                          <a16:creationId xmlns:a16="http://schemas.microsoft.com/office/drawing/2014/main" id="{1C206CF0-C6EC-4D56-248B-1107C8863D1C}"/>
                        </a:ext>
                      </a:extLst>
                    </p:cNvPr>
                    <p:cNvSpPr/>
                    <p:nvPr/>
                  </p:nvSpPr>
                  <p:spPr>
                    <a:xfrm>
                      <a:off x="7153898" y="2477626"/>
                      <a:ext cx="345664" cy="38819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grpSp>
                <p:nvGrpSpPr>
                  <p:cNvPr id="13" name="グループ化 12">
                    <a:extLst>
                      <a:ext uri="{FF2B5EF4-FFF2-40B4-BE49-F238E27FC236}">
                        <a16:creationId xmlns:a16="http://schemas.microsoft.com/office/drawing/2014/main" id="{69D6423B-6C40-779D-71C3-819FF0DCD8BD}"/>
                      </a:ext>
                    </a:extLst>
                  </p:cNvPr>
                  <p:cNvGrpSpPr/>
                  <p:nvPr/>
                </p:nvGrpSpPr>
                <p:grpSpPr>
                  <a:xfrm flipH="1">
                    <a:off x="2279591" y="1814365"/>
                    <a:ext cx="2340350" cy="2978627"/>
                    <a:chOff x="2785037" y="872232"/>
                    <a:chExt cx="2852383" cy="3630305"/>
                  </a:xfrm>
                </p:grpSpPr>
                <p:sp>
                  <p:nvSpPr>
                    <p:cNvPr id="14" name="アーチ 13">
                      <a:extLst>
                        <a:ext uri="{FF2B5EF4-FFF2-40B4-BE49-F238E27FC236}">
                          <a16:creationId xmlns:a16="http://schemas.microsoft.com/office/drawing/2014/main" id="{D5ECEF87-4692-8CDE-E4F0-A912CFF2F62C}"/>
                        </a:ext>
                      </a:extLst>
                    </p:cNvPr>
                    <p:cNvSpPr/>
                    <p:nvPr/>
                  </p:nvSpPr>
                  <p:spPr>
                    <a:xfrm rot="16200000">
                      <a:off x="2396076" y="1261193"/>
                      <a:ext cx="3630305" cy="2852383"/>
                    </a:xfrm>
                    <a:prstGeom prst="blockArc">
                      <a:avLst>
                        <a:gd name="adj1" fmla="val 10800000"/>
                        <a:gd name="adj2" fmla="val 40561"/>
                        <a:gd name="adj3" fmla="val 23083"/>
                      </a:avLst>
                    </a:prstGeom>
                    <a:solidFill>
                      <a:schemeClr val="accent2">
                        <a:lumMod val="75000"/>
                      </a:schemeClr>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15" name="楕円 14">
                      <a:extLst>
                        <a:ext uri="{FF2B5EF4-FFF2-40B4-BE49-F238E27FC236}">
                          <a16:creationId xmlns:a16="http://schemas.microsoft.com/office/drawing/2014/main" id="{FD51904B-0B05-8737-78C7-04A6B50C854F}"/>
                        </a:ext>
                      </a:extLst>
                    </p:cNvPr>
                    <p:cNvSpPr/>
                    <p:nvPr/>
                  </p:nvSpPr>
                  <p:spPr>
                    <a:xfrm>
                      <a:off x="3652259" y="3930555"/>
                      <a:ext cx="518615" cy="518615"/>
                    </a:xfrm>
                    <a:prstGeom prst="ellipse">
                      <a:avLst/>
                    </a:prstGeom>
                    <a:solidFill>
                      <a:schemeClr val="bg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grpSp>
              <p:sp>
                <p:nvSpPr>
                  <p:cNvPr id="17" name="矢印: 環状 16">
                    <a:extLst>
                      <a:ext uri="{FF2B5EF4-FFF2-40B4-BE49-F238E27FC236}">
                        <a16:creationId xmlns:a16="http://schemas.microsoft.com/office/drawing/2014/main" id="{BBB3F117-D2C6-06A8-FCD1-16EF4B8C417F}"/>
                      </a:ext>
                    </a:extLst>
                  </p:cNvPr>
                  <p:cNvSpPr/>
                  <p:nvPr/>
                </p:nvSpPr>
                <p:spPr>
                  <a:xfrm rot="16940160">
                    <a:off x="2559423" y="1504403"/>
                    <a:ext cx="615170" cy="615170"/>
                  </a:xfrm>
                  <a:prstGeom prst="circularArrow">
                    <a:avLst>
                      <a:gd name="adj1" fmla="val 12500"/>
                      <a:gd name="adj2" fmla="val 1142319"/>
                      <a:gd name="adj3" fmla="val 20457681"/>
                      <a:gd name="adj4" fmla="val 14465761"/>
                      <a:gd name="adj5" fmla="val 125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black"/>
                      </a:solidFill>
                      <a:latin typeface="Calibri" panose="020F0502020204030204"/>
                      <a:ea typeface="游ゴシック" panose="020B0400000000000000" pitchFamily="50" charset="-128"/>
                    </a:endParaRPr>
                  </a:p>
                </p:txBody>
              </p:sp>
              <p:sp>
                <p:nvSpPr>
                  <p:cNvPr id="19" name="正方形/長方形 18">
                    <a:extLst>
                      <a:ext uri="{FF2B5EF4-FFF2-40B4-BE49-F238E27FC236}">
                        <a16:creationId xmlns:a16="http://schemas.microsoft.com/office/drawing/2014/main" id="{D316FBFF-66F4-5E79-D0B0-14519B94B6EC}"/>
                      </a:ext>
                    </a:extLst>
                  </p:cNvPr>
                  <p:cNvSpPr/>
                  <p:nvPr/>
                </p:nvSpPr>
                <p:spPr>
                  <a:xfrm>
                    <a:off x="2923290" y="429605"/>
                    <a:ext cx="676703" cy="1275601"/>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20" name="正方形/長方形 19">
                    <a:extLst>
                      <a:ext uri="{FF2B5EF4-FFF2-40B4-BE49-F238E27FC236}">
                        <a16:creationId xmlns:a16="http://schemas.microsoft.com/office/drawing/2014/main" id="{DEE96C8A-B8A9-9748-4545-A0F18A619D74}"/>
                      </a:ext>
                    </a:extLst>
                  </p:cNvPr>
                  <p:cNvSpPr/>
                  <p:nvPr/>
                </p:nvSpPr>
                <p:spPr>
                  <a:xfrm>
                    <a:off x="2930450" y="1429737"/>
                    <a:ext cx="676703" cy="145515"/>
                  </a:xfrm>
                  <a:prstGeom prst="rect">
                    <a:avLst/>
                  </a:prstGeom>
                  <a:solidFill>
                    <a:schemeClr val="tx1">
                      <a:lumMod val="50000"/>
                      <a:lumOff val="5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21" name="四角形: 角を丸くする 20">
                    <a:extLst>
                      <a:ext uri="{FF2B5EF4-FFF2-40B4-BE49-F238E27FC236}">
                        <a16:creationId xmlns:a16="http://schemas.microsoft.com/office/drawing/2014/main" id="{77C63E98-3A8E-7486-C287-08A452A43A9E}"/>
                      </a:ext>
                    </a:extLst>
                  </p:cNvPr>
                  <p:cNvSpPr/>
                  <p:nvPr/>
                </p:nvSpPr>
                <p:spPr>
                  <a:xfrm>
                    <a:off x="3592985" y="1512794"/>
                    <a:ext cx="1250430" cy="172870"/>
                  </a:xfrm>
                  <a:prstGeom prst="roundRect">
                    <a:avLst/>
                  </a:prstGeom>
                  <a:solidFill>
                    <a:schemeClr val="accent5">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22" name="矢印: 上下 21">
                    <a:extLst>
                      <a:ext uri="{FF2B5EF4-FFF2-40B4-BE49-F238E27FC236}">
                        <a16:creationId xmlns:a16="http://schemas.microsoft.com/office/drawing/2014/main" id="{538E6B92-AFC8-BD6C-64C1-29F26EDD7E57}"/>
                      </a:ext>
                    </a:extLst>
                  </p:cNvPr>
                  <p:cNvSpPr/>
                  <p:nvPr/>
                </p:nvSpPr>
                <p:spPr>
                  <a:xfrm>
                    <a:off x="3632136" y="254072"/>
                    <a:ext cx="163034" cy="463895"/>
                  </a:xfrm>
                  <a:prstGeom prst="upDownArrow">
                    <a:avLst/>
                  </a:prstGeom>
                  <a:solidFill>
                    <a:schemeClr val="accent1">
                      <a:lumMod val="20000"/>
                      <a:lumOff val="80000"/>
                    </a:schemeClr>
                  </a:solidFill>
                  <a:ln w="952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77"/>
                    <a:endParaRPr lang="ja-JP" altLang="en-US">
                      <a:solidFill>
                        <a:prstClr val="white"/>
                      </a:solidFill>
                      <a:latin typeface="Calibri" panose="020F0502020204030204"/>
                      <a:ea typeface="游ゴシック" panose="020B0400000000000000" pitchFamily="50" charset="-128"/>
                    </a:endParaRPr>
                  </a:p>
                </p:txBody>
              </p:sp>
              <p:sp>
                <p:nvSpPr>
                  <p:cNvPr id="23" name="テキスト ボックス 22">
                    <a:extLst>
                      <a:ext uri="{FF2B5EF4-FFF2-40B4-BE49-F238E27FC236}">
                        <a16:creationId xmlns:a16="http://schemas.microsoft.com/office/drawing/2014/main" id="{3ACC5225-F26D-9A40-B692-0ED2050C9CDA}"/>
                      </a:ext>
                    </a:extLst>
                  </p:cNvPr>
                  <p:cNvSpPr txBox="1"/>
                  <p:nvPr/>
                </p:nvSpPr>
                <p:spPr>
                  <a:xfrm>
                    <a:off x="4064010" y="1123735"/>
                    <a:ext cx="1743040" cy="396420"/>
                  </a:xfrm>
                  <a:prstGeom prst="rect">
                    <a:avLst/>
                  </a:prstGeom>
                  <a:noFill/>
                </p:spPr>
                <p:txBody>
                  <a:bodyPr wrap="square" rtlCol="0">
                    <a:spAutoFit/>
                  </a:bodyPr>
                  <a:lstStyle/>
                  <a:p>
                    <a:pPr defTabSz="914377"/>
                    <a:r>
                      <a:rPr lang="ja-JP" altLang="en-US" sz="2133" dirty="0">
                        <a:solidFill>
                          <a:prstClr val="black"/>
                        </a:solidFill>
                        <a:latin typeface="HG創英角ｺﾞｼｯｸUB" panose="020B0909000000000000" pitchFamily="49" charset="-128"/>
                        <a:ea typeface="HG創英角ｺﾞｼｯｸUB" panose="020B0909000000000000" pitchFamily="49" charset="-128"/>
                      </a:rPr>
                      <a:t>エアーなし</a:t>
                    </a:r>
                  </a:p>
                </p:txBody>
              </p:sp>
            </p:grpSp>
          </p:grpSp>
          <p:sp>
            <p:nvSpPr>
              <p:cNvPr id="72" name="矢印: 左 71">
                <a:extLst>
                  <a:ext uri="{FF2B5EF4-FFF2-40B4-BE49-F238E27FC236}">
                    <a16:creationId xmlns:a16="http://schemas.microsoft.com/office/drawing/2014/main" id="{06BE481A-EFF8-4F80-9538-AE2CD2AEC954}"/>
                  </a:ext>
                </a:extLst>
              </p:cNvPr>
              <p:cNvSpPr/>
              <p:nvPr/>
            </p:nvSpPr>
            <p:spPr>
              <a:xfrm rot="10800000">
                <a:off x="3644585" y="2564708"/>
                <a:ext cx="609567" cy="301935"/>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
            <p:nvSpPr>
              <p:cNvPr id="73" name="矢印: 左 72">
                <a:extLst>
                  <a:ext uri="{FF2B5EF4-FFF2-40B4-BE49-F238E27FC236}">
                    <a16:creationId xmlns:a16="http://schemas.microsoft.com/office/drawing/2014/main" id="{990A25ED-F53C-4519-931C-3A2B9B2BBA57}"/>
                  </a:ext>
                </a:extLst>
              </p:cNvPr>
              <p:cNvSpPr/>
              <p:nvPr/>
            </p:nvSpPr>
            <p:spPr>
              <a:xfrm>
                <a:off x="2736868" y="2564709"/>
                <a:ext cx="609567" cy="301935"/>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grpSp>
        <p:sp>
          <p:nvSpPr>
            <p:cNvPr id="76" name="矢印: 左 75">
              <a:extLst>
                <a:ext uri="{FF2B5EF4-FFF2-40B4-BE49-F238E27FC236}">
                  <a16:creationId xmlns:a16="http://schemas.microsoft.com/office/drawing/2014/main" id="{A8D6F864-E7A8-4E8B-9729-6AE91A309D57}"/>
                </a:ext>
              </a:extLst>
            </p:cNvPr>
            <p:cNvSpPr/>
            <p:nvPr/>
          </p:nvSpPr>
          <p:spPr>
            <a:xfrm>
              <a:off x="4589014" y="1766818"/>
              <a:ext cx="396122" cy="170397"/>
            </a:xfrm>
            <a:prstGeom prst="leftArrow">
              <a:avLst/>
            </a:prstGeom>
            <a:solidFill>
              <a:srgbClr val="8BA8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grpSp>
      <p:sp>
        <p:nvSpPr>
          <p:cNvPr id="78" name="矢印: 左 77">
            <a:extLst>
              <a:ext uri="{FF2B5EF4-FFF2-40B4-BE49-F238E27FC236}">
                <a16:creationId xmlns:a16="http://schemas.microsoft.com/office/drawing/2014/main" id="{E30E69F6-8DE0-4F37-B419-3252C7E477E7}"/>
              </a:ext>
            </a:extLst>
          </p:cNvPr>
          <p:cNvSpPr/>
          <p:nvPr/>
        </p:nvSpPr>
        <p:spPr>
          <a:xfrm rot="10800000">
            <a:off x="7308804" y="1569111"/>
            <a:ext cx="1569208" cy="649296"/>
          </a:xfrm>
          <a:prstGeom prst="leftArrow">
            <a:avLst/>
          </a:prstGeom>
          <a:solidFill>
            <a:schemeClr val="bg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
        <p:nvSpPr>
          <p:cNvPr id="16" name="雲 15">
            <a:extLst>
              <a:ext uri="{FF2B5EF4-FFF2-40B4-BE49-F238E27FC236}">
                <a16:creationId xmlns:a16="http://schemas.microsoft.com/office/drawing/2014/main" id="{C9C13D62-AE91-5E90-C4C6-BD99701D404B}"/>
              </a:ext>
            </a:extLst>
          </p:cNvPr>
          <p:cNvSpPr/>
          <p:nvPr/>
        </p:nvSpPr>
        <p:spPr>
          <a:xfrm rot="15320193">
            <a:off x="9815706" y="2401894"/>
            <a:ext cx="570041" cy="635529"/>
          </a:xfrm>
          <a:prstGeom prst="cloud">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defTabSz="1219170"/>
            <a:endParaRPr lang="ja-JP" altLang="en-US" sz="2400">
              <a:solidFill>
                <a:prstClr val="white"/>
              </a:solidFill>
              <a:latin typeface="Calibri" panose="020F0502020204030204"/>
              <a:ea typeface="游ゴシック" panose="020B0400000000000000" pitchFamily="50" charset="-128"/>
            </a:endParaRPr>
          </a:p>
        </p:txBody>
      </p:sp>
    </p:spTree>
    <p:extLst>
      <p:ext uri="{BB962C8B-B14F-4D97-AF65-F5344CB8AC3E}">
        <p14:creationId xmlns:p14="http://schemas.microsoft.com/office/powerpoint/2010/main" val="280003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fade">
                                      <p:cBhvr>
                                        <p:cTn id="7" dur="500"/>
                                        <p:tgtEl>
                                          <p:spTgt spid="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
                                        </p:tgtEl>
                                        <p:attrNameLst>
                                          <p:attrName>style.visibility</p:attrName>
                                        </p:attrNameLst>
                                      </p:cBhvr>
                                      <p:to>
                                        <p:strVal val="visible"/>
                                      </p:to>
                                    </p:set>
                                    <p:animEffect transition="in" filter="wipe(left)">
                                      <p:cBhvr>
                                        <p:cTn id="12" dur="500"/>
                                        <p:tgtEl>
                                          <p:spTgt spid="78"/>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ntr" presetSubtype="16"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p:cTn id="17" dur="500" fill="hold"/>
                                        <p:tgtEl>
                                          <p:spTgt spid="46"/>
                                        </p:tgtEl>
                                        <p:attrNameLst>
                                          <p:attrName>ppt_w</p:attrName>
                                        </p:attrNameLst>
                                      </p:cBhvr>
                                      <p:tavLst>
                                        <p:tav tm="0">
                                          <p:val>
                                            <p:fltVal val="0"/>
                                          </p:val>
                                        </p:tav>
                                        <p:tav tm="100000">
                                          <p:val>
                                            <p:strVal val="#ppt_w"/>
                                          </p:val>
                                        </p:tav>
                                      </p:tavLst>
                                    </p:anim>
                                    <p:anim calcmode="lin" valueType="num">
                                      <p:cBhvr>
                                        <p:cTn id="18" dur="500" fill="hold"/>
                                        <p:tgtEl>
                                          <p:spTgt spid="46"/>
                                        </p:tgtEl>
                                        <p:attrNameLst>
                                          <p:attrName>ppt_h</p:attrName>
                                        </p:attrNameLst>
                                      </p:cBhvr>
                                      <p:tavLst>
                                        <p:tav tm="0">
                                          <p:val>
                                            <p:fltVal val="0"/>
                                          </p:val>
                                        </p:tav>
                                        <p:tav tm="100000">
                                          <p:val>
                                            <p:strVal val="#ppt_h"/>
                                          </p:val>
                                        </p:tav>
                                      </p:tavLst>
                                    </p:anim>
                                    <p:animEffect transition="in" filter="fade">
                                      <p:cBhvr>
                                        <p:cTn id="1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9DB0E1-1602-C08A-CAAA-03DC64116BDB}"/>
            </a:ext>
          </a:extLst>
        </p:cNvPr>
        <p:cNvGrpSpPr/>
        <p:nvPr/>
      </p:nvGrpSpPr>
      <p:grpSpPr>
        <a:xfrm>
          <a:off x="0" y="0"/>
          <a:ext cx="0" cy="0"/>
          <a:chOff x="0" y="0"/>
          <a:chExt cx="0" cy="0"/>
        </a:xfrm>
      </p:grpSpPr>
      <p:pic>
        <p:nvPicPr>
          <p:cNvPr id="7" name="図 6" descr="エンジン, ブルー, 古い, 座る が含まれている画像&#10;&#10;自動的に生成された説明">
            <a:extLst>
              <a:ext uri="{FF2B5EF4-FFF2-40B4-BE49-F238E27FC236}">
                <a16:creationId xmlns:a16="http://schemas.microsoft.com/office/drawing/2014/main" id="{C42D7A42-8DE9-AB30-D471-17DB47A9A40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9144001" cy="6858000"/>
          </a:xfrm>
          <a:prstGeom prst="rect">
            <a:avLst/>
          </a:prstGeom>
        </p:spPr>
      </p:pic>
      <p:sp>
        <p:nvSpPr>
          <p:cNvPr id="4" name="テキスト ボックス 3">
            <a:extLst>
              <a:ext uri="{FF2B5EF4-FFF2-40B4-BE49-F238E27FC236}">
                <a16:creationId xmlns:a16="http://schemas.microsoft.com/office/drawing/2014/main" id="{011326D0-0834-82C1-90C2-72CAD896E8C7}"/>
              </a:ext>
            </a:extLst>
          </p:cNvPr>
          <p:cNvSpPr txBox="1"/>
          <p:nvPr/>
        </p:nvSpPr>
        <p:spPr>
          <a:xfrm>
            <a:off x="9332686" y="417677"/>
            <a:ext cx="2714171" cy="461665"/>
          </a:xfrm>
          <a:prstGeom prst="rect">
            <a:avLst/>
          </a:prstGeom>
          <a:noFill/>
        </p:spPr>
        <p:txBody>
          <a:bodyPr wrap="square">
            <a:spAutoFit/>
          </a:bodyPr>
          <a:lstStyle/>
          <a:p>
            <a:r>
              <a:rPr kumimoji="1" lang="ja-JP" altLang="en-US" sz="2400" b="1" dirty="0">
                <a:latin typeface="BIZ UDPゴシック" panose="020B0400000000000000" pitchFamily="50" charset="-128"/>
                <a:ea typeface="BIZ UDPゴシック" panose="020B0400000000000000" pitchFamily="50" charset="-128"/>
              </a:rPr>
              <a:t>エンジン側面全景</a:t>
            </a:r>
            <a:endParaRPr kumimoji="1" lang="en-US" altLang="ja-JP" sz="2400" b="1"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838939253"/>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882332-607E-84E5-3C8B-D16280510DFB}"/>
            </a:ext>
          </a:extLst>
        </p:cNvPr>
        <p:cNvGrpSpPr/>
        <p:nvPr/>
      </p:nvGrpSpPr>
      <p:grpSpPr>
        <a:xfrm>
          <a:off x="0" y="0"/>
          <a:ext cx="0" cy="0"/>
          <a:chOff x="0" y="0"/>
          <a:chExt cx="0" cy="0"/>
        </a:xfrm>
      </p:grpSpPr>
      <p:pic>
        <p:nvPicPr>
          <p:cNvPr id="13" name="図 12" descr="エンジン, 吊るす, 異なる, 横 が含まれている画像&#10;&#10;自動的に生成された説明">
            <a:extLst>
              <a:ext uri="{FF2B5EF4-FFF2-40B4-BE49-F238E27FC236}">
                <a16:creationId xmlns:a16="http://schemas.microsoft.com/office/drawing/2014/main" id="{99C56F4C-5807-6640-AA24-04A434FB37CF}"/>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000" y="0"/>
            <a:ext cx="9144000" cy="6858000"/>
          </a:xfrm>
          <a:prstGeom prst="rect">
            <a:avLst/>
          </a:prstGeom>
        </p:spPr>
      </p:pic>
      <p:sp>
        <p:nvSpPr>
          <p:cNvPr id="2" name="テキスト ボックス 1">
            <a:extLst>
              <a:ext uri="{FF2B5EF4-FFF2-40B4-BE49-F238E27FC236}">
                <a16:creationId xmlns:a16="http://schemas.microsoft.com/office/drawing/2014/main" id="{B1550430-1ADB-74BE-8C32-88AE3A69F7E5}"/>
              </a:ext>
            </a:extLst>
          </p:cNvPr>
          <p:cNvSpPr txBox="1"/>
          <p:nvPr/>
        </p:nvSpPr>
        <p:spPr>
          <a:xfrm>
            <a:off x="6037943" y="5088093"/>
            <a:ext cx="1898277"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rPr>
              <a:t>燃料カットレバー</a:t>
            </a:r>
          </a:p>
        </p:txBody>
      </p:sp>
      <p:sp>
        <p:nvSpPr>
          <p:cNvPr id="3" name="テキスト ボックス 2">
            <a:extLst>
              <a:ext uri="{FF2B5EF4-FFF2-40B4-BE49-F238E27FC236}">
                <a16:creationId xmlns:a16="http://schemas.microsoft.com/office/drawing/2014/main" id="{8A9AD6A4-3BC4-4718-9D7C-81DE23CC09F2}"/>
              </a:ext>
            </a:extLst>
          </p:cNvPr>
          <p:cNvSpPr txBox="1"/>
          <p:nvPr/>
        </p:nvSpPr>
        <p:spPr>
          <a:xfrm>
            <a:off x="8083728" y="4710853"/>
            <a:ext cx="623889"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rPr>
              <a:t>ピン</a:t>
            </a:r>
          </a:p>
        </p:txBody>
      </p:sp>
      <p:sp>
        <p:nvSpPr>
          <p:cNvPr id="4" name="テキスト ボックス 3">
            <a:extLst>
              <a:ext uri="{FF2B5EF4-FFF2-40B4-BE49-F238E27FC236}">
                <a16:creationId xmlns:a16="http://schemas.microsoft.com/office/drawing/2014/main" id="{4E00BCD7-CF37-C2B9-557C-496BC3EFA564}"/>
              </a:ext>
            </a:extLst>
          </p:cNvPr>
          <p:cNvSpPr txBox="1"/>
          <p:nvPr/>
        </p:nvSpPr>
        <p:spPr>
          <a:xfrm>
            <a:off x="8932910" y="3724479"/>
            <a:ext cx="696024"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rPr>
              <a:t>OFF</a:t>
            </a:r>
            <a:endParaRPr kumimoji="1" lang="ja-JP" altLang="en-US"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endParaRPr>
          </a:p>
        </p:txBody>
      </p:sp>
      <p:sp>
        <p:nvSpPr>
          <p:cNvPr id="5" name="テキスト ボックス 4">
            <a:extLst>
              <a:ext uri="{FF2B5EF4-FFF2-40B4-BE49-F238E27FC236}">
                <a16:creationId xmlns:a16="http://schemas.microsoft.com/office/drawing/2014/main" id="{453433C1-8E56-E696-827B-542FC75F5514}"/>
              </a:ext>
            </a:extLst>
          </p:cNvPr>
          <p:cNvSpPr txBox="1"/>
          <p:nvPr/>
        </p:nvSpPr>
        <p:spPr>
          <a:xfrm>
            <a:off x="6255067" y="3909145"/>
            <a:ext cx="582211"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b="1" dirty="0">
                <a:latin typeface="BIZ UDPゴシック" panose="020B0400000000000000" pitchFamily="50" charset="-128"/>
                <a:ea typeface="BIZ UDPゴシック" panose="020B0400000000000000" pitchFamily="50" charset="-128"/>
              </a:rPr>
              <a:t>ON</a:t>
            </a:r>
            <a:endParaRPr kumimoji="1" lang="ja-JP" altLang="en-US"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40AB0AD2-1919-5258-BBD3-68EA5340165B}"/>
              </a:ext>
            </a:extLst>
          </p:cNvPr>
          <p:cNvSpPr txBox="1"/>
          <p:nvPr/>
        </p:nvSpPr>
        <p:spPr>
          <a:xfrm>
            <a:off x="6767042" y="1585241"/>
            <a:ext cx="1705916" cy="369332"/>
          </a:xfrm>
          <a:prstGeom prst="rect">
            <a:avLst/>
          </a:prstGeom>
          <a:solidFill>
            <a:schemeClr val="bg1"/>
          </a:solid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800" b="1" i="0" u="none" strike="noStrike" kern="1200" cap="none" spc="0" normalizeH="0" baseline="0" noProof="0" dirty="0">
                <a:ln>
                  <a:noFill/>
                </a:ln>
                <a:effectLst/>
                <a:uLnTx/>
                <a:uFillTx/>
                <a:latin typeface="BIZ UDPゴシック" panose="020B0400000000000000" pitchFamily="50" charset="-128"/>
                <a:ea typeface="BIZ UDPゴシック" panose="020B0400000000000000" pitchFamily="50" charset="-128"/>
                <a:cs typeface="+mn-cs"/>
              </a:rPr>
              <a:t>アクセルレバー</a:t>
            </a:r>
          </a:p>
        </p:txBody>
      </p:sp>
      <p:sp>
        <p:nvSpPr>
          <p:cNvPr id="8" name="テキスト ボックス 7">
            <a:extLst>
              <a:ext uri="{FF2B5EF4-FFF2-40B4-BE49-F238E27FC236}">
                <a16:creationId xmlns:a16="http://schemas.microsoft.com/office/drawing/2014/main" id="{31E33837-0EE0-0E6B-41ED-8B7DB755312C}"/>
              </a:ext>
            </a:extLst>
          </p:cNvPr>
          <p:cNvSpPr txBox="1"/>
          <p:nvPr/>
        </p:nvSpPr>
        <p:spPr>
          <a:xfrm>
            <a:off x="204478" y="520816"/>
            <a:ext cx="2582265" cy="400110"/>
          </a:xfrm>
          <a:prstGeom prst="rect">
            <a:avLst/>
          </a:prstGeom>
          <a:noFill/>
        </p:spPr>
        <p:txBody>
          <a:bodyPr wrap="square">
            <a:spAutoFit/>
          </a:bodyPr>
          <a:lstStyle/>
          <a:p>
            <a:r>
              <a:rPr kumimoji="1" lang="ja-JP" altLang="en-US" sz="2000">
                <a:latin typeface="BIZ UDPゴシック" panose="020B0400000000000000" pitchFamily="50" charset="-128"/>
                <a:ea typeface="BIZ UDPゴシック" panose="020B0400000000000000" pitchFamily="50" charset="-128"/>
              </a:rPr>
              <a:t>燃料カットレバー</a:t>
            </a:r>
            <a:endParaRPr kumimoji="1" lang="en-US" altLang="ja-JP" sz="2000" dirty="0">
              <a:latin typeface="BIZ UDPゴシック" panose="020B0400000000000000" pitchFamily="50" charset="-128"/>
              <a:ea typeface="BIZ UDPゴシック" panose="020B0400000000000000" pitchFamily="50" charset="-128"/>
            </a:endParaRPr>
          </a:p>
        </p:txBody>
      </p:sp>
    </p:spTree>
    <p:extLst>
      <p:ext uri="{BB962C8B-B14F-4D97-AF65-F5344CB8AC3E}">
        <p14:creationId xmlns:p14="http://schemas.microsoft.com/office/powerpoint/2010/main" val="225477899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5222B-FEDA-5093-2E92-C0DD88DDCEC9}"/>
            </a:ext>
          </a:extLst>
        </p:cNvPr>
        <p:cNvGrpSpPr/>
        <p:nvPr/>
      </p:nvGrpSpPr>
      <p:grpSpPr>
        <a:xfrm>
          <a:off x="0" y="0"/>
          <a:ext cx="0" cy="0"/>
          <a:chOff x="0" y="0"/>
          <a:chExt cx="0" cy="0"/>
        </a:xfrm>
      </p:grpSpPr>
      <p:sp>
        <p:nvSpPr>
          <p:cNvPr id="22" name="テキスト ボックス 21">
            <a:extLst>
              <a:ext uri="{FF2B5EF4-FFF2-40B4-BE49-F238E27FC236}">
                <a16:creationId xmlns:a16="http://schemas.microsoft.com/office/drawing/2014/main" id="{B06F63DE-AE37-9AA9-0B9A-7FE779FBBDFC}"/>
              </a:ext>
            </a:extLst>
          </p:cNvPr>
          <p:cNvSpPr txBox="1"/>
          <p:nvPr/>
        </p:nvSpPr>
        <p:spPr>
          <a:xfrm>
            <a:off x="523208" y="219446"/>
            <a:ext cx="8271167" cy="400110"/>
          </a:xfrm>
          <a:prstGeom prst="rect">
            <a:avLst/>
          </a:prstGeom>
          <a:noFill/>
        </p:spPr>
        <p:txBody>
          <a:bodyPr wrap="square">
            <a:spAutoFit/>
          </a:bodyPr>
          <a:lstStyle/>
          <a:p>
            <a:r>
              <a:rPr kumimoji="1" lang="ja-JP" altLang="en-US" sz="2000" dirty="0">
                <a:latin typeface="BIZ UDPゴシック" panose="020B0400000000000000" pitchFamily="50" charset="-128"/>
                <a:ea typeface="BIZ UDPゴシック" panose="020B0400000000000000" pitchFamily="50" charset="-128"/>
              </a:rPr>
              <a:t>燃料ストップレバーと燃料カットソレノイドの連結部の切り離し方法　</a:t>
            </a:r>
            <a:r>
              <a:rPr lang="ja-JP" altLang="en-US" sz="2000" dirty="0">
                <a:latin typeface="BIZ UDPゴシック" panose="020B0400000000000000" pitchFamily="50" charset="-128"/>
                <a:ea typeface="BIZ UDPゴシック" panose="020B0400000000000000" pitchFamily="50" charset="-128"/>
              </a:rPr>
              <a:t>①</a:t>
            </a:r>
            <a:endParaRPr kumimoji="1" lang="en-US" altLang="ja-JP" sz="2000" dirty="0">
              <a:latin typeface="BIZ UDPゴシック" panose="020B0400000000000000" pitchFamily="50" charset="-128"/>
              <a:ea typeface="BIZ UDPゴシック" panose="020B0400000000000000" pitchFamily="50" charset="-128"/>
            </a:endParaRPr>
          </a:p>
        </p:txBody>
      </p:sp>
      <p:grpSp>
        <p:nvGrpSpPr>
          <p:cNvPr id="27" name="グループ化 26">
            <a:extLst>
              <a:ext uri="{FF2B5EF4-FFF2-40B4-BE49-F238E27FC236}">
                <a16:creationId xmlns:a16="http://schemas.microsoft.com/office/drawing/2014/main" id="{5A8B0F70-8088-8D88-AD56-38148FCAEE1E}"/>
              </a:ext>
            </a:extLst>
          </p:cNvPr>
          <p:cNvGrpSpPr/>
          <p:nvPr/>
        </p:nvGrpSpPr>
        <p:grpSpPr>
          <a:xfrm>
            <a:off x="307494" y="649310"/>
            <a:ext cx="4239733" cy="3082043"/>
            <a:chOff x="580278" y="885265"/>
            <a:chExt cx="4239733" cy="3082043"/>
          </a:xfrm>
        </p:grpSpPr>
        <p:grpSp>
          <p:nvGrpSpPr>
            <p:cNvPr id="7" name="グループ化 6">
              <a:extLst>
                <a:ext uri="{FF2B5EF4-FFF2-40B4-BE49-F238E27FC236}">
                  <a16:creationId xmlns:a16="http://schemas.microsoft.com/office/drawing/2014/main" id="{E4CB8658-ED78-6F61-EB99-A89237EDAFE2}"/>
                </a:ext>
              </a:extLst>
            </p:cNvPr>
            <p:cNvGrpSpPr/>
            <p:nvPr/>
          </p:nvGrpSpPr>
          <p:grpSpPr>
            <a:xfrm>
              <a:off x="580278" y="1242993"/>
              <a:ext cx="4239733" cy="2724315"/>
              <a:chOff x="2093443" y="1571110"/>
              <a:chExt cx="6149528" cy="3951488"/>
            </a:xfrm>
          </p:grpSpPr>
          <p:pic>
            <p:nvPicPr>
              <p:cNvPr id="21" name="図 20">
                <a:extLst>
                  <a:ext uri="{FF2B5EF4-FFF2-40B4-BE49-F238E27FC236}">
                    <a16:creationId xmlns:a16="http://schemas.microsoft.com/office/drawing/2014/main" id="{EEA45175-5893-51A8-1906-D04B50910043}"/>
                  </a:ext>
                </a:extLst>
              </p:cNvPr>
              <p:cNvPicPr>
                <a:picLocks noChangeAspect="1"/>
              </p:cNvPicPr>
              <p:nvPr/>
            </p:nvPicPr>
            <p:blipFill>
              <a:blip r:embed="rId3"/>
              <a:stretch>
                <a:fillRect/>
              </a:stretch>
            </p:blipFill>
            <p:spPr>
              <a:xfrm>
                <a:off x="3035584" y="1571110"/>
                <a:ext cx="5207387" cy="3951488"/>
              </a:xfrm>
              <a:prstGeom prst="rect">
                <a:avLst/>
              </a:prstGeom>
            </p:spPr>
          </p:pic>
          <p:sp>
            <p:nvSpPr>
              <p:cNvPr id="24" name="矢印: 右 23">
                <a:extLst>
                  <a:ext uri="{FF2B5EF4-FFF2-40B4-BE49-F238E27FC236}">
                    <a16:creationId xmlns:a16="http://schemas.microsoft.com/office/drawing/2014/main" id="{D7AF3833-546C-FCC1-75B8-187686B86E3A}"/>
                  </a:ext>
                </a:extLst>
              </p:cNvPr>
              <p:cNvSpPr/>
              <p:nvPr/>
            </p:nvSpPr>
            <p:spPr>
              <a:xfrm rot="10800000">
                <a:off x="3346938" y="2117992"/>
                <a:ext cx="1018822" cy="60221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pic>
            <p:nvPicPr>
              <p:cNvPr id="25" name="図 24">
                <a:extLst>
                  <a:ext uri="{FF2B5EF4-FFF2-40B4-BE49-F238E27FC236}">
                    <a16:creationId xmlns:a16="http://schemas.microsoft.com/office/drawing/2014/main" id="{37B8543A-EA8E-0985-3711-DA1B9457770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2093443" y="1916378"/>
                <a:ext cx="2591315" cy="3364261"/>
              </a:xfrm>
              <a:prstGeom prst="rect">
                <a:avLst/>
              </a:prstGeom>
            </p:spPr>
          </p:pic>
        </p:grpSp>
        <p:sp>
          <p:nvSpPr>
            <p:cNvPr id="26" name="テキスト ボックス 25">
              <a:extLst>
                <a:ext uri="{FF2B5EF4-FFF2-40B4-BE49-F238E27FC236}">
                  <a16:creationId xmlns:a16="http://schemas.microsoft.com/office/drawing/2014/main" id="{044B8AD8-9EE9-FDB6-C9E2-7D9BF949C3BF}"/>
                </a:ext>
              </a:extLst>
            </p:cNvPr>
            <p:cNvSpPr txBox="1"/>
            <p:nvPr/>
          </p:nvSpPr>
          <p:spPr>
            <a:xfrm>
              <a:off x="1394002" y="885265"/>
              <a:ext cx="2473346" cy="400110"/>
            </a:xfrm>
            <a:prstGeom prst="rect">
              <a:avLst/>
            </a:prstGeom>
            <a:noFill/>
          </p:spPr>
          <p:txBody>
            <a:bodyPr wrap="square">
              <a:spAutoFit/>
            </a:bodyPr>
            <a:lstStyle/>
            <a:p>
              <a:r>
                <a:rPr lang="ja-JP" altLang="en-US" sz="2000" dirty="0">
                  <a:latin typeface="BIZ UDPゴシック" panose="020B0400000000000000" pitchFamily="50" charset="-128"/>
                  <a:ea typeface="BIZ UDPゴシック" panose="020B0400000000000000" pitchFamily="50" charset="-128"/>
                </a:rPr>
                <a:t>取外し箇所の拡大</a:t>
              </a:r>
              <a:endParaRPr kumimoji="1" lang="en-US" altLang="ja-JP" sz="2000" dirty="0">
                <a:latin typeface="BIZ UDPゴシック" panose="020B0400000000000000" pitchFamily="50" charset="-128"/>
                <a:ea typeface="BIZ UDPゴシック" panose="020B0400000000000000" pitchFamily="50" charset="-128"/>
              </a:endParaRPr>
            </a:p>
          </p:txBody>
        </p:sp>
      </p:grpSp>
      <p:grpSp>
        <p:nvGrpSpPr>
          <p:cNvPr id="33" name="グループ化 32">
            <a:extLst>
              <a:ext uri="{FF2B5EF4-FFF2-40B4-BE49-F238E27FC236}">
                <a16:creationId xmlns:a16="http://schemas.microsoft.com/office/drawing/2014/main" id="{304781AB-B5AE-2E31-9F37-CC05E336D592}"/>
              </a:ext>
            </a:extLst>
          </p:cNvPr>
          <p:cNvGrpSpPr/>
          <p:nvPr/>
        </p:nvGrpSpPr>
        <p:grpSpPr>
          <a:xfrm>
            <a:off x="2329592" y="2847128"/>
            <a:ext cx="5629862" cy="3709888"/>
            <a:chOff x="2329592" y="2847128"/>
            <a:chExt cx="5629862" cy="3709888"/>
          </a:xfrm>
        </p:grpSpPr>
        <p:grpSp>
          <p:nvGrpSpPr>
            <p:cNvPr id="6" name="グループ化 5">
              <a:extLst>
                <a:ext uri="{FF2B5EF4-FFF2-40B4-BE49-F238E27FC236}">
                  <a16:creationId xmlns:a16="http://schemas.microsoft.com/office/drawing/2014/main" id="{061803ED-24E8-E87C-7C8C-F5AD8F61B7F1}"/>
                </a:ext>
              </a:extLst>
            </p:cNvPr>
            <p:cNvGrpSpPr/>
            <p:nvPr/>
          </p:nvGrpSpPr>
          <p:grpSpPr>
            <a:xfrm>
              <a:off x="2329592" y="2847128"/>
              <a:ext cx="3097967" cy="3709888"/>
              <a:chOff x="1905030" y="1881894"/>
              <a:chExt cx="3097967" cy="3709888"/>
            </a:xfrm>
          </p:grpSpPr>
          <p:pic>
            <p:nvPicPr>
              <p:cNvPr id="32" name="図 31">
                <a:extLst>
                  <a:ext uri="{FF2B5EF4-FFF2-40B4-BE49-F238E27FC236}">
                    <a16:creationId xmlns:a16="http://schemas.microsoft.com/office/drawing/2014/main" id="{4576A274-7F0A-7336-DEDA-8B80317D91B2}"/>
                  </a:ext>
                </a:extLst>
              </p:cNvPr>
              <p:cNvPicPr>
                <a:picLocks noChangeAspect="1"/>
              </p:cNvPicPr>
              <p:nvPr/>
            </p:nvPicPr>
            <p:blipFill>
              <a:blip r:embed="rId5" cstate="email">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rot="1338162" flipH="1">
                <a:off x="4084620" y="1881894"/>
                <a:ext cx="918377" cy="918377"/>
              </a:xfrm>
              <a:prstGeom prst="rect">
                <a:avLst/>
              </a:prstGeom>
            </p:spPr>
          </p:pic>
          <p:grpSp>
            <p:nvGrpSpPr>
              <p:cNvPr id="1030" name="グループ化 1029">
                <a:extLst>
                  <a:ext uri="{FF2B5EF4-FFF2-40B4-BE49-F238E27FC236}">
                    <a16:creationId xmlns:a16="http://schemas.microsoft.com/office/drawing/2014/main" id="{8BB4D002-CEF1-0623-9625-4A09BF4F037F}"/>
                  </a:ext>
                </a:extLst>
              </p:cNvPr>
              <p:cNvGrpSpPr/>
              <p:nvPr/>
            </p:nvGrpSpPr>
            <p:grpSpPr>
              <a:xfrm>
                <a:off x="1905030" y="2837504"/>
                <a:ext cx="2059212" cy="2754278"/>
                <a:chOff x="193263" y="791885"/>
                <a:chExt cx="3891387" cy="5204887"/>
              </a:xfrm>
            </p:grpSpPr>
            <p:grpSp>
              <p:nvGrpSpPr>
                <p:cNvPr id="52" name="グループ化 51">
                  <a:extLst>
                    <a:ext uri="{FF2B5EF4-FFF2-40B4-BE49-F238E27FC236}">
                      <a16:creationId xmlns:a16="http://schemas.microsoft.com/office/drawing/2014/main" id="{CD4E8821-7A21-B2A4-E713-03469884EE1B}"/>
                    </a:ext>
                  </a:extLst>
                </p:cNvPr>
                <p:cNvGrpSpPr/>
                <p:nvPr/>
              </p:nvGrpSpPr>
              <p:grpSpPr>
                <a:xfrm rot="1317772">
                  <a:off x="2859897" y="791885"/>
                  <a:ext cx="1224753" cy="5204887"/>
                  <a:chOff x="2938879" y="95129"/>
                  <a:chExt cx="1224753" cy="5205719"/>
                </a:xfrm>
              </p:grpSpPr>
              <p:sp>
                <p:nvSpPr>
                  <p:cNvPr id="49" name="四角形: 角を丸くする 48">
                    <a:extLst>
                      <a:ext uri="{FF2B5EF4-FFF2-40B4-BE49-F238E27FC236}">
                        <a16:creationId xmlns:a16="http://schemas.microsoft.com/office/drawing/2014/main" id="{044B00C1-E8E8-54FD-0DDA-0E69C84E894F}"/>
                      </a:ext>
                    </a:extLst>
                  </p:cNvPr>
                  <p:cNvSpPr/>
                  <p:nvPr/>
                </p:nvSpPr>
                <p:spPr>
                  <a:xfrm>
                    <a:off x="2938879" y="95129"/>
                    <a:ext cx="1224753" cy="5205719"/>
                  </a:xfrm>
                  <a:prstGeom prst="roundRect">
                    <a:avLst/>
                  </a:prstGeom>
                  <a:solidFill>
                    <a:schemeClr val="bg1">
                      <a:lumMod val="85000"/>
                    </a:schemeClr>
                  </a:solid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nvGrpSpPr>
                  <p:cNvPr id="51" name="グループ化 50">
                    <a:extLst>
                      <a:ext uri="{FF2B5EF4-FFF2-40B4-BE49-F238E27FC236}">
                        <a16:creationId xmlns:a16="http://schemas.microsoft.com/office/drawing/2014/main" id="{6DA1E1F1-4CEA-7D46-A987-4ADB658D95F7}"/>
                      </a:ext>
                    </a:extLst>
                  </p:cNvPr>
                  <p:cNvGrpSpPr/>
                  <p:nvPr/>
                </p:nvGrpSpPr>
                <p:grpSpPr>
                  <a:xfrm rot="931938">
                    <a:off x="3044380" y="1323282"/>
                    <a:ext cx="1049568" cy="2136245"/>
                    <a:chOff x="3044380" y="1323282"/>
                    <a:chExt cx="1049568" cy="2136245"/>
                  </a:xfrm>
                </p:grpSpPr>
                <p:grpSp>
                  <p:nvGrpSpPr>
                    <p:cNvPr id="39" name="グループ化 38">
                      <a:extLst>
                        <a:ext uri="{FF2B5EF4-FFF2-40B4-BE49-F238E27FC236}">
                          <a16:creationId xmlns:a16="http://schemas.microsoft.com/office/drawing/2014/main" id="{10B22730-2034-BCF5-16C8-9AAD51A2E755}"/>
                        </a:ext>
                      </a:extLst>
                    </p:cNvPr>
                    <p:cNvGrpSpPr/>
                    <p:nvPr/>
                  </p:nvGrpSpPr>
                  <p:grpSpPr>
                    <a:xfrm>
                      <a:off x="3044380" y="1323282"/>
                      <a:ext cx="603447" cy="2136245"/>
                      <a:chOff x="3619500" y="3429000"/>
                      <a:chExt cx="914400" cy="2534742"/>
                    </a:xfrm>
                  </p:grpSpPr>
                  <p:cxnSp>
                    <p:nvCxnSpPr>
                      <p:cNvPr id="35" name="直線コネクタ 34">
                        <a:extLst>
                          <a:ext uri="{FF2B5EF4-FFF2-40B4-BE49-F238E27FC236}">
                            <a16:creationId xmlns:a16="http://schemas.microsoft.com/office/drawing/2014/main" id="{0AF17CFB-275A-8478-28EC-D6A410F8C610}"/>
                          </a:ext>
                        </a:extLst>
                      </p:cNvPr>
                      <p:cNvCxnSpPr>
                        <a:cxnSpLocks/>
                      </p:cNvCxnSpPr>
                      <p:nvPr/>
                    </p:nvCxnSpPr>
                    <p:spPr>
                      <a:xfrm>
                        <a:off x="4533900" y="3832783"/>
                        <a:ext cx="0" cy="2006042"/>
                      </a:xfrm>
                      <a:prstGeom prst="line">
                        <a:avLst/>
                      </a:prstGeom>
                      <a:ln w="476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cxnSp>
                  <p:sp>
                    <p:nvSpPr>
                      <p:cNvPr id="36" name="円弧 35">
                        <a:extLst>
                          <a:ext uri="{FF2B5EF4-FFF2-40B4-BE49-F238E27FC236}">
                            <a16:creationId xmlns:a16="http://schemas.microsoft.com/office/drawing/2014/main" id="{17187365-DD5F-A6EA-61A8-1A04BCFA9F3B}"/>
                          </a:ext>
                        </a:extLst>
                      </p:cNvPr>
                      <p:cNvSpPr/>
                      <p:nvPr/>
                    </p:nvSpPr>
                    <p:spPr>
                      <a:xfrm>
                        <a:off x="3619500" y="3429000"/>
                        <a:ext cx="914400" cy="914400"/>
                      </a:xfrm>
                      <a:prstGeom prst="arc">
                        <a:avLst>
                          <a:gd name="adj1" fmla="val 9515593"/>
                          <a:gd name="adj2" fmla="val 0"/>
                        </a:avLst>
                      </a:prstGeom>
                      <a:ln w="47625">
                        <a:solidFill>
                          <a:schemeClr val="tx1">
                            <a:lumMod val="65000"/>
                            <a:lumOff val="35000"/>
                          </a:schemeClr>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37" name="フリーフォーム: 図形 36">
                        <a:extLst>
                          <a:ext uri="{FF2B5EF4-FFF2-40B4-BE49-F238E27FC236}">
                            <a16:creationId xmlns:a16="http://schemas.microsoft.com/office/drawing/2014/main" id="{ABEAC446-D5DB-EF6D-FD44-047371C5510B}"/>
                          </a:ext>
                        </a:extLst>
                      </p:cNvPr>
                      <p:cNvSpPr/>
                      <p:nvPr/>
                    </p:nvSpPr>
                    <p:spPr>
                      <a:xfrm>
                        <a:off x="3645109" y="4023359"/>
                        <a:ext cx="763118" cy="1940383"/>
                      </a:xfrm>
                      <a:custGeom>
                        <a:avLst/>
                        <a:gdLst>
                          <a:gd name="connsiteX0" fmla="*/ 130378 w 314301"/>
                          <a:gd name="connsiteY0" fmla="*/ 0 h 1514475"/>
                          <a:gd name="connsiteX1" fmla="*/ 25603 w 314301"/>
                          <a:gd name="connsiteY1" fmla="*/ 400050 h 1514475"/>
                          <a:gd name="connsiteX2" fmla="*/ 25603 w 314301"/>
                          <a:gd name="connsiteY2" fmla="*/ 800100 h 1514475"/>
                          <a:gd name="connsiteX3" fmla="*/ 311353 w 314301"/>
                          <a:gd name="connsiteY3" fmla="*/ 1009650 h 1514475"/>
                          <a:gd name="connsiteX4" fmla="*/ 149428 w 314301"/>
                          <a:gd name="connsiteY4" fmla="*/ 1514475 h 1514475"/>
                          <a:gd name="connsiteX0" fmla="*/ 4955 w 550828"/>
                          <a:gd name="connsiteY0" fmla="*/ 0 h 1876425"/>
                          <a:gd name="connsiteX1" fmla="*/ 262130 w 550828"/>
                          <a:gd name="connsiteY1" fmla="*/ 762000 h 1876425"/>
                          <a:gd name="connsiteX2" fmla="*/ 262130 w 550828"/>
                          <a:gd name="connsiteY2" fmla="*/ 1162050 h 1876425"/>
                          <a:gd name="connsiteX3" fmla="*/ 547880 w 550828"/>
                          <a:gd name="connsiteY3" fmla="*/ 1371600 h 1876425"/>
                          <a:gd name="connsiteX4" fmla="*/ 385955 w 550828"/>
                          <a:gd name="connsiteY4" fmla="*/ 1876425 h 1876425"/>
                          <a:gd name="connsiteX0" fmla="*/ 0 w 545873"/>
                          <a:gd name="connsiteY0" fmla="*/ 0 h 1876425"/>
                          <a:gd name="connsiteX1" fmla="*/ 295275 w 545873"/>
                          <a:gd name="connsiteY1" fmla="*/ 523875 h 1876425"/>
                          <a:gd name="connsiteX2" fmla="*/ 257175 w 545873"/>
                          <a:gd name="connsiteY2" fmla="*/ 762000 h 1876425"/>
                          <a:gd name="connsiteX3" fmla="*/ 257175 w 545873"/>
                          <a:gd name="connsiteY3" fmla="*/ 1162050 h 1876425"/>
                          <a:gd name="connsiteX4" fmla="*/ 542925 w 545873"/>
                          <a:gd name="connsiteY4" fmla="*/ 1371600 h 1876425"/>
                          <a:gd name="connsiteX5" fmla="*/ 381000 w 545873"/>
                          <a:gd name="connsiteY5" fmla="*/ 1876425 h 1876425"/>
                          <a:gd name="connsiteX0" fmla="*/ 0 w 545873"/>
                          <a:gd name="connsiteY0" fmla="*/ 0 h 1876425"/>
                          <a:gd name="connsiteX1" fmla="*/ 295275 w 545873"/>
                          <a:gd name="connsiteY1" fmla="*/ 523875 h 1876425"/>
                          <a:gd name="connsiteX2" fmla="*/ 257175 w 545873"/>
                          <a:gd name="connsiteY2" fmla="*/ 762000 h 1876425"/>
                          <a:gd name="connsiteX3" fmla="*/ 257175 w 545873"/>
                          <a:gd name="connsiteY3" fmla="*/ 1162050 h 1876425"/>
                          <a:gd name="connsiteX4" fmla="*/ 542925 w 545873"/>
                          <a:gd name="connsiteY4" fmla="*/ 1371600 h 1876425"/>
                          <a:gd name="connsiteX5" fmla="*/ 381000 w 545873"/>
                          <a:gd name="connsiteY5" fmla="*/ 1876425 h 1876425"/>
                          <a:gd name="connsiteX0" fmla="*/ 0 w 545873"/>
                          <a:gd name="connsiteY0" fmla="*/ 0 h 1828800"/>
                          <a:gd name="connsiteX1" fmla="*/ 295275 w 545873"/>
                          <a:gd name="connsiteY1" fmla="*/ 476250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38150 w 545873"/>
                          <a:gd name="connsiteY1" fmla="*/ 180975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38150 w 545873"/>
                          <a:gd name="connsiteY1" fmla="*/ 180975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47675 w 545873"/>
                          <a:gd name="connsiteY1" fmla="*/ 333375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47675 w 545873"/>
                          <a:gd name="connsiteY1" fmla="*/ 333375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47675 w 545873"/>
                          <a:gd name="connsiteY1" fmla="*/ 333375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19100 w 545873"/>
                          <a:gd name="connsiteY1" fmla="*/ 381000 h 1828800"/>
                          <a:gd name="connsiteX2" fmla="*/ 257175 w 545873"/>
                          <a:gd name="connsiteY2" fmla="*/ 714375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5873"/>
                          <a:gd name="connsiteY0" fmla="*/ 0 h 1828800"/>
                          <a:gd name="connsiteX1" fmla="*/ 419100 w 545873"/>
                          <a:gd name="connsiteY1" fmla="*/ 381000 h 1828800"/>
                          <a:gd name="connsiteX2" fmla="*/ 161925 w 545873"/>
                          <a:gd name="connsiteY2" fmla="*/ 762000 h 1828800"/>
                          <a:gd name="connsiteX3" fmla="*/ 257175 w 545873"/>
                          <a:gd name="connsiteY3" fmla="*/ 1114425 h 1828800"/>
                          <a:gd name="connsiteX4" fmla="*/ 542925 w 545873"/>
                          <a:gd name="connsiteY4" fmla="*/ 1323975 h 1828800"/>
                          <a:gd name="connsiteX5" fmla="*/ 381000 w 545873"/>
                          <a:gd name="connsiteY5" fmla="*/ 1828800 h 1828800"/>
                          <a:gd name="connsiteX0" fmla="*/ 0 w 544583"/>
                          <a:gd name="connsiteY0" fmla="*/ 0 h 1914525"/>
                          <a:gd name="connsiteX1" fmla="*/ 419100 w 544583"/>
                          <a:gd name="connsiteY1" fmla="*/ 381000 h 1914525"/>
                          <a:gd name="connsiteX2" fmla="*/ 161925 w 544583"/>
                          <a:gd name="connsiteY2" fmla="*/ 762000 h 1914525"/>
                          <a:gd name="connsiteX3" fmla="*/ 257175 w 544583"/>
                          <a:gd name="connsiteY3" fmla="*/ 1114425 h 1914525"/>
                          <a:gd name="connsiteX4" fmla="*/ 542925 w 544583"/>
                          <a:gd name="connsiteY4" fmla="*/ 1323975 h 1914525"/>
                          <a:gd name="connsiteX5" fmla="*/ 295275 w 544583"/>
                          <a:gd name="connsiteY5" fmla="*/ 1914525 h 1914525"/>
                          <a:gd name="connsiteX0" fmla="*/ 0 w 544583"/>
                          <a:gd name="connsiteY0" fmla="*/ 0 h 1914525"/>
                          <a:gd name="connsiteX1" fmla="*/ 419100 w 544583"/>
                          <a:gd name="connsiteY1" fmla="*/ 381000 h 1914525"/>
                          <a:gd name="connsiteX2" fmla="*/ 161925 w 544583"/>
                          <a:gd name="connsiteY2" fmla="*/ 762000 h 1914525"/>
                          <a:gd name="connsiteX3" fmla="*/ 238125 w 544583"/>
                          <a:gd name="connsiteY3" fmla="*/ 1085850 h 1914525"/>
                          <a:gd name="connsiteX4" fmla="*/ 542925 w 544583"/>
                          <a:gd name="connsiteY4" fmla="*/ 1323975 h 1914525"/>
                          <a:gd name="connsiteX5" fmla="*/ 295275 w 544583"/>
                          <a:gd name="connsiteY5" fmla="*/ 1914525 h 1914525"/>
                          <a:gd name="connsiteX0" fmla="*/ 0 w 544583"/>
                          <a:gd name="connsiteY0" fmla="*/ 0 h 1914525"/>
                          <a:gd name="connsiteX1" fmla="*/ 419100 w 544583"/>
                          <a:gd name="connsiteY1" fmla="*/ 381000 h 1914525"/>
                          <a:gd name="connsiteX2" fmla="*/ 209550 w 544583"/>
                          <a:gd name="connsiteY2" fmla="*/ 704850 h 1914525"/>
                          <a:gd name="connsiteX3" fmla="*/ 238125 w 544583"/>
                          <a:gd name="connsiteY3" fmla="*/ 1085850 h 1914525"/>
                          <a:gd name="connsiteX4" fmla="*/ 542925 w 544583"/>
                          <a:gd name="connsiteY4" fmla="*/ 1323975 h 1914525"/>
                          <a:gd name="connsiteX5" fmla="*/ 295275 w 544583"/>
                          <a:gd name="connsiteY5" fmla="*/ 1914525 h 1914525"/>
                          <a:gd name="connsiteX0" fmla="*/ 0 w 544583"/>
                          <a:gd name="connsiteY0" fmla="*/ 0 h 1914525"/>
                          <a:gd name="connsiteX1" fmla="*/ 419100 w 544583"/>
                          <a:gd name="connsiteY1" fmla="*/ 381000 h 1914525"/>
                          <a:gd name="connsiteX2" fmla="*/ 209550 w 544583"/>
                          <a:gd name="connsiteY2" fmla="*/ 704850 h 1914525"/>
                          <a:gd name="connsiteX3" fmla="*/ 238125 w 544583"/>
                          <a:gd name="connsiteY3" fmla="*/ 1085850 h 1914525"/>
                          <a:gd name="connsiteX4" fmla="*/ 542925 w 544583"/>
                          <a:gd name="connsiteY4" fmla="*/ 1323975 h 1914525"/>
                          <a:gd name="connsiteX5" fmla="*/ 295275 w 544583"/>
                          <a:gd name="connsiteY5" fmla="*/ 1914525 h 1914525"/>
                          <a:gd name="connsiteX0" fmla="*/ 0 w 544583"/>
                          <a:gd name="connsiteY0" fmla="*/ 0 h 1914525"/>
                          <a:gd name="connsiteX1" fmla="*/ 419100 w 544583"/>
                          <a:gd name="connsiteY1" fmla="*/ 381000 h 1914525"/>
                          <a:gd name="connsiteX2" fmla="*/ 171450 w 544583"/>
                          <a:gd name="connsiteY2" fmla="*/ 809625 h 1914525"/>
                          <a:gd name="connsiteX3" fmla="*/ 238125 w 544583"/>
                          <a:gd name="connsiteY3" fmla="*/ 1085850 h 1914525"/>
                          <a:gd name="connsiteX4" fmla="*/ 542925 w 544583"/>
                          <a:gd name="connsiteY4" fmla="*/ 1323975 h 1914525"/>
                          <a:gd name="connsiteX5" fmla="*/ 295275 w 544583"/>
                          <a:gd name="connsiteY5" fmla="*/ 1914525 h 1914525"/>
                          <a:gd name="connsiteX0" fmla="*/ 0 w 544583"/>
                          <a:gd name="connsiteY0" fmla="*/ 0 h 1914525"/>
                          <a:gd name="connsiteX1" fmla="*/ 419100 w 544583"/>
                          <a:gd name="connsiteY1" fmla="*/ 381000 h 1914525"/>
                          <a:gd name="connsiteX2" fmla="*/ 171450 w 544583"/>
                          <a:gd name="connsiteY2" fmla="*/ 809625 h 1914525"/>
                          <a:gd name="connsiteX3" fmla="*/ 238125 w 544583"/>
                          <a:gd name="connsiteY3" fmla="*/ 1114425 h 1914525"/>
                          <a:gd name="connsiteX4" fmla="*/ 542925 w 544583"/>
                          <a:gd name="connsiteY4" fmla="*/ 1323975 h 1914525"/>
                          <a:gd name="connsiteX5" fmla="*/ 295275 w 544583"/>
                          <a:gd name="connsiteY5" fmla="*/ 1914525 h 1914525"/>
                          <a:gd name="connsiteX0" fmla="*/ 0 w 516294"/>
                          <a:gd name="connsiteY0" fmla="*/ 0 h 1914525"/>
                          <a:gd name="connsiteX1" fmla="*/ 419100 w 516294"/>
                          <a:gd name="connsiteY1" fmla="*/ 381000 h 1914525"/>
                          <a:gd name="connsiteX2" fmla="*/ 171450 w 516294"/>
                          <a:gd name="connsiteY2" fmla="*/ 809625 h 1914525"/>
                          <a:gd name="connsiteX3" fmla="*/ 238125 w 516294"/>
                          <a:gd name="connsiteY3" fmla="*/ 1114425 h 1914525"/>
                          <a:gd name="connsiteX4" fmla="*/ 514350 w 516294"/>
                          <a:gd name="connsiteY4" fmla="*/ 1428750 h 1914525"/>
                          <a:gd name="connsiteX5" fmla="*/ 295275 w 516294"/>
                          <a:gd name="connsiteY5" fmla="*/ 1914525 h 1914525"/>
                          <a:gd name="connsiteX0" fmla="*/ 0 w 516294"/>
                          <a:gd name="connsiteY0" fmla="*/ 0 h 1914525"/>
                          <a:gd name="connsiteX1" fmla="*/ 419100 w 516294"/>
                          <a:gd name="connsiteY1" fmla="*/ 221157 h 1914525"/>
                          <a:gd name="connsiteX2" fmla="*/ 171450 w 516294"/>
                          <a:gd name="connsiteY2" fmla="*/ 809625 h 1914525"/>
                          <a:gd name="connsiteX3" fmla="*/ 238125 w 516294"/>
                          <a:gd name="connsiteY3" fmla="*/ 1114425 h 1914525"/>
                          <a:gd name="connsiteX4" fmla="*/ 514350 w 516294"/>
                          <a:gd name="connsiteY4" fmla="*/ 1428750 h 1914525"/>
                          <a:gd name="connsiteX5" fmla="*/ 295275 w 516294"/>
                          <a:gd name="connsiteY5" fmla="*/ 1914525 h 1914525"/>
                          <a:gd name="connsiteX0" fmla="*/ 0 w 516294"/>
                          <a:gd name="connsiteY0" fmla="*/ 0 h 1914525"/>
                          <a:gd name="connsiteX1" fmla="*/ 419100 w 516294"/>
                          <a:gd name="connsiteY1" fmla="*/ 221157 h 1914525"/>
                          <a:gd name="connsiteX2" fmla="*/ 171450 w 516294"/>
                          <a:gd name="connsiteY2" fmla="*/ 809625 h 1914525"/>
                          <a:gd name="connsiteX3" fmla="*/ 238125 w 516294"/>
                          <a:gd name="connsiteY3" fmla="*/ 1114425 h 1914525"/>
                          <a:gd name="connsiteX4" fmla="*/ 514350 w 516294"/>
                          <a:gd name="connsiteY4" fmla="*/ 1428750 h 1914525"/>
                          <a:gd name="connsiteX5" fmla="*/ 295275 w 516294"/>
                          <a:gd name="connsiteY5" fmla="*/ 1914525 h 1914525"/>
                          <a:gd name="connsiteX0" fmla="*/ 0 w 516294"/>
                          <a:gd name="connsiteY0" fmla="*/ 0 h 1914525"/>
                          <a:gd name="connsiteX1" fmla="*/ 419100 w 516294"/>
                          <a:gd name="connsiteY1" fmla="*/ 221157 h 1914525"/>
                          <a:gd name="connsiteX2" fmla="*/ 171450 w 516294"/>
                          <a:gd name="connsiteY2" fmla="*/ 809625 h 1914525"/>
                          <a:gd name="connsiteX3" fmla="*/ 238125 w 516294"/>
                          <a:gd name="connsiteY3" fmla="*/ 1114425 h 1914525"/>
                          <a:gd name="connsiteX4" fmla="*/ 514350 w 516294"/>
                          <a:gd name="connsiteY4" fmla="*/ 1428750 h 1914525"/>
                          <a:gd name="connsiteX5" fmla="*/ 295275 w 516294"/>
                          <a:gd name="connsiteY5" fmla="*/ 1914525 h 1914525"/>
                          <a:gd name="connsiteX0" fmla="*/ 31046 w 355217"/>
                          <a:gd name="connsiteY0" fmla="*/ 0 h 2017953"/>
                          <a:gd name="connsiteX1" fmla="*/ 258023 w 355217"/>
                          <a:gd name="connsiteY1" fmla="*/ 324585 h 2017953"/>
                          <a:gd name="connsiteX2" fmla="*/ 10373 w 355217"/>
                          <a:gd name="connsiteY2" fmla="*/ 913053 h 2017953"/>
                          <a:gd name="connsiteX3" fmla="*/ 77048 w 355217"/>
                          <a:gd name="connsiteY3" fmla="*/ 1217853 h 2017953"/>
                          <a:gd name="connsiteX4" fmla="*/ 353273 w 355217"/>
                          <a:gd name="connsiteY4" fmla="*/ 1532178 h 2017953"/>
                          <a:gd name="connsiteX5" fmla="*/ 134198 w 355217"/>
                          <a:gd name="connsiteY5" fmla="*/ 2017953 h 2017953"/>
                          <a:gd name="connsiteX0" fmla="*/ 0 w 564325"/>
                          <a:gd name="connsiteY0" fmla="*/ 0 h 1980343"/>
                          <a:gd name="connsiteX1" fmla="*/ 467131 w 564325"/>
                          <a:gd name="connsiteY1" fmla="*/ 286975 h 1980343"/>
                          <a:gd name="connsiteX2" fmla="*/ 219481 w 564325"/>
                          <a:gd name="connsiteY2" fmla="*/ 875443 h 1980343"/>
                          <a:gd name="connsiteX3" fmla="*/ 286156 w 564325"/>
                          <a:gd name="connsiteY3" fmla="*/ 1180243 h 1980343"/>
                          <a:gd name="connsiteX4" fmla="*/ 562381 w 564325"/>
                          <a:gd name="connsiteY4" fmla="*/ 1494568 h 1980343"/>
                          <a:gd name="connsiteX5" fmla="*/ 343306 w 564325"/>
                          <a:gd name="connsiteY5" fmla="*/ 1980343 h 1980343"/>
                          <a:gd name="connsiteX0" fmla="*/ 0 w 564325"/>
                          <a:gd name="connsiteY0" fmla="*/ 0 h 1980343"/>
                          <a:gd name="connsiteX1" fmla="*/ 467131 w 564325"/>
                          <a:gd name="connsiteY1" fmla="*/ 286975 h 1980343"/>
                          <a:gd name="connsiteX2" fmla="*/ 219481 w 564325"/>
                          <a:gd name="connsiteY2" fmla="*/ 875443 h 1980343"/>
                          <a:gd name="connsiteX3" fmla="*/ 394225 w 564325"/>
                          <a:gd name="connsiteY3" fmla="*/ 1189646 h 1980343"/>
                          <a:gd name="connsiteX4" fmla="*/ 562381 w 564325"/>
                          <a:gd name="connsiteY4" fmla="*/ 1494568 h 1980343"/>
                          <a:gd name="connsiteX5" fmla="*/ 343306 w 564325"/>
                          <a:gd name="connsiteY5" fmla="*/ 1980343 h 1980343"/>
                          <a:gd name="connsiteX0" fmla="*/ 0 w 564325"/>
                          <a:gd name="connsiteY0" fmla="*/ 0 h 1980343"/>
                          <a:gd name="connsiteX1" fmla="*/ 467131 w 564325"/>
                          <a:gd name="connsiteY1" fmla="*/ 286975 h 1980343"/>
                          <a:gd name="connsiteX2" fmla="*/ 219481 w 564325"/>
                          <a:gd name="connsiteY2" fmla="*/ 875443 h 1980343"/>
                          <a:gd name="connsiteX3" fmla="*/ 394225 w 564325"/>
                          <a:gd name="connsiteY3" fmla="*/ 1189646 h 1980343"/>
                          <a:gd name="connsiteX4" fmla="*/ 562381 w 564325"/>
                          <a:gd name="connsiteY4" fmla="*/ 1494568 h 1980343"/>
                          <a:gd name="connsiteX5" fmla="*/ 343306 w 564325"/>
                          <a:gd name="connsiteY5" fmla="*/ 1980343 h 1980343"/>
                          <a:gd name="connsiteX0" fmla="*/ 0 w 564325"/>
                          <a:gd name="connsiteY0" fmla="*/ 0 h 1980343"/>
                          <a:gd name="connsiteX1" fmla="*/ 467131 w 564325"/>
                          <a:gd name="connsiteY1" fmla="*/ 286975 h 1980343"/>
                          <a:gd name="connsiteX2" fmla="*/ 219480 w 564325"/>
                          <a:gd name="connsiteY2" fmla="*/ 847236 h 1980343"/>
                          <a:gd name="connsiteX3" fmla="*/ 394225 w 564325"/>
                          <a:gd name="connsiteY3" fmla="*/ 1189646 h 1980343"/>
                          <a:gd name="connsiteX4" fmla="*/ 562381 w 564325"/>
                          <a:gd name="connsiteY4" fmla="*/ 1494568 h 1980343"/>
                          <a:gd name="connsiteX5" fmla="*/ 343306 w 564325"/>
                          <a:gd name="connsiteY5" fmla="*/ 1980343 h 1980343"/>
                          <a:gd name="connsiteX0" fmla="*/ 0 w 564325"/>
                          <a:gd name="connsiteY0" fmla="*/ 0 h 1980343"/>
                          <a:gd name="connsiteX1" fmla="*/ 467131 w 564325"/>
                          <a:gd name="connsiteY1" fmla="*/ 286975 h 1980343"/>
                          <a:gd name="connsiteX2" fmla="*/ 207473 w 564325"/>
                          <a:gd name="connsiteY2" fmla="*/ 809626 h 1980343"/>
                          <a:gd name="connsiteX3" fmla="*/ 394225 w 564325"/>
                          <a:gd name="connsiteY3" fmla="*/ 1189646 h 1980343"/>
                          <a:gd name="connsiteX4" fmla="*/ 562381 w 564325"/>
                          <a:gd name="connsiteY4" fmla="*/ 1494568 h 1980343"/>
                          <a:gd name="connsiteX5" fmla="*/ 343306 w 564325"/>
                          <a:gd name="connsiteY5" fmla="*/ 1980343 h 1980343"/>
                          <a:gd name="connsiteX0" fmla="*/ 0 w 564325"/>
                          <a:gd name="connsiteY0" fmla="*/ 0 h 1980343"/>
                          <a:gd name="connsiteX1" fmla="*/ 467131 w 564325"/>
                          <a:gd name="connsiteY1" fmla="*/ 286975 h 1980343"/>
                          <a:gd name="connsiteX2" fmla="*/ 207473 w 564325"/>
                          <a:gd name="connsiteY2" fmla="*/ 809626 h 1980343"/>
                          <a:gd name="connsiteX3" fmla="*/ 394225 w 564325"/>
                          <a:gd name="connsiteY3" fmla="*/ 1189646 h 1980343"/>
                          <a:gd name="connsiteX4" fmla="*/ 562381 w 564325"/>
                          <a:gd name="connsiteY4" fmla="*/ 1494568 h 1980343"/>
                          <a:gd name="connsiteX5" fmla="*/ 343306 w 564325"/>
                          <a:gd name="connsiteY5" fmla="*/ 1980343 h 1980343"/>
                          <a:gd name="connsiteX0" fmla="*/ 0 w 593321"/>
                          <a:gd name="connsiteY0" fmla="*/ 0 h 1980343"/>
                          <a:gd name="connsiteX1" fmla="*/ 467131 w 593321"/>
                          <a:gd name="connsiteY1" fmla="*/ 286975 h 1980343"/>
                          <a:gd name="connsiteX2" fmla="*/ 207473 w 593321"/>
                          <a:gd name="connsiteY2" fmla="*/ 809626 h 1980343"/>
                          <a:gd name="connsiteX3" fmla="*/ 394225 w 593321"/>
                          <a:gd name="connsiteY3" fmla="*/ 1189646 h 1980343"/>
                          <a:gd name="connsiteX4" fmla="*/ 562381 w 593321"/>
                          <a:gd name="connsiteY4" fmla="*/ 1494568 h 1980343"/>
                          <a:gd name="connsiteX5" fmla="*/ 343306 w 593321"/>
                          <a:gd name="connsiteY5" fmla="*/ 1980343 h 1980343"/>
                          <a:gd name="connsiteX0" fmla="*/ 0 w 593321"/>
                          <a:gd name="connsiteY0" fmla="*/ 0 h 1980343"/>
                          <a:gd name="connsiteX1" fmla="*/ 467131 w 593321"/>
                          <a:gd name="connsiteY1" fmla="*/ 286975 h 1980343"/>
                          <a:gd name="connsiteX2" fmla="*/ 207473 w 593321"/>
                          <a:gd name="connsiteY2" fmla="*/ 809626 h 1980343"/>
                          <a:gd name="connsiteX3" fmla="*/ 394225 w 593321"/>
                          <a:gd name="connsiteY3" fmla="*/ 1189646 h 1980343"/>
                          <a:gd name="connsiteX4" fmla="*/ 562381 w 593321"/>
                          <a:gd name="connsiteY4" fmla="*/ 1494568 h 1980343"/>
                          <a:gd name="connsiteX5" fmla="*/ 343306 w 593321"/>
                          <a:gd name="connsiteY5" fmla="*/ 1980343 h 1980343"/>
                          <a:gd name="connsiteX0" fmla="*/ 0 w 751110"/>
                          <a:gd name="connsiteY0" fmla="*/ 0 h 1980343"/>
                          <a:gd name="connsiteX1" fmla="*/ 467131 w 751110"/>
                          <a:gd name="connsiteY1" fmla="*/ 286975 h 1980343"/>
                          <a:gd name="connsiteX2" fmla="*/ 207473 w 751110"/>
                          <a:gd name="connsiteY2" fmla="*/ 809626 h 1980343"/>
                          <a:gd name="connsiteX3" fmla="*/ 394225 w 751110"/>
                          <a:gd name="connsiteY3" fmla="*/ 1189646 h 1980343"/>
                          <a:gd name="connsiteX4" fmla="*/ 730489 w 751110"/>
                          <a:gd name="connsiteY4" fmla="*/ 1466360 h 1980343"/>
                          <a:gd name="connsiteX5" fmla="*/ 343306 w 751110"/>
                          <a:gd name="connsiteY5" fmla="*/ 1980343 h 1980343"/>
                          <a:gd name="connsiteX0" fmla="*/ 0 w 787133"/>
                          <a:gd name="connsiteY0" fmla="*/ 0 h 1970940"/>
                          <a:gd name="connsiteX1" fmla="*/ 503154 w 787133"/>
                          <a:gd name="connsiteY1" fmla="*/ 277572 h 1970940"/>
                          <a:gd name="connsiteX2" fmla="*/ 243496 w 787133"/>
                          <a:gd name="connsiteY2" fmla="*/ 800223 h 1970940"/>
                          <a:gd name="connsiteX3" fmla="*/ 430248 w 787133"/>
                          <a:gd name="connsiteY3" fmla="*/ 1180243 h 1970940"/>
                          <a:gd name="connsiteX4" fmla="*/ 766512 w 787133"/>
                          <a:gd name="connsiteY4" fmla="*/ 1456957 h 1970940"/>
                          <a:gd name="connsiteX5" fmla="*/ 379329 w 787133"/>
                          <a:gd name="connsiteY5" fmla="*/ 1970940 h 1970940"/>
                          <a:gd name="connsiteX0" fmla="*/ 0 w 760116"/>
                          <a:gd name="connsiteY0" fmla="*/ 0 h 1954486"/>
                          <a:gd name="connsiteX1" fmla="*/ 476137 w 760116"/>
                          <a:gd name="connsiteY1" fmla="*/ 261118 h 1954486"/>
                          <a:gd name="connsiteX2" fmla="*/ 216479 w 760116"/>
                          <a:gd name="connsiteY2" fmla="*/ 783769 h 1954486"/>
                          <a:gd name="connsiteX3" fmla="*/ 403231 w 760116"/>
                          <a:gd name="connsiteY3" fmla="*/ 1163789 h 1954486"/>
                          <a:gd name="connsiteX4" fmla="*/ 739495 w 760116"/>
                          <a:gd name="connsiteY4" fmla="*/ 1440503 h 1954486"/>
                          <a:gd name="connsiteX5" fmla="*/ 352312 w 760116"/>
                          <a:gd name="connsiteY5" fmla="*/ 1954486 h 1954486"/>
                          <a:gd name="connsiteX0" fmla="*/ 0 w 784131"/>
                          <a:gd name="connsiteY0" fmla="*/ 0 h 1947434"/>
                          <a:gd name="connsiteX1" fmla="*/ 500152 w 784131"/>
                          <a:gd name="connsiteY1" fmla="*/ 254066 h 1947434"/>
                          <a:gd name="connsiteX2" fmla="*/ 240494 w 784131"/>
                          <a:gd name="connsiteY2" fmla="*/ 776717 h 1947434"/>
                          <a:gd name="connsiteX3" fmla="*/ 427246 w 784131"/>
                          <a:gd name="connsiteY3" fmla="*/ 1156737 h 1947434"/>
                          <a:gd name="connsiteX4" fmla="*/ 763510 w 784131"/>
                          <a:gd name="connsiteY4" fmla="*/ 1433451 h 1947434"/>
                          <a:gd name="connsiteX5" fmla="*/ 376327 w 784131"/>
                          <a:gd name="connsiteY5" fmla="*/ 1947434 h 1947434"/>
                          <a:gd name="connsiteX0" fmla="*/ 0 w 763119"/>
                          <a:gd name="connsiteY0" fmla="*/ 0 h 1940383"/>
                          <a:gd name="connsiteX1" fmla="*/ 479140 w 763119"/>
                          <a:gd name="connsiteY1" fmla="*/ 247015 h 1940383"/>
                          <a:gd name="connsiteX2" fmla="*/ 219482 w 763119"/>
                          <a:gd name="connsiteY2" fmla="*/ 769666 h 1940383"/>
                          <a:gd name="connsiteX3" fmla="*/ 406234 w 763119"/>
                          <a:gd name="connsiteY3" fmla="*/ 1149686 h 1940383"/>
                          <a:gd name="connsiteX4" fmla="*/ 742498 w 763119"/>
                          <a:gd name="connsiteY4" fmla="*/ 1426400 h 1940383"/>
                          <a:gd name="connsiteX5" fmla="*/ 355315 w 763119"/>
                          <a:gd name="connsiteY5" fmla="*/ 1940383 h 1940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3119" h="1940383">
                            <a:moveTo>
                              <a:pt x="0" y="0"/>
                            </a:moveTo>
                            <a:cubicBezTo>
                              <a:pt x="20638" y="68263"/>
                              <a:pt x="198152" y="148590"/>
                              <a:pt x="479140" y="247015"/>
                            </a:cubicBezTo>
                            <a:cubicBezTo>
                              <a:pt x="195719" y="564638"/>
                              <a:pt x="231633" y="619221"/>
                              <a:pt x="219482" y="769666"/>
                            </a:cubicBezTo>
                            <a:cubicBezTo>
                              <a:pt x="207331" y="920111"/>
                              <a:pt x="319065" y="1040230"/>
                              <a:pt x="406234" y="1149686"/>
                            </a:cubicBezTo>
                            <a:cubicBezTo>
                              <a:pt x="493403" y="1259142"/>
                              <a:pt x="625800" y="1335545"/>
                              <a:pt x="742498" y="1426400"/>
                            </a:cubicBezTo>
                            <a:cubicBezTo>
                              <a:pt x="859196" y="1564267"/>
                              <a:pt x="446596" y="1747501"/>
                              <a:pt x="355315" y="1940383"/>
                            </a:cubicBezTo>
                          </a:path>
                        </a:pathLst>
                      </a:custGeom>
                      <a:noFill/>
                      <a:ln w="47625">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p:txBody>
                  </p:sp>
                </p:grpSp>
                <p:sp>
                  <p:nvSpPr>
                    <p:cNvPr id="4" name="楕円 3">
                      <a:extLst>
                        <a:ext uri="{FF2B5EF4-FFF2-40B4-BE49-F238E27FC236}">
                          <a16:creationId xmlns:a16="http://schemas.microsoft.com/office/drawing/2014/main" id="{39725D55-0E0C-DBB0-E412-49514242DD94}"/>
                        </a:ext>
                      </a:extLst>
                    </p:cNvPr>
                    <p:cNvSpPr/>
                    <p:nvPr/>
                  </p:nvSpPr>
                  <p:spPr>
                    <a:xfrm>
                      <a:off x="3221089" y="1999733"/>
                      <a:ext cx="872859" cy="872859"/>
                    </a:xfrm>
                    <a:prstGeom prst="ellipse">
                      <a:avLst/>
                    </a:prstGeom>
                    <a:solidFill>
                      <a:schemeClr val="bg1">
                        <a:lumMod val="75000"/>
                      </a:schemeClr>
                    </a:solidFill>
                    <a:ln w="63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dirty="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31" name="楕円 30">
                      <a:extLst>
                        <a:ext uri="{FF2B5EF4-FFF2-40B4-BE49-F238E27FC236}">
                          <a16:creationId xmlns:a16="http://schemas.microsoft.com/office/drawing/2014/main" id="{48D1AD23-824B-9142-AFF0-E231B7AA3779}"/>
                        </a:ext>
                      </a:extLst>
                    </p:cNvPr>
                    <p:cNvSpPr/>
                    <p:nvPr/>
                  </p:nvSpPr>
                  <p:spPr>
                    <a:xfrm>
                      <a:off x="3430355" y="2209000"/>
                      <a:ext cx="454325" cy="454324"/>
                    </a:xfrm>
                    <a:prstGeom prst="ellipse">
                      <a:avLst/>
                    </a:prstGeom>
                    <a:solidFill>
                      <a:schemeClr val="bg1">
                        <a:lumMod val="65000"/>
                      </a:schemeClr>
                    </a:solidFill>
                    <a:ln w="63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cxnSp>
                  <p:nvCxnSpPr>
                    <p:cNvPr id="41" name="直線コネクタ 40">
                      <a:extLst>
                        <a:ext uri="{FF2B5EF4-FFF2-40B4-BE49-F238E27FC236}">
                          <a16:creationId xmlns:a16="http://schemas.microsoft.com/office/drawing/2014/main" id="{C2CDFABC-04DD-8BF9-20B9-DBE8B3777CB9}"/>
                        </a:ext>
                      </a:extLst>
                    </p:cNvPr>
                    <p:cNvCxnSpPr>
                      <a:cxnSpLocks/>
                    </p:cNvCxnSpPr>
                    <p:nvPr/>
                  </p:nvCxnSpPr>
                  <p:spPr>
                    <a:xfrm>
                      <a:off x="3647826" y="2035928"/>
                      <a:ext cx="9692" cy="995126"/>
                    </a:xfrm>
                    <a:prstGeom prst="line">
                      <a:avLst/>
                    </a:prstGeom>
                    <a:ln>
                      <a:solidFill>
                        <a:schemeClr val="tx1">
                          <a:lumMod val="50000"/>
                          <a:lumOff val="50000"/>
                        </a:schemeClr>
                      </a:solidFill>
                      <a:prstDash val="sysDash"/>
                    </a:ln>
                  </p:spPr>
                  <p:style>
                    <a:lnRef idx="2">
                      <a:schemeClr val="accent1"/>
                    </a:lnRef>
                    <a:fillRef idx="0">
                      <a:schemeClr val="accent1"/>
                    </a:fillRef>
                    <a:effectRef idx="1">
                      <a:schemeClr val="accent1"/>
                    </a:effectRef>
                    <a:fontRef idx="minor">
                      <a:schemeClr val="tx1"/>
                    </a:fontRef>
                  </p:style>
                </p:cxnSp>
              </p:grpSp>
              <p:sp>
                <p:nvSpPr>
                  <p:cNvPr id="50" name="楕円 49">
                    <a:extLst>
                      <a:ext uri="{FF2B5EF4-FFF2-40B4-BE49-F238E27FC236}">
                        <a16:creationId xmlns:a16="http://schemas.microsoft.com/office/drawing/2014/main" id="{3806F7A6-3CAC-367B-7515-341018902525}"/>
                      </a:ext>
                    </a:extLst>
                  </p:cNvPr>
                  <p:cNvSpPr/>
                  <p:nvPr/>
                </p:nvSpPr>
                <p:spPr>
                  <a:xfrm>
                    <a:off x="3265470" y="337257"/>
                    <a:ext cx="598840" cy="598839"/>
                  </a:xfrm>
                  <a:prstGeom prst="ellipse">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grpSp>
              <p:nvGrpSpPr>
                <p:cNvPr id="1028" name="グループ化 1027">
                  <a:extLst>
                    <a:ext uri="{FF2B5EF4-FFF2-40B4-BE49-F238E27FC236}">
                      <a16:creationId xmlns:a16="http://schemas.microsoft.com/office/drawing/2014/main" id="{BCBE97F6-0E45-5C49-39BE-89CD4E792B5E}"/>
                    </a:ext>
                  </a:extLst>
                </p:cNvPr>
                <p:cNvGrpSpPr/>
                <p:nvPr/>
              </p:nvGrpSpPr>
              <p:grpSpPr>
                <a:xfrm>
                  <a:off x="193263" y="1687144"/>
                  <a:ext cx="1455146" cy="2073295"/>
                  <a:chOff x="190565" y="1157414"/>
                  <a:chExt cx="1455146" cy="2073295"/>
                </a:xfrm>
              </p:grpSpPr>
              <p:sp>
                <p:nvSpPr>
                  <p:cNvPr id="56" name="楕円 55">
                    <a:extLst>
                      <a:ext uri="{FF2B5EF4-FFF2-40B4-BE49-F238E27FC236}">
                        <a16:creationId xmlns:a16="http://schemas.microsoft.com/office/drawing/2014/main" id="{DBCE1944-7D98-E602-3419-26467A3E5121}"/>
                      </a:ext>
                    </a:extLst>
                  </p:cNvPr>
                  <p:cNvSpPr/>
                  <p:nvPr/>
                </p:nvSpPr>
                <p:spPr>
                  <a:xfrm rot="19681682">
                    <a:off x="190565" y="1157414"/>
                    <a:ext cx="598839" cy="598840"/>
                  </a:xfrm>
                  <a:prstGeom prst="ellipse">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027" name="楕円 1026">
                    <a:extLst>
                      <a:ext uri="{FF2B5EF4-FFF2-40B4-BE49-F238E27FC236}">
                        <a16:creationId xmlns:a16="http://schemas.microsoft.com/office/drawing/2014/main" id="{11BB3C94-8FDE-1536-6B00-443E3E454CD4}"/>
                      </a:ext>
                    </a:extLst>
                  </p:cNvPr>
                  <p:cNvSpPr/>
                  <p:nvPr/>
                </p:nvSpPr>
                <p:spPr>
                  <a:xfrm rot="19681682">
                    <a:off x="1046871" y="2631870"/>
                    <a:ext cx="598840" cy="598839"/>
                  </a:xfrm>
                  <a:prstGeom prst="ellipse">
                    <a:avLst/>
                  </a:prstGeom>
                  <a:solidFill>
                    <a:schemeClr val="bg1"/>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sp>
              <p:nvSpPr>
                <p:cNvPr id="1029" name="六角形 1028">
                  <a:extLst>
                    <a:ext uri="{FF2B5EF4-FFF2-40B4-BE49-F238E27FC236}">
                      <a16:creationId xmlns:a16="http://schemas.microsoft.com/office/drawing/2014/main" id="{90C3A95D-2354-AD23-4F5E-EDF003820112}"/>
                    </a:ext>
                  </a:extLst>
                </p:cNvPr>
                <p:cNvSpPr/>
                <p:nvPr/>
              </p:nvSpPr>
              <p:spPr>
                <a:xfrm rot="683818">
                  <a:off x="2306150" y="5162797"/>
                  <a:ext cx="677349" cy="583922"/>
                </a:xfrm>
                <a:prstGeom prst="hexagon">
                  <a:avLst/>
                </a:prstGeom>
                <a:solidFill>
                  <a:schemeClr val="bg1">
                    <a:lumMod val="50000"/>
                  </a:schemeClr>
                </a:solid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cxnSp>
            <p:nvCxnSpPr>
              <p:cNvPr id="3" name="直線矢印コネクタ 2">
                <a:extLst>
                  <a:ext uri="{FF2B5EF4-FFF2-40B4-BE49-F238E27FC236}">
                    <a16:creationId xmlns:a16="http://schemas.microsoft.com/office/drawing/2014/main" id="{E1F92F43-2017-FD79-BF5E-4A61E5B49762}"/>
                  </a:ext>
                </a:extLst>
              </p:cNvPr>
              <p:cNvCxnSpPr>
                <a:cxnSpLocks/>
                <a:endCxn id="32" idx="2"/>
              </p:cNvCxnSpPr>
              <p:nvPr/>
            </p:nvCxnSpPr>
            <p:spPr>
              <a:xfrm flipV="1">
                <a:off x="3975091" y="2765920"/>
                <a:ext cx="394455" cy="73771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8" name="テキスト ボックス 27">
              <a:extLst>
                <a:ext uri="{FF2B5EF4-FFF2-40B4-BE49-F238E27FC236}">
                  <a16:creationId xmlns:a16="http://schemas.microsoft.com/office/drawing/2014/main" id="{8D0FB1E5-3221-89C5-0B3C-FBD1FE711863}"/>
                </a:ext>
              </a:extLst>
            </p:cNvPr>
            <p:cNvSpPr txBox="1"/>
            <p:nvPr/>
          </p:nvSpPr>
          <p:spPr>
            <a:xfrm>
              <a:off x="5144357" y="3164427"/>
              <a:ext cx="2815097" cy="400110"/>
            </a:xfrm>
            <a:prstGeom prst="rect">
              <a:avLst/>
            </a:prstGeom>
            <a:noFill/>
          </p:spPr>
          <p:txBody>
            <a:bodyPr wrap="square">
              <a:spAutoFit/>
            </a:bodyPr>
            <a:lstStyle/>
            <a:p>
              <a:r>
                <a:rPr lang="ja-JP" altLang="en-US" sz="2000" dirty="0">
                  <a:latin typeface="BIZ UDPゴシック" panose="020B0400000000000000" pitchFamily="50" charset="-128"/>
                  <a:ea typeface="BIZ UDPゴシック" panose="020B0400000000000000" pitchFamily="50" charset="-128"/>
                </a:rPr>
                <a:t>①松葉ピンを抜取り</a:t>
              </a:r>
              <a:endParaRPr kumimoji="1" lang="en-US" altLang="ja-JP" sz="2000" dirty="0">
                <a:latin typeface="BIZ UDPゴシック" panose="020B0400000000000000" pitchFamily="50" charset="-128"/>
                <a:ea typeface="BIZ UDPゴシック" panose="020B0400000000000000" pitchFamily="50" charset="-128"/>
              </a:endParaRPr>
            </a:p>
          </p:txBody>
        </p:sp>
      </p:grpSp>
      <p:grpSp>
        <p:nvGrpSpPr>
          <p:cNvPr id="30" name="グループ化 29">
            <a:extLst>
              <a:ext uri="{FF2B5EF4-FFF2-40B4-BE49-F238E27FC236}">
                <a16:creationId xmlns:a16="http://schemas.microsoft.com/office/drawing/2014/main" id="{51CBC5C3-9ABC-853C-8085-9065A474BF72}"/>
              </a:ext>
            </a:extLst>
          </p:cNvPr>
          <p:cNvGrpSpPr/>
          <p:nvPr/>
        </p:nvGrpSpPr>
        <p:grpSpPr>
          <a:xfrm>
            <a:off x="7698013" y="3737334"/>
            <a:ext cx="4278072" cy="2519053"/>
            <a:chOff x="8472620" y="2989486"/>
            <a:chExt cx="4278072" cy="2519053"/>
          </a:xfrm>
        </p:grpSpPr>
        <p:grpSp>
          <p:nvGrpSpPr>
            <p:cNvPr id="5" name="グループ化 4">
              <a:extLst>
                <a:ext uri="{FF2B5EF4-FFF2-40B4-BE49-F238E27FC236}">
                  <a16:creationId xmlns:a16="http://schemas.microsoft.com/office/drawing/2014/main" id="{E31371C7-3F31-E531-CC55-50626601106C}"/>
                </a:ext>
              </a:extLst>
            </p:cNvPr>
            <p:cNvGrpSpPr/>
            <p:nvPr/>
          </p:nvGrpSpPr>
          <p:grpSpPr>
            <a:xfrm>
              <a:off x="8472620" y="2989486"/>
              <a:ext cx="2762336" cy="2519053"/>
              <a:chOff x="6293403" y="3397590"/>
              <a:chExt cx="2762336" cy="2519053"/>
            </a:xfrm>
          </p:grpSpPr>
          <p:grpSp>
            <p:nvGrpSpPr>
              <p:cNvPr id="1034" name="グループ化 1033">
                <a:extLst>
                  <a:ext uri="{FF2B5EF4-FFF2-40B4-BE49-F238E27FC236}">
                    <a16:creationId xmlns:a16="http://schemas.microsoft.com/office/drawing/2014/main" id="{B3A57639-39E2-E1BD-4054-8E922055A994}"/>
                  </a:ext>
                </a:extLst>
              </p:cNvPr>
              <p:cNvGrpSpPr/>
              <p:nvPr/>
            </p:nvGrpSpPr>
            <p:grpSpPr>
              <a:xfrm>
                <a:off x="8008002" y="4133269"/>
                <a:ext cx="1047737" cy="669945"/>
                <a:chOff x="9241935" y="1534903"/>
                <a:chExt cx="1250126" cy="799357"/>
              </a:xfrm>
            </p:grpSpPr>
            <p:sp>
              <p:nvSpPr>
                <p:cNvPr id="1031" name="四角形: 角を丸くする 1030">
                  <a:extLst>
                    <a:ext uri="{FF2B5EF4-FFF2-40B4-BE49-F238E27FC236}">
                      <a16:creationId xmlns:a16="http://schemas.microsoft.com/office/drawing/2014/main" id="{9113CB1C-5304-BBBC-99F9-4F224A47A229}"/>
                    </a:ext>
                  </a:extLst>
                </p:cNvPr>
                <p:cNvSpPr/>
                <p:nvPr/>
              </p:nvSpPr>
              <p:spPr>
                <a:xfrm>
                  <a:off x="9241935" y="1755314"/>
                  <a:ext cx="1250126" cy="334089"/>
                </a:xfrm>
                <a:prstGeom prst="roundRect">
                  <a:avLst/>
                </a:prstGeom>
                <a:solidFill>
                  <a:schemeClr val="bg1">
                    <a:lumMod val="6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032" name="四角形: 角を丸くする 1031">
                  <a:extLst>
                    <a:ext uri="{FF2B5EF4-FFF2-40B4-BE49-F238E27FC236}">
                      <a16:creationId xmlns:a16="http://schemas.microsoft.com/office/drawing/2014/main" id="{83ED894E-16C0-E4CD-6034-91D12F2D3889}"/>
                    </a:ext>
                  </a:extLst>
                </p:cNvPr>
                <p:cNvSpPr/>
                <p:nvPr/>
              </p:nvSpPr>
              <p:spPr>
                <a:xfrm flipH="1">
                  <a:off x="10331486" y="1534903"/>
                  <a:ext cx="160575" cy="799357"/>
                </a:xfrm>
                <a:prstGeom prst="roundRect">
                  <a:avLst/>
                </a:prstGeom>
                <a:solidFill>
                  <a:schemeClr val="bg1">
                    <a:lumMod val="65000"/>
                  </a:schemeClr>
                </a:solid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cxnSp>
            <p:nvCxnSpPr>
              <p:cNvPr id="23" name="直線矢印コネクタ 22">
                <a:extLst>
                  <a:ext uri="{FF2B5EF4-FFF2-40B4-BE49-F238E27FC236}">
                    <a16:creationId xmlns:a16="http://schemas.microsoft.com/office/drawing/2014/main" id="{8AD294AD-E9DF-5AF6-398C-66F5A60C6CAD}"/>
                  </a:ext>
                </a:extLst>
              </p:cNvPr>
              <p:cNvCxnSpPr>
                <a:cxnSpLocks/>
              </p:cNvCxnSpPr>
              <p:nvPr/>
            </p:nvCxnSpPr>
            <p:spPr>
              <a:xfrm>
                <a:off x="7343889" y="4428650"/>
                <a:ext cx="521536" cy="0"/>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nvGrpSpPr>
              <p:cNvPr id="17" name="グループ化 16">
                <a:extLst>
                  <a:ext uri="{FF2B5EF4-FFF2-40B4-BE49-F238E27FC236}">
                    <a16:creationId xmlns:a16="http://schemas.microsoft.com/office/drawing/2014/main" id="{9656D47E-BB99-3604-68BE-96016DEBDA29}"/>
                  </a:ext>
                </a:extLst>
              </p:cNvPr>
              <p:cNvGrpSpPr/>
              <p:nvPr/>
            </p:nvGrpSpPr>
            <p:grpSpPr>
              <a:xfrm>
                <a:off x="6293403" y="3397590"/>
                <a:ext cx="953047" cy="2519053"/>
                <a:chOff x="8589335" y="1350610"/>
                <a:chExt cx="953047" cy="2519053"/>
              </a:xfrm>
            </p:grpSpPr>
            <p:grpSp>
              <p:nvGrpSpPr>
                <p:cNvPr id="20" name="グループ化 19">
                  <a:extLst>
                    <a:ext uri="{FF2B5EF4-FFF2-40B4-BE49-F238E27FC236}">
                      <a16:creationId xmlns:a16="http://schemas.microsoft.com/office/drawing/2014/main" id="{976D5331-9FB7-A2E1-2141-03AA198DB975}"/>
                    </a:ext>
                  </a:extLst>
                </p:cNvPr>
                <p:cNvGrpSpPr/>
                <p:nvPr/>
              </p:nvGrpSpPr>
              <p:grpSpPr>
                <a:xfrm>
                  <a:off x="8589335" y="1350610"/>
                  <a:ext cx="953047" cy="2519053"/>
                  <a:chOff x="1391262" y="1131282"/>
                  <a:chExt cx="775031" cy="2048528"/>
                </a:xfrm>
              </p:grpSpPr>
              <p:sp>
                <p:nvSpPr>
                  <p:cNvPr id="12" name="四角形: 角を丸くする 11">
                    <a:extLst>
                      <a:ext uri="{FF2B5EF4-FFF2-40B4-BE49-F238E27FC236}">
                        <a16:creationId xmlns:a16="http://schemas.microsoft.com/office/drawing/2014/main" id="{E74F3988-F572-CE26-6646-770D9FE41244}"/>
                      </a:ext>
                    </a:extLst>
                  </p:cNvPr>
                  <p:cNvSpPr/>
                  <p:nvPr/>
                </p:nvSpPr>
                <p:spPr>
                  <a:xfrm flipH="1">
                    <a:off x="1582807" y="1657441"/>
                    <a:ext cx="76067" cy="639779"/>
                  </a:xfrm>
                  <a:prstGeom prst="roundRect">
                    <a:avLst/>
                  </a:prstGeom>
                  <a:solidFill>
                    <a:schemeClr val="tx1">
                      <a:lumMod val="50000"/>
                      <a:lumOff val="50000"/>
                    </a:schemeClr>
                  </a:solidFill>
                  <a:ln w="9525">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nvGrpSpPr>
                  <p:cNvPr id="15" name="グループ化 14">
                    <a:extLst>
                      <a:ext uri="{FF2B5EF4-FFF2-40B4-BE49-F238E27FC236}">
                        <a16:creationId xmlns:a16="http://schemas.microsoft.com/office/drawing/2014/main" id="{04E2B6B1-2281-A74B-61D3-5E5A34878919}"/>
                      </a:ext>
                    </a:extLst>
                  </p:cNvPr>
                  <p:cNvGrpSpPr/>
                  <p:nvPr/>
                </p:nvGrpSpPr>
                <p:grpSpPr>
                  <a:xfrm>
                    <a:off x="1391262" y="1729546"/>
                    <a:ext cx="775031" cy="495571"/>
                    <a:chOff x="1406194" y="1576632"/>
                    <a:chExt cx="1649126" cy="899485"/>
                  </a:xfrm>
                  <a:solidFill>
                    <a:schemeClr val="bg1">
                      <a:lumMod val="65000"/>
                    </a:schemeClr>
                  </a:solidFill>
                </p:grpSpPr>
                <p:sp>
                  <p:nvSpPr>
                    <p:cNvPr id="11" name="四角形: 角を丸くする 10">
                      <a:extLst>
                        <a:ext uri="{FF2B5EF4-FFF2-40B4-BE49-F238E27FC236}">
                          <a16:creationId xmlns:a16="http://schemas.microsoft.com/office/drawing/2014/main" id="{CE314053-50AC-A610-B44E-BF978AB7E4D5}"/>
                        </a:ext>
                      </a:extLst>
                    </p:cNvPr>
                    <p:cNvSpPr/>
                    <p:nvPr/>
                  </p:nvSpPr>
                  <p:spPr>
                    <a:xfrm>
                      <a:off x="1406194" y="1824652"/>
                      <a:ext cx="1649126" cy="375937"/>
                    </a:xfrm>
                    <a:prstGeom prst="roundRect">
                      <a:avLst/>
                    </a:prstGeom>
                    <a:grp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3" name="四角形: 角を丸くする 12">
                      <a:extLst>
                        <a:ext uri="{FF2B5EF4-FFF2-40B4-BE49-F238E27FC236}">
                          <a16:creationId xmlns:a16="http://schemas.microsoft.com/office/drawing/2014/main" id="{8DDA8CB8-B352-8CA2-F2CC-7244C003EFB3}"/>
                        </a:ext>
                      </a:extLst>
                    </p:cNvPr>
                    <p:cNvSpPr/>
                    <p:nvPr/>
                  </p:nvSpPr>
                  <p:spPr>
                    <a:xfrm flipH="1">
                      <a:off x="2843494" y="1576632"/>
                      <a:ext cx="211825" cy="899485"/>
                    </a:xfrm>
                    <a:prstGeom prst="roundRect">
                      <a:avLst/>
                    </a:prstGeom>
                    <a:grpFill/>
                    <a:ln w="1270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grpSp>
                <p:nvGrpSpPr>
                  <p:cNvPr id="19" name="グループ化 18">
                    <a:extLst>
                      <a:ext uri="{FF2B5EF4-FFF2-40B4-BE49-F238E27FC236}">
                        <a16:creationId xmlns:a16="http://schemas.microsoft.com/office/drawing/2014/main" id="{609240E5-8BE0-6818-2561-D1B1E4DE6B97}"/>
                      </a:ext>
                    </a:extLst>
                  </p:cNvPr>
                  <p:cNvGrpSpPr/>
                  <p:nvPr/>
                </p:nvGrpSpPr>
                <p:grpSpPr>
                  <a:xfrm>
                    <a:off x="1659480" y="1131282"/>
                    <a:ext cx="396988" cy="2048528"/>
                    <a:chOff x="1659480" y="1131282"/>
                    <a:chExt cx="396988" cy="2048528"/>
                  </a:xfrm>
                  <a:solidFill>
                    <a:schemeClr val="bg1">
                      <a:lumMod val="85000"/>
                    </a:schemeClr>
                  </a:solidFill>
                </p:grpSpPr>
                <p:sp>
                  <p:nvSpPr>
                    <p:cNvPr id="16" name="四角形: 角を丸くする 15">
                      <a:extLst>
                        <a:ext uri="{FF2B5EF4-FFF2-40B4-BE49-F238E27FC236}">
                          <a16:creationId xmlns:a16="http://schemas.microsoft.com/office/drawing/2014/main" id="{89AB056D-975E-9C7D-BD6C-3A3BA80B17D6}"/>
                        </a:ext>
                      </a:extLst>
                    </p:cNvPr>
                    <p:cNvSpPr/>
                    <p:nvPr/>
                  </p:nvSpPr>
                  <p:spPr>
                    <a:xfrm flipV="1">
                      <a:off x="1659481" y="3055142"/>
                      <a:ext cx="351374" cy="111209"/>
                    </a:xfrm>
                    <a:prstGeom prst="roundRect">
                      <a:avLst/>
                    </a:prstGeom>
                    <a:grp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8" name="四角形: 角を丸くする 17">
                      <a:extLst>
                        <a:ext uri="{FF2B5EF4-FFF2-40B4-BE49-F238E27FC236}">
                          <a16:creationId xmlns:a16="http://schemas.microsoft.com/office/drawing/2014/main" id="{F92216A2-08CF-9A79-3117-45DE3AAA6C79}"/>
                        </a:ext>
                      </a:extLst>
                    </p:cNvPr>
                    <p:cNvSpPr/>
                    <p:nvPr/>
                  </p:nvSpPr>
                  <p:spPr>
                    <a:xfrm>
                      <a:off x="1980401" y="1141556"/>
                      <a:ext cx="76067" cy="2038254"/>
                    </a:xfrm>
                    <a:prstGeom prst="roundRect">
                      <a:avLst/>
                    </a:prstGeom>
                    <a:grp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9" name="四角形: 角を丸くする 8">
                      <a:extLst>
                        <a:ext uri="{FF2B5EF4-FFF2-40B4-BE49-F238E27FC236}">
                          <a16:creationId xmlns:a16="http://schemas.microsoft.com/office/drawing/2014/main" id="{0E7BC5D0-33DB-082B-9CD8-7A29BB281D46}"/>
                        </a:ext>
                      </a:extLst>
                    </p:cNvPr>
                    <p:cNvSpPr/>
                    <p:nvPr/>
                  </p:nvSpPr>
                  <p:spPr>
                    <a:xfrm>
                      <a:off x="1659480" y="1131282"/>
                      <a:ext cx="76067" cy="2038254"/>
                    </a:xfrm>
                    <a:prstGeom prst="roundRect">
                      <a:avLst/>
                    </a:prstGeom>
                    <a:grp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grpSp>
            <p:sp>
              <p:nvSpPr>
                <p:cNvPr id="10" name="四角形: 角を丸くする 9">
                  <a:extLst>
                    <a:ext uri="{FF2B5EF4-FFF2-40B4-BE49-F238E27FC236}">
                      <a16:creationId xmlns:a16="http://schemas.microsoft.com/office/drawing/2014/main" id="{7F732F94-B1E7-57CC-52EE-7574353104E7}"/>
                    </a:ext>
                  </a:extLst>
                </p:cNvPr>
                <p:cNvSpPr/>
                <p:nvPr/>
              </p:nvSpPr>
              <p:spPr>
                <a:xfrm flipH="1">
                  <a:off x="9022443" y="1824832"/>
                  <a:ext cx="302838" cy="1441949"/>
                </a:xfrm>
                <a:prstGeom prst="roundRect">
                  <a:avLst/>
                </a:prstGeom>
                <a:solidFill>
                  <a:schemeClr val="bg1">
                    <a:lumMod val="85000"/>
                  </a:schemeClr>
                </a:solidFill>
                <a:ln w="9525">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grpSp>
        </p:grpSp>
        <p:sp>
          <p:nvSpPr>
            <p:cNvPr id="29" name="テキスト ボックス 28">
              <a:extLst>
                <a:ext uri="{FF2B5EF4-FFF2-40B4-BE49-F238E27FC236}">
                  <a16:creationId xmlns:a16="http://schemas.microsoft.com/office/drawing/2014/main" id="{F33497DE-3533-57BB-BDF8-EC84613F1F16}"/>
                </a:ext>
              </a:extLst>
            </p:cNvPr>
            <p:cNvSpPr txBox="1"/>
            <p:nvPr/>
          </p:nvSpPr>
          <p:spPr>
            <a:xfrm>
              <a:off x="9499916" y="3188476"/>
              <a:ext cx="3250776" cy="400110"/>
            </a:xfrm>
            <a:prstGeom prst="rect">
              <a:avLst/>
            </a:prstGeom>
            <a:noFill/>
          </p:spPr>
          <p:txBody>
            <a:bodyPr wrap="square">
              <a:spAutoFit/>
            </a:bodyPr>
            <a:lstStyle/>
            <a:p>
              <a:r>
                <a:rPr lang="ja-JP" altLang="en-US" sz="2000" dirty="0">
                  <a:latin typeface="BIZ UDPゴシック" panose="020B0400000000000000" pitchFamily="50" charset="-128"/>
                  <a:ea typeface="BIZ UDPゴシック" panose="020B0400000000000000" pitchFamily="50" charset="-128"/>
                </a:rPr>
                <a:t>② リンクピンを抜き取る</a:t>
              </a:r>
              <a:endParaRPr kumimoji="1" lang="en-US" altLang="ja-JP" sz="2000" dirty="0">
                <a:latin typeface="BIZ UDPゴシック" panose="020B0400000000000000" pitchFamily="50" charset="-128"/>
                <a:ea typeface="BIZ UDPゴシック" panose="020B0400000000000000" pitchFamily="50" charset="-128"/>
              </a:endParaRPr>
            </a:p>
          </p:txBody>
        </p:sp>
      </p:grpSp>
    </p:spTree>
    <p:extLst>
      <p:ext uri="{BB962C8B-B14F-4D97-AF65-F5344CB8AC3E}">
        <p14:creationId xmlns:p14="http://schemas.microsoft.com/office/powerpoint/2010/main" val="2239669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草の上にいる電車&#10;&#10;中程度の精度で自動的に生成された説明">
            <a:extLst>
              <a:ext uri="{FF2B5EF4-FFF2-40B4-BE49-F238E27FC236}">
                <a16:creationId xmlns:a16="http://schemas.microsoft.com/office/drawing/2014/main" id="{5E3B2535-399B-F1F3-83F4-E1AFAE2E4623}"/>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260806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図 4" descr="屋外, エンジン, 電車, 駐車 が含まれている画像&#10;&#10;自動的に生成された説明">
            <a:extLst>
              <a:ext uri="{FF2B5EF4-FFF2-40B4-BE49-F238E27FC236}">
                <a16:creationId xmlns:a16="http://schemas.microsoft.com/office/drawing/2014/main" id="{101EF551-8AC9-EDA1-9A56-A1C13D9E0569}"/>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3864710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4016CE-8D44-37A2-FF21-309ADC72380F}"/>
            </a:ext>
          </a:extLst>
        </p:cNvPr>
        <p:cNvGrpSpPr/>
        <p:nvPr/>
      </p:nvGrpSpPr>
      <p:grpSpPr>
        <a:xfrm>
          <a:off x="0" y="0"/>
          <a:ext cx="0" cy="0"/>
          <a:chOff x="0" y="0"/>
          <a:chExt cx="0" cy="0"/>
        </a:xfrm>
      </p:grpSpPr>
      <p:sp>
        <p:nvSpPr>
          <p:cNvPr id="12" name="Rectangle 14">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4" name="グループ化 3">
            <a:extLst>
              <a:ext uri="{FF2B5EF4-FFF2-40B4-BE49-F238E27FC236}">
                <a16:creationId xmlns:a16="http://schemas.microsoft.com/office/drawing/2014/main" id="{F9F2E01E-47A7-3998-AE91-36F8606A4C36}"/>
              </a:ext>
            </a:extLst>
          </p:cNvPr>
          <p:cNvGrpSpPr/>
          <p:nvPr/>
        </p:nvGrpSpPr>
        <p:grpSpPr>
          <a:xfrm>
            <a:off x="0" y="0"/>
            <a:ext cx="11637882" cy="6774104"/>
            <a:chOff x="0" y="0"/>
            <a:chExt cx="11637882" cy="6774104"/>
          </a:xfrm>
        </p:grpSpPr>
        <p:pic>
          <p:nvPicPr>
            <p:cNvPr id="5" name="図 4" descr="屋外, エンジン, 電車, 駐車 が含まれている画像&#10;&#10;自動的に生成された説明">
              <a:extLst>
                <a:ext uri="{FF2B5EF4-FFF2-40B4-BE49-F238E27FC236}">
                  <a16:creationId xmlns:a16="http://schemas.microsoft.com/office/drawing/2014/main" id="{8786B43B-9B82-A5B3-EFD5-A92A07183ACE}"/>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0" y="0"/>
              <a:ext cx="7686675" cy="6774104"/>
            </a:xfrm>
            <a:prstGeom prst="rect">
              <a:avLst/>
            </a:prstGeom>
          </p:spPr>
        </p:pic>
        <p:sp>
          <p:nvSpPr>
            <p:cNvPr id="2" name="テキスト ボックス 1">
              <a:extLst>
                <a:ext uri="{FF2B5EF4-FFF2-40B4-BE49-F238E27FC236}">
                  <a16:creationId xmlns:a16="http://schemas.microsoft.com/office/drawing/2014/main" id="{8D4A8162-280A-977C-DFB1-C192C109DB88}"/>
                </a:ext>
              </a:extLst>
            </p:cNvPr>
            <p:cNvSpPr txBox="1"/>
            <p:nvPr/>
          </p:nvSpPr>
          <p:spPr>
            <a:xfrm>
              <a:off x="4819112" y="1073391"/>
              <a:ext cx="2470548" cy="461665"/>
            </a:xfrm>
            <a:prstGeom prst="rect">
              <a:avLst/>
            </a:prstGeom>
            <a:solidFill>
              <a:schemeClr val="tx1">
                <a:lumMod val="65000"/>
                <a:lumOff val="35000"/>
                <a:alpha val="43000"/>
              </a:schemeClr>
            </a:solidFill>
          </p:spPr>
          <p:txBody>
            <a:bodyPr wrap="none" rtlCol="0">
              <a:spAutoFit/>
            </a:bodyPr>
            <a:lstStyle/>
            <a:p>
              <a:r>
                <a:rPr kumimoji="1" lang="ja-JP" altLang="en-US" sz="2400" b="1" dirty="0">
                  <a:solidFill>
                    <a:schemeClr val="bg1"/>
                  </a:solidFill>
                  <a:latin typeface="BIZ UDPゴシック" panose="020B0400000000000000" pitchFamily="50" charset="-128"/>
                  <a:ea typeface="BIZ UDPゴシック" panose="020B0400000000000000" pitchFamily="50" charset="-128"/>
                </a:rPr>
                <a:t>燃料カットレバー</a:t>
              </a:r>
            </a:p>
          </p:txBody>
        </p:sp>
        <p:sp>
          <p:nvSpPr>
            <p:cNvPr id="3" name="矢印: 下 2">
              <a:extLst>
                <a:ext uri="{FF2B5EF4-FFF2-40B4-BE49-F238E27FC236}">
                  <a16:creationId xmlns:a16="http://schemas.microsoft.com/office/drawing/2014/main" id="{CA6D8B67-7799-50EF-D9CF-CD5F0EDACF07}"/>
                </a:ext>
              </a:extLst>
            </p:cNvPr>
            <p:cNvSpPr/>
            <p:nvPr/>
          </p:nvSpPr>
          <p:spPr>
            <a:xfrm rot="19700496">
              <a:off x="6307509" y="1443932"/>
              <a:ext cx="528638" cy="1114425"/>
            </a:xfrm>
            <a:prstGeom prst="downArrow">
              <a:avLst/>
            </a:prstGeom>
            <a:solidFill>
              <a:schemeClr val="bg1"/>
            </a:solidFill>
            <a:ln>
              <a:solidFill>
                <a:srgbClr val="0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B79EB0E-1420-347B-8500-40F8F0E1F8FB}"/>
                </a:ext>
              </a:extLst>
            </p:cNvPr>
            <p:cNvSpPr txBox="1"/>
            <p:nvPr/>
          </p:nvSpPr>
          <p:spPr>
            <a:xfrm>
              <a:off x="7848062" y="244716"/>
              <a:ext cx="3789820" cy="461665"/>
            </a:xfrm>
            <a:prstGeom prst="rect">
              <a:avLst/>
            </a:prstGeom>
            <a:solidFill>
              <a:schemeClr val="bg1">
                <a:alpha val="43000"/>
              </a:schemeClr>
            </a:solidFill>
          </p:spPr>
          <p:txBody>
            <a:bodyPr wrap="none" rtlCol="0">
              <a:spAutoFit/>
            </a:bodyPr>
            <a:lstStyle/>
            <a:p>
              <a:r>
                <a:rPr kumimoji="1" lang="ja-JP" altLang="en-US" sz="2400" b="1" dirty="0">
                  <a:latin typeface="BIZ UDPゴシック" panose="020B0400000000000000" pitchFamily="50" charset="-128"/>
                  <a:ea typeface="BIZ UDPゴシック" panose="020B0400000000000000" pitchFamily="50" charset="-128"/>
                </a:rPr>
                <a:t>エンジン停止時の応急処置</a:t>
              </a:r>
            </a:p>
          </p:txBody>
        </p:sp>
      </p:grpSp>
    </p:spTree>
    <p:extLst>
      <p:ext uri="{BB962C8B-B14F-4D97-AF65-F5344CB8AC3E}">
        <p14:creationId xmlns:p14="http://schemas.microsoft.com/office/powerpoint/2010/main" val="23454672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7" name="図 6" descr="電車の車両&#10;&#10;自動的に生成された説明">
            <a:extLst>
              <a:ext uri="{FF2B5EF4-FFF2-40B4-BE49-F238E27FC236}">
                <a16:creationId xmlns:a16="http://schemas.microsoft.com/office/drawing/2014/main" id="{E6938F55-785C-B811-B1BB-6883B8610FDF}"/>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37461982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 name="図 8" descr="エンジン, メーター が含まれている画像&#10;&#10;自動的に生成された説明">
            <a:extLst>
              <a:ext uri="{FF2B5EF4-FFF2-40B4-BE49-F238E27FC236}">
                <a16:creationId xmlns:a16="http://schemas.microsoft.com/office/drawing/2014/main" id="{E23E9C4E-7D45-8C98-63E7-1A78419BCD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20" y="1282"/>
            <a:ext cx="12191980" cy="6856718"/>
          </a:xfrm>
          <a:prstGeom prst="rect">
            <a:avLst/>
          </a:prstGeom>
        </p:spPr>
      </p:pic>
    </p:spTree>
    <p:extLst>
      <p:ext uri="{BB962C8B-B14F-4D97-AF65-F5344CB8AC3E}">
        <p14:creationId xmlns:p14="http://schemas.microsoft.com/office/powerpoint/2010/main" val="2585523459"/>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2_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241</TotalTime>
  <Words>779</Words>
  <Application>Microsoft Office PowerPoint</Application>
  <PresentationFormat>ワイド画面</PresentationFormat>
  <Paragraphs>84</Paragraphs>
  <Slides>15</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2</vt:i4>
      </vt:variant>
      <vt:variant>
        <vt:lpstr>スライド タイトル</vt:lpstr>
      </vt:variant>
      <vt:variant>
        <vt:i4>15</vt:i4>
      </vt:variant>
    </vt:vector>
  </HeadingPairs>
  <TitlesOfParts>
    <vt:vector size="24" baseType="lpstr">
      <vt:lpstr>BIZ UDPゴシック</vt:lpstr>
      <vt:lpstr>HG創英角ｺﾞｼｯｸUB</vt:lpstr>
      <vt:lpstr>游ゴシック</vt:lpstr>
      <vt:lpstr>游ゴシック Light</vt:lpstr>
      <vt:lpstr>Arial</vt:lpstr>
      <vt:lpstr>Calibri</vt:lpstr>
      <vt:lpstr>Calibri Light</vt:lpstr>
      <vt:lpstr>1_Office テーマ</vt:lpstr>
      <vt:lpstr>2_Office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智志 新納</dc:creator>
  <cp:lastModifiedBy>智志 新納</cp:lastModifiedBy>
  <cp:revision>3</cp:revision>
  <dcterms:created xsi:type="dcterms:W3CDTF">2024-11-20T02:48:25Z</dcterms:created>
  <dcterms:modified xsi:type="dcterms:W3CDTF">2025-04-21T06:28:00Z</dcterms:modified>
</cp:coreProperties>
</file>