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407" r:id="rId2"/>
    <p:sldId id="408" r:id="rId3"/>
    <p:sldId id="409" r:id="rId4"/>
    <p:sldId id="410" r:id="rId5"/>
    <p:sldId id="412" r:id="rId6"/>
    <p:sldId id="413" r:id="rId7"/>
    <p:sldId id="415" r:id="rId8"/>
    <p:sldId id="416" r:id="rId9"/>
    <p:sldId id="41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59" d="100"/>
          <a:sy n="59" d="100"/>
        </p:scale>
        <p:origin x="132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51FEA-54D9-490A-9DAE-1743F7CBF62B}" type="datetimeFigureOut">
              <a:rPr kumimoji="1" lang="ja-JP" altLang="en-US" smtClean="0"/>
              <a:t>2025/4/14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7D664-5FF1-415A-9FA8-DAD83874B0FF}" type="slidenum">
              <a:rPr kumimoji="1" lang="ja-JP" altLang="en-US" smtClean="0"/>
              <a:t>‹#›</a:t>
            </a:fld>
            <a:endParaRPr kumimoji="1" lang="ja-JP" altLang="en-US"/>
          </a:p>
        </p:txBody>
      </p:sp>
    </p:spTree>
    <p:extLst>
      <p:ext uri="{BB962C8B-B14F-4D97-AF65-F5344CB8AC3E}">
        <p14:creationId xmlns:p14="http://schemas.microsoft.com/office/powerpoint/2010/main" val="33650556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3"/>
        <p:cNvGrpSpPr/>
        <p:nvPr/>
      </p:nvGrpSpPr>
      <p:grpSpPr>
        <a:xfrm>
          <a:off x="0" y="0"/>
          <a:ext cx="0" cy="0"/>
          <a:chOff x="0" y="0"/>
          <a:chExt cx="0" cy="0"/>
        </a:xfrm>
      </p:grpSpPr>
      <p:sp>
        <p:nvSpPr>
          <p:cNvPr id="5764" name="Google Shape;5764;gc14f2cef91_0_90: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5" name="Google Shape;5765;gc14f2cef91_0_90:notes"/>
          <p:cNvSpPr txBox="1">
            <a:spLocks noGrp="1"/>
          </p:cNvSpPr>
          <p:nvPr>
            <p:ph type="body" idx="1"/>
          </p:nvPr>
        </p:nvSpPr>
        <p:spPr>
          <a:xfrm>
            <a:off x="688817" y="4758891"/>
            <a:ext cx="5510400" cy="4508400"/>
          </a:xfrm>
          <a:prstGeom prst="rect">
            <a:avLst/>
          </a:prstGeom>
          <a:noFill/>
          <a:ln>
            <a:noFill/>
          </a:ln>
        </p:spPr>
        <p:txBody>
          <a:bodyPr spcFirstLastPara="1" wrap="square" lIns="96575" tIns="96575" rIns="96575" bIns="9657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4565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4"/>
        <p:cNvGrpSpPr/>
        <p:nvPr/>
      </p:nvGrpSpPr>
      <p:grpSpPr>
        <a:xfrm>
          <a:off x="0" y="0"/>
          <a:ext cx="0" cy="0"/>
          <a:chOff x="0" y="0"/>
          <a:chExt cx="0" cy="0"/>
        </a:xfrm>
      </p:grpSpPr>
      <p:sp>
        <p:nvSpPr>
          <p:cNvPr id="5805" name="Google Shape;5805;gc14f2cef91_0_130: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r>
              <a:rPr lang="ja-JP" altLang="en-US" dirty="0"/>
              <a:t>勘所として、徐々にエンジン回転が下がり、停止する場合、燃料が送られていない場合がほとんどで</a:t>
            </a:r>
            <a:endParaRPr lang="en-US" altLang="ja-JP" dirty="0"/>
          </a:p>
          <a:p>
            <a:pPr marL="0" lvl="0" indent="0" algn="l" rtl="0">
              <a:spcBef>
                <a:spcPts val="0"/>
              </a:spcBef>
              <a:spcAft>
                <a:spcPts val="0"/>
              </a:spcAft>
              <a:buNone/>
            </a:pPr>
            <a:r>
              <a:rPr lang="ja-JP" altLang="en-US" dirty="0"/>
              <a:t>再始動を試みても、爆発した状態が感じられません。</a:t>
            </a:r>
            <a:endParaRPr lang="en-US" altLang="ja-JP" dirty="0"/>
          </a:p>
          <a:p>
            <a:pPr marL="0" lvl="0" indent="0" algn="l" rtl="0">
              <a:spcBef>
                <a:spcPts val="0"/>
              </a:spcBef>
              <a:spcAft>
                <a:spcPts val="0"/>
              </a:spcAft>
              <a:buNone/>
            </a:pPr>
            <a:r>
              <a:rPr lang="ja-JP" altLang="en-US" dirty="0"/>
              <a:t>基本的にどこかの燃料回路に燃料が回っていないか、回路内の圧力が低下しています。</a:t>
            </a:r>
            <a:endParaRPr lang="en-US" altLang="ja-JP" dirty="0"/>
          </a:p>
          <a:p>
            <a:pPr marL="0" lvl="0" indent="0" algn="l" rtl="0">
              <a:spcBef>
                <a:spcPts val="0"/>
              </a:spcBef>
              <a:spcAft>
                <a:spcPts val="0"/>
              </a:spcAft>
              <a:buNone/>
            </a:pPr>
            <a:r>
              <a:rPr lang="ja-JP" altLang="en-US" dirty="0"/>
              <a:t>よって、燃料ホース、配管、燃料フイルター等の接合部やホース配管の亀裂による燃料漏れを確認してください。</a:t>
            </a:r>
            <a:endParaRPr lang="en-US" altLang="ja-JP" dirty="0"/>
          </a:p>
          <a:p>
            <a:pPr marL="0" lvl="0" indent="0" algn="l" rtl="0">
              <a:spcBef>
                <a:spcPts val="0"/>
              </a:spcBef>
              <a:spcAft>
                <a:spcPts val="0"/>
              </a:spcAft>
              <a:buNone/>
            </a:pPr>
            <a:r>
              <a:rPr lang="ja-JP" altLang="en-US" dirty="0"/>
              <a:t>基本は、燃料回路の説明にある、回路内の圧力を参照</a:t>
            </a:r>
            <a:endParaRPr dirty="0"/>
          </a:p>
        </p:txBody>
      </p:sp>
      <p:sp>
        <p:nvSpPr>
          <p:cNvPr id="5806" name="Google Shape;5806;gc14f2cef91_0_130: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33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9"/>
        <p:cNvGrpSpPr/>
        <p:nvPr/>
      </p:nvGrpSpPr>
      <p:grpSpPr>
        <a:xfrm>
          <a:off x="0" y="0"/>
          <a:ext cx="0" cy="0"/>
          <a:chOff x="0" y="0"/>
          <a:chExt cx="0" cy="0"/>
        </a:xfrm>
      </p:grpSpPr>
      <p:sp>
        <p:nvSpPr>
          <p:cNvPr id="5840" name="Google Shape;5840;gc14f2cef91_0_164: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endParaRPr dirty="0"/>
          </a:p>
        </p:txBody>
      </p:sp>
      <p:sp>
        <p:nvSpPr>
          <p:cNvPr id="5841" name="Google Shape;5841;gc14f2cef91_0_164: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07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2"/>
        <p:cNvGrpSpPr/>
        <p:nvPr/>
      </p:nvGrpSpPr>
      <p:grpSpPr>
        <a:xfrm>
          <a:off x="0" y="0"/>
          <a:ext cx="0" cy="0"/>
          <a:chOff x="0" y="0"/>
          <a:chExt cx="0" cy="0"/>
        </a:xfrm>
      </p:grpSpPr>
      <p:sp>
        <p:nvSpPr>
          <p:cNvPr id="5873" name="Google Shape;5873;gc14f2cef91_0_196: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r>
              <a:rPr lang="ja-JP" altLang="en-US" dirty="0"/>
              <a:t>ロッドの伸縮を確認し、元々の配線等の接続が外れた場合などは復帰させる</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リレーの場合は、ロッド自体をエンジン始動側に針金などで固定する。</a:t>
            </a:r>
            <a:endParaRPr lang="en-US" dirty="0"/>
          </a:p>
        </p:txBody>
      </p:sp>
      <p:sp>
        <p:nvSpPr>
          <p:cNvPr id="5874" name="Google Shape;5874;gc14f2cef91_0_196: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84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6"/>
        <p:cNvGrpSpPr/>
        <p:nvPr/>
      </p:nvGrpSpPr>
      <p:grpSpPr>
        <a:xfrm>
          <a:off x="0" y="0"/>
          <a:ext cx="0" cy="0"/>
          <a:chOff x="0" y="0"/>
          <a:chExt cx="0" cy="0"/>
        </a:xfrm>
      </p:grpSpPr>
      <p:sp>
        <p:nvSpPr>
          <p:cNvPr id="5937" name="Google Shape;5937;gc14f2cef91_0_258: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endParaRPr dirty="0"/>
          </a:p>
        </p:txBody>
      </p:sp>
      <p:sp>
        <p:nvSpPr>
          <p:cNvPr id="5938" name="Google Shape;5938;gc14f2cef91_0_258: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32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8"/>
        <p:cNvGrpSpPr/>
        <p:nvPr/>
      </p:nvGrpSpPr>
      <p:grpSpPr>
        <a:xfrm>
          <a:off x="0" y="0"/>
          <a:ext cx="0" cy="0"/>
          <a:chOff x="0" y="0"/>
          <a:chExt cx="0" cy="0"/>
        </a:xfrm>
      </p:grpSpPr>
      <p:sp>
        <p:nvSpPr>
          <p:cNvPr id="5969" name="Google Shape;5969;gc14f2cef91_0_289: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endParaRPr dirty="0"/>
          </a:p>
        </p:txBody>
      </p:sp>
      <p:sp>
        <p:nvSpPr>
          <p:cNvPr id="5970" name="Google Shape;5970;gc14f2cef91_0_289: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795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8"/>
        <p:cNvGrpSpPr/>
        <p:nvPr/>
      </p:nvGrpSpPr>
      <p:grpSpPr>
        <a:xfrm>
          <a:off x="0" y="0"/>
          <a:ext cx="0" cy="0"/>
          <a:chOff x="0" y="0"/>
          <a:chExt cx="0" cy="0"/>
        </a:xfrm>
      </p:grpSpPr>
      <p:sp>
        <p:nvSpPr>
          <p:cNvPr id="6019" name="Google Shape;6019;gc14f2cef91_0_336: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endParaRPr dirty="0"/>
          </a:p>
        </p:txBody>
      </p:sp>
      <p:sp>
        <p:nvSpPr>
          <p:cNvPr id="6020" name="Google Shape;6020;gc14f2cef91_0_336: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8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4"/>
        <p:cNvGrpSpPr/>
        <p:nvPr/>
      </p:nvGrpSpPr>
      <p:grpSpPr>
        <a:xfrm>
          <a:off x="0" y="0"/>
          <a:ext cx="0" cy="0"/>
          <a:chOff x="0" y="0"/>
          <a:chExt cx="0" cy="0"/>
        </a:xfrm>
      </p:grpSpPr>
      <p:sp>
        <p:nvSpPr>
          <p:cNvPr id="6055" name="Google Shape;6055;gc14f2cef91_0_371: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endParaRPr dirty="0"/>
          </a:p>
        </p:txBody>
      </p:sp>
      <p:sp>
        <p:nvSpPr>
          <p:cNvPr id="6056" name="Google Shape;6056;gc14f2cef91_0_371: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02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6"/>
        <p:cNvGrpSpPr/>
        <p:nvPr/>
      </p:nvGrpSpPr>
      <p:grpSpPr>
        <a:xfrm>
          <a:off x="0" y="0"/>
          <a:ext cx="0" cy="0"/>
          <a:chOff x="0" y="0"/>
          <a:chExt cx="0" cy="0"/>
        </a:xfrm>
      </p:grpSpPr>
      <p:sp>
        <p:nvSpPr>
          <p:cNvPr id="6087" name="Google Shape;6087;gc14f2cef91_0_402:notes"/>
          <p:cNvSpPr txBox="1">
            <a:spLocks noGrp="1"/>
          </p:cNvSpPr>
          <p:nvPr>
            <p:ph type="body" idx="1"/>
          </p:nvPr>
        </p:nvSpPr>
        <p:spPr>
          <a:xfrm>
            <a:off x="688817" y="4758891"/>
            <a:ext cx="5510400" cy="4508400"/>
          </a:xfrm>
          <a:prstGeom prst="rect">
            <a:avLst/>
          </a:prstGeom>
        </p:spPr>
        <p:txBody>
          <a:bodyPr spcFirstLastPara="1" wrap="square" lIns="96575" tIns="96575" rIns="96575" bIns="96575" anchor="t" anchorCtr="0">
            <a:noAutofit/>
          </a:bodyPr>
          <a:lstStyle/>
          <a:p>
            <a:pPr marL="0" lvl="0" indent="0" algn="l" rtl="0">
              <a:spcBef>
                <a:spcPts val="0"/>
              </a:spcBef>
              <a:spcAft>
                <a:spcPts val="0"/>
              </a:spcAft>
              <a:buNone/>
            </a:pPr>
            <a:endParaRPr dirty="0"/>
          </a:p>
        </p:txBody>
      </p:sp>
      <p:sp>
        <p:nvSpPr>
          <p:cNvPr id="6088" name="Google Shape;6088;gc14f2cef91_0_402:notes"/>
          <p:cNvSpPr>
            <a:spLocks noGrp="1" noRot="1" noChangeAspect="1"/>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64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54"/>
        <p:cNvGrpSpPr/>
        <p:nvPr/>
      </p:nvGrpSpPr>
      <p:grpSpPr>
        <a:xfrm>
          <a:off x="0" y="0"/>
          <a:ext cx="0" cy="0"/>
          <a:chOff x="0" y="0"/>
          <a:chExt cx="0" cy="0"/>
        </a:xfrm>
      </p:grpSpPr>
      <p:sp>
        <p:nvSpPr>
          <p:cNvPr id="55" name="Google Shape;55;p237"/>
          <p:cNvSpPr txBox="1">
            <a:spLocks noGrp="1"/>
          </p:cNvSpPr>
          <p:nvPr>
            <p:ph type="title"/>
          </p:nvPr>
        </p:nvSpPr>
        <p:spPr>
          <a:xfrm>
            <a:off x="455131" y="257188"/>
            <a:ext cx="11317812" cy="3889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7"/>
          <p:cNvSpPr txBox="1">
            <a:spLocks noGrp="1"/>
          </p:cNvSpPr>
          <p:nvPr>
            <p:ph type="body" idx="1"/>
          </p:nvPr>
        </p:nvSpPr>
        <p:spPr>
          <a:xfrm>
            <a:off x="480531" y="893780"/>
            <a:ext cx="11358037" cy="5418139"/>
          </a:xfrm>
          <a:prstGeom prst="rect">
            <a:avLst/>
          </a:prstGeom>
          <a:noFill/>
          <a:ln>
            <a:noFill/>
          </a:ln>
        </p:spPr>
        <p:txBody>
          <a:bodyPr spcFirstLastPara="1" wrap="square" lIns="91425" tIns="45700" rIns="91425" bIns="45700" anchor="t" anchorCtr="0">
            <a:noAutofit/>
          </a:bodyPr>
          <a:lstStyle>
            <a:lvl1pPr marL="241353" lvl="0" indent="-181014" algn="l">
              <a:spcBef>
                <a:spcPts val="237"/>
              </a:spcBef>
              <a:spcAft>
                <a:spcPts val="0"/>
              </a:spcAft>
              <a:buClr>
                <a:schemeClr val="dk1"/>
              </a:buClr>
              <a:buSzPts val="1800"/>
              <a:buChar char="■"/>
              <a:defRPr/>
            </a:lvl1pPr>
            <a:lvl2pPr marL="482704" lvl="1" indent="-181014" algn="l">
              <a:spcBef>
                <a:spcPts val="237"/>
              </a:spcBef>
              <a:spcAft>
                <a:spcPts val="0"/>
              </a:spcAft>
              <a:buClr>
                <a:schemeClr val="dk1"/>
              </a:buClr>
              <a:buSzPts val="1800"/>
              <a:buChar char="●"/>
              <a:defRPr/>
            </a:lvl2pPr>
            <a:lvl3pPr marL="724057" lvl="2" indent="-181014" algn="l">
              <a:spcBef>
                <a:spcPts val="237"/>
              </a:spcBef>
              <a:spcAft>
                <a:spcPts val="0"/>
              </a:spcAft>
              <a:buClr>
                <a:schemeClr val="dk1"/>
              </a:buClr>
              <a:buSzPts val="1800"/>
              <a:buChar char="•"/>
              <a:defRPr/>
            </a:lvl3pPr>
            <a:lvl4pPr marL="965409" lvl="3" indent="-181014" algn="l">
              <a:spcBef>
                <a:spcPts val="237"/>
              </a:spcBef>
              <a:spcAft>
                <a:spcPts val="0"/>
              </a:spcAft>
              <a:buClr>
                <a:schemeClr val="dk1"/>
              </a:buClr>
              <a:buSzPts val="1800"/>
              <a:buChar char="–"/>
              <a:defRPr/>
            </a:lvl4pPr>
            <a:lvl5pPr marL="1206762" lvl="4" indent="-181014" algn="l">
              <a:spcBef>
                <a:spcPts val="237"/>
              </a:spcBef>
              <a:spcAft>
                <a:spcPts val="0"/>
              </a:spcAft>
              <a:buClr>
                <a:schemeClr val="dk1"/>
              </a:buClr>
              <a:buSzPts val="1800"/>
              <a:buChar char="»"/>
              <a:defRPr/>
            </a:lvl5pPr>
            <a:lvl6pPr marL="1448113" lvl="5" indent="-181014" algn="l">
              <a:spcBef>
                <a:spcPts val="237"/>
              </a:spcBef>
              <a:spcAft>
                <a:spcPts val="0"/>
              </a:spcAft>
              <a:buClr>
                <a:schemeClr val="dk1"/>
              </a:buClr>
              <a:buSzPts val="1800"/>
              <a:buChar char="»"/>
              <a:defRPr/>
            </a:lvl6pPr>
            <a:lvl7pPr marL="1689466" lvl="6" indent="-181014" algn="l">
              <a:spcBef>
                <a:spcPts val="237"/>
              </a:spcBef>
              <a:spcAft>
                <a:spcPts val="0"/>
              </a:spcAft>
              <a:buClr>
                <a:schemeClr val="dk1"/>
              </a:buClr>
              <a:buSzPts val="1800"/>
              <a:buChar char="»"/>
              <a:defRPr/>
            </a:lvl7pPr>
            <a:lvl8pPr marL="1930818" lvl="7" indent="-181014" algn="l">
              <a:spcBef>
                <a:spcPts val="237"/>
              </a:spcBef>
              <a:spcAft>
                <a:spcPts val="0"/>
              </a:spcAft>
              <a:buClr>
                <a:schemeClr val="dk1"/>
              </a:buClr>
              <a:buSzPts val="1800"/>
              <a:buChar char="»"/>
              <a:defRPr/>
            </a:lvl8pPr>
            <a:lvl9pPr marL="2172171" lvl="8" indent="-181014" algn="l">
              <a:spcBef>
                <a:spcPts val="237"/>
              </a:spcBef>
              <a:spcAft>
                <a:spcPts val="237"/>
              </a:spcAft>
              <a:buClr>
                <a:schemeClr val="dk1"/>
              </a:buClr>
              <a:buSzPts val="1800"/>
              <a:buChar char="»"/>
              <a:defRPr/>
            </a:lvl9pPr>
          </a:lstStyle>
          <a:p>
            <a:endParaRPr/>
          </a:p>
        </p:txBody>
      </p:sp>
      <p:sp>
        <p:nvSpPr>
          <p:cNvPr id="57" name="Google Shape;57;p237"/>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769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91"/>
        <p:cNvGrpSpPr/>
        <p:nvPr/>
      </p:nvGrpSpPr>
      <p:grpSpPr>
        <a:xfrm>
          <a:off x="0" y="0"/>
          <a:ext cx="0" cy="0"/>
          <a:chOff x="0" y="0"/>
          <a:chExt cx="0" cy="0"/>
        </a:xfrm>
      </p:grpSpPr>
      <p:sp>
        <p:nvSpPr>
          <p:cNvPr id="92" name="Google Shape;92;p267"/>
          <p:cNvSpPr txBox="1">
            <a:spLocks noGrp="1"/>
          </p:cNvSpPr>
          <p:nvPr>
            <p:ph type="title"/>
          </p:nvPr>
        </p:nvSpPr>
        <p:spPr>
          <a:xfrm>
            <a:off x="2389751" y="4800617"/>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75"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67"/>
          <p:cNvSpPr>
            <a:spLocks noGrp="1"/>
          </p:cNvSpPr>
          <p:nvPr>
            <p:ph type="pic" idx="2"/>
          </p:nvPr>
        </p:nvSpPr>
        <p:spPr>
          <a:xfrm>
            <a:off x="2389751" y="612789"/>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271"/>
              </a:spcBef>
              <a:spcAft>
                <a:spcPts val="0"/>
              </a:spcAft>
              <a:buClr>
                <a:schemeClr val="dk1"/>
              </a:buClr>
              <a:buSzPts val="2047"/>
              <a:buFont typeface="Arial"/>
              <a:buNone/>
              <a:defRPr sz="1080" b="1" i="0" u="none" strike="noStrike" cap="none">
                <a:solidFill>
                  <a:schemeClr val="dk1"/>
                </a:solidFill>
                <a:latin typeface="Times"/>
                <a:ea typeface="Times"/>
                <a:cs typeface="Times"/>
                <a:sym typeface="Times"/>
              </a:defRPr>
            </a:lvl1pPr>
            <a:lvl2pPr marR="0" lvl="1" algn="l" rtl="0">
              <a:spcBef>
                <a:spcPts val="271"/>
              </a:spcBef>
              <a:spcAft>
                <a:spcPts val="0"/>
              </a:spcAft>
              <a:buClr>
                <a:schemeClr val="dk1"/>
              </a:buClr>
              <a:buSzPts val="1790"/>
              <a:buFont typeface="Noto Sans Symbols"/>
              <a:buNone/>
              <a:defRPr sz="945" b="0" i="0" u="none" strike="noStrike" cap="none">
                <a:solidFill>
                  <a:schemeClr val="dk1"/>
                </a:solidFill>
                <a:latin typeface="Times"/>
                <a:ea typeface="Times"/>
                <a:cs typeface="Times"/>
                <a:sym typeface="Times"/>
              </a:defRPr>
            </a:lvl2pPr>
            <a:lvl3pPr marR="0" lvl="2" algn="l" rtl="0">
              <a:spcBef>
                <a:spcPts val="236"/>
              </a:spcBef>
              <a:spcAft>
                <a:spcPts val="0"/>
              </a:spcAft>
              <a:buClr>
                <a:schemeClr val="dk1"/>
              </a:buClr>
              <a:buSzPts val="1534"/>
              <a:buFont typeface="Times"/>
              <a:buNone/>
              <a:defRPr sz="811" b="0" i="0" u="none" strike="noStrike" cap="none">
                <a:solidFill>
                  <a:schemeClr val="dk1"/>
                </a:solidFill>
                <a:latin typeface="Times"/>
                <a:ea typeface="Times"/>
                <a:cs typeface="Times"/>
                <a:sym typeface="Times"/>
              </a:defRPr>
            </a:lvl3pPr>
            <a:lvl4pPr marR="0" lvl="3" algn="l" rtl="0">
              <a:spcBef>
                <a:spcPts val="203"/>
              </a:spcBef>
              <a:spcAft>
                <a:spcPts val="0"/>
              </a:spcAft>
              <a:buClr>
                <a:schemeClr val="dk1"/>
              </a:buClr>
              <a:buSzPts val="1277"/>
              <a:buFont typeface="Times"/>
              <a:buNone/>
              <a:defRPr sz="675" b="0" i="0" u="none" strike="noStrike" cap="none">
                <a:solidFill>
                  <a:schemeClr val="dk1"/>
                </a:solidFill>
                <a:latin typeface="Times"/>
                <a:ea typeface="Times"/>
                <a:cs typeface="Times"/>
                <a:sym typeface="Times"/>
              </a:defRPr>
            </a:lvl4pPr>
            <a:lvl5pPr marR="0" lvl="4" algn="l" rtl="0">
              <a:spcBef>
                <a:spcPts val="169"/>
              </a:spcBef>
              <a:spcAft>
                <a:spcPts val="0"/>
              </a:spcAft>
              <a:buClr>
                <a:schemeClr val="dk1"/>
              </a:buClr>
              <a:buSzPts val="1277"/>
              <a:buFont typeface="Times"/>
              <a:buNone/>
              <a:defRPr sz="675" b="0" i="0" u="none" strike="noStrike" cap="none">
                <a:solidFill>
                  <a:schemeClr val="dk1"/>
                </a:solidFill>
                <a:latin typeface="Times"/>
                <a:ea typeface="Times"/>
                <a:cs typeface="Times"/>
                <a:sym typeface="Times"/>
              </a:defRPr>
            </a:lvl5pPr>
            <a:lvl6pPr marR="0" lvl="5" algn="l" rtl="0">
              <a:spcBef>
                <a:spcPts val="169"/>
              </a:spcBef>
              <a:spcAft>
                <a:spcPts val="0"/>
              </a:spcAft>
              <a:buClr>
                <a:schemeClr val="dk1"/>
              </a:buClr>
              <a:buSzPts val="1277"/>
              <a:buFont typeface="Times"/>
              <a:buNone/>
              <a:defRPr sz="675" b="0" i="0" u="none" strike="noStrike" cap="none">
                <a:solidFill>
                  <a:schemeClr val="dk1"/>
                </a:solidFill>
                <a:latin typeface="Times"/>
                <a:ea typeface="Times"/>
                <a:cs typeface="Times"/>
                <a:sym typeface="Times"/>
              </a:defRPr>
            </a:lvl6pPr>
            <a:lvl7pPr marR="0" lvl="6" algn="l" rtl="0">
              <a:spcBef>
                <a:spcPts val="169"/>
              </a:spcBef>
              <a:spcAft>
                <a:spcPts val="0"/>
              </a:spcAft>
              <a:buClr>
                <a:schemeClr val="dk1"/>
              </a:buClr>
              <a:buSzPts val="1277"/>
              <a:buFont typeface="Times"/>
              <a:buNone/>
              <a:defRPr sz="675" b="0" i="0" u="none" strike="noStrike" cap="none">
                <a:solidFill>
                  <a:schemeClr val="dk1"/>
                </a:solidFill>
                <a:latin typeface="Times"/>
                <a:ea typeface="Times"/>
                <a:cs typeface="Times"/>
                <a:sym typeface="Times"/>
              </a:defRPr>
            </a:lvl7pPr>
            <a:lvl8pPr marR="0" lvl="7" algn="l" rtl="0">
              <a:spcBef>
                <a:spcPts val="169"/>
              </a:spcBef>
              <a:spcAft>
                <a:spcPts val="0"/>
              </a:spcAft>
              <a:buClr>
                <a:schemeClr val="dk1"/>
              </a:buClr>
              <a:buSzPts val="1277"/>
              <a:buFont typeface="Times"/>
              <a:buNone/>
              <a:defRPr sz="675" b="0" i="0" u="none" strike="noStrike" cap="none">
                <a:solidFill>
                  <a:schemeClr val="dk1"/>
                </a:solidFill>
                <a:latin typeface="Times"/>
                <a:ea typeface="Times"/>
                <a:cs typeface="Times"/>
                <a:sym typeface="Times"/>
              </a:defRPr>
            </a:lvl8pPr>
            <a:lvl9pPr marR="0" lvl="8" algn="l" rtl="0">
              <a:spcBef>
                <a:spcPts val="169"/>
              </a:spcBef>
              <a:spcAft>
                <a:spcPts val="169"/>
              </a:spcAft>
              <a:buClr>
                <a:schemeClr val="dk1"/>
              </a:buClr>
              <a:buSzPts val="1277"/>
              <a:buFont typeface="Times"/>
              <a:buNone/>
              <a:defRPr sz="675" b="0" i="0" u="none" strike="noStrike" cap="none">
                <a:solidFill>
                  <a:schemeClr val="dk1"/>
                </a:solidFill>
                <a:latin typeface="Times"/>
                <a:ea typeface="Times"/>
                <a:cs typeface="Times"/>
                <a:sym typeface="Times"/>
              </a:defRPr>
            </a:lvl9pPr>
          </a:lstStyle>
          <a:p>
            <a:endParaRPr/>
          </a:p>
        </p:txBody>
      </p:sp>
      <p:sp>
        <p:nvSpPr>
          <p:cNvPr id="94" name="Google Shape;94;p267"/>
          <p:cNvSpPr txBox="1">
            <a:spLocks noGrp="1"/>
          </p:cNvSpPr>
          <p:nvPr>
            <p:ph type="body" idx="1"/>
          </p:nvPr>
        </p:nvSpPr>
        <p:spPr>
          <a:xfrm>
            <a:off x="2389751" y="5367356"/>
            <a:ext cx="7315200" cy="804861"/>
          </a:xfrm>
          <a:prstGeom prst="rect">
            <a:avLst/>
          </a:prstGeom>
          <a:noFill/>
          <a:ln>
            <a:noFill/>
          </a:ln>
        </p:spPr>
        <p:txBody>
          <a:bodyPr spcFirstLastPara="1" wrap="square" lIns="91425" tIns="45700" rIns="91425" bIns="45700" anchor="t" anchorCtr="0">
            <a:noAutofit/>
          </a:bodyPr>
          <a:lstStyle>
            <a:lvl1pPr marL="241353" lvl="0" indent="-120677" algn="l">
              <a:spcBef>
                <a:spcPts val="117"/>
              </a:spcBef>
              <a:spcAft>
                <a:spcPts val="0"/>
              </a:spcAft>
              <a:buClr>
                <a:schemeClr val="dk1"/>
              </a:buClr>
              <a:buSzPts val="894"/>
              <a:buNone/>
              <a:defRPr sz="472"/>
            </a:lvl1pPr>
            <a:lvl2pPr marL="482704" lvl="1" indent="-120677" algn="l">
              <a:spcBef>
                <a:spcPts val="117"/>
              </a:spcBef>
              <a:spcAft>
                <a:spcPts val="0"/>
              </a:spcAft>
              <a:buClr>
                <a:schemeClr val="dk1"/>
              </a:buClr>
              <a:buSzPts val="765"/>
              <a:buNone/>
              <a:defRPr sz="404"/>
            </a:lvl2pPr>
            <a:lvl3pPr marL="724057" lvl="2" indent="-120677" algn="l">
              <a:spcBef>
                <a:spcPts val="101"/>
              </a:spcBef>
              <a:spcAft>
                <a:spcPts val="0"/>
              </a:spcAft>
              <a:buClr>
                <a:schemeClr val="dk1"/>
              </a:buClr>
              <a:buSzPts val="641"/>
              <a:buFont typeface="Times"/>
              <a:buNone/>
              <a:defRPr sz="339"/>
            </a:lvl3pPr>
            <a:lvl4pPr marL="965409" lvl="3" indent="-120677" algn="l">
              <a:spcBef>
                <a:spcPts val="85"/>
              </a:spcBef>
              <a:spcAft>
                <a:spcPts val="0"/>
              </a:spcAft>
              <a:buClr>
                <a:schemeClr val="dk1"/>
              </a:buClr>
              <a:buSzPts val="575"/>
              <a:buFont typeface="Times"/>
              <a:buNone/>
              <a:defRPr sz="304"/>
            </a:lvl4pPr>
            <a:lvl5pPr marL="1206762" lvl="4" indent="-120677" algn="l">
              <a:spcBef>
                <a:spcPts val="76"/>
              </a:spcBef>
              <a:spcAft>
                <a:spcPts val="0"/>
              </a:spcAft>
              <a:buClr>
                <a:schemeClr val="dk1"/>
              </a:buClr>
              <a:buSzPts val="575"/>
              <a:buFont typeface="Times"/>
              <a:buNone/>
              <a:defRPr sz="304"/>
            </a:lvl5pPr>
            <a:lvl6pPr marL="1448113" lvl="5" indent="-120677" algn="l">
              <a:spcBef>
                <a:spcPts val="76"/>
              </a:spcBef>
              <a:spcAft>
                <a:spcPts val="0"/>
              </a:spcAft>
              <a:buClr>
                <a:schemeClr val="dk1"/>
              </a:buClr>
              <a:buSzPts val="575"/>
              <a:buFont typeface="Times"/>
              <a:buNone/>
              <a:defRPr sz="304"/>
            </a:lvl6pPr>
            <a:lvl7pPr marL="1689466" lvl="6" indent="-120677" algn="l">
              <a:spcBef>
                <a:spcPts val="76"/>
              </a:spcBef>
              <a:spcAft>
                <a:spcPts val="0"/>
              </a:spcAft>
              <a:buClr>
                <a:schemeClr val="dk1"/>
              </a:buClr>
              <a:buSzPts val="575"/>
              <a:buFont typeface="Times"/>
              <a:buNone/>
              <a:defRPr sz="304"/>
            </a:lvl7pPr>
            <a:lvl8pPr marL="1930818" lvl="7" indent="-120677" algn="l">
              <a:spcBef>
                <a:spcPts val="76"/>
              </a:spcBef>
              <a:spcAft>
                <a:spcPts val="0"/>
              </a:spcAft>
              <a:buClr>
                <a:schemeClr val="dk1"/>
              </a:buClr>
              <a:buSzPts val="575"/>
              <a:buFont typeface="Times"/>
              <a:buNone/>
              <a:defRPr sz="304"/>
            </a:lvl8pPr>
            <a:lvl9pPr marL="2172171" lvl="8" indent="-120677" algn="l">
              <a:spcBef>
                <a:spcPts val="76"/>
              </a:spcBef>
              <a:spcAft>
                <a:spcPts val="76"/>
              </a:spcAft>
              <a:buClr>
                <a:schemeClr val="dk1"/>
              </a:buClr>
              <a:buSzPts val="575"/>
              <a:buFont typeface="Times"/>
              <a:buNone/>
              <a:defRPr sz="304"/>
            </a:lvl9pPr>
          </a:lstStyle>
          <a:p>
            <a:endParaRPr/>
          </a:p>
        </p:txBody>
      </p:sp>
      <p:sp>
        <p:nvSpPr>
          <p:cNvPr id="95" name="Google Shape;95;p267"/>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3221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96"/>
        <p:cNvGrpSpPr/>
        <p:nvPr/>
      </p:nvGrpSpPr>
      <p:grpSpPr>
        <a:xfrm>
          <a:off x="0" y="0"/>
          <a:ext cx="0" cy="0"/>
          <a:chOff x="0" y="0"/>
          <a:chExt cx="0" cy="0"/>
        </a:xfrm>
      </p:grpSpPr>
      <p:sp>
        <p:nvSpPr>
          <p:cNvPr id="97" name="Google Shape;97;p268"/>
          <p:cNvSpPr txBox="1">
            <a:spLocks noGrp="1"/>
          </p:cNvSpPr>
          <p:nvPr>
            <p:ph type="title"/>
          </p:nvPr>
        </p:nvSpPr>
        <p:spPr>
          <a:xfrm>
            <a:off x="455131" y="257188"/>
            <a:ext cx="11317812" cy="3889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8"/>
          <p:cNvSpPr txBox="1">
            <a:spLocks noGrp="1"/>
          </p:cNvSpPr>
          <p:nvPr>
            <p:ph type="body" idx="1"/>
          </p:nvPr>
        </p:nvSpPr>
        <p:spPr>
          <a:xfrm rot="5400000">
            <a:off x="3450483" y="-2076169"/>
            <a:ext cx="5418139" cy="11358037"/>
          </a:xfrm>
          <a:prstGeom prst="rect">
            <a:avLst/>
          </a:prstGeom>
          <a:noFill/>
          <a:ln>
            <a:noFill/>
          </a:ln>
        </p:spPr>
        <p:txBody>
          <a:bodyPr spcFirstLastPara="1" wrap="square" lIns="91425" tIns="45700" rIns="91425" bIns="45700" anchor="t" anchorCtr="0">
            <a:noAutofit/>
          </a:bodyPr>
          <a:lstStyle>
            <a:lvl1pPr marL="241353" lvl="0" indent="-181014" algn="l">
              <a:spcBef>
                <a:spcPts val="237"/>
              </a:spcBef>
              <a:spcAft>
                <a:spcPts val="0"/>
              </a:spcAft>
              <a:buClr>
                <a:schemeClr val="dk1"/>
              </a:buClr>
              <a:buSzPts val="1800"/>
              <a:buChar char="■"/>
              <a:defRPr/>
            </a:lvl1pPr>
            <a:lvl2pPr marL="482704" lvl="1" indent="-181014" algn="l">
              <a:spcBef>
                <a:spcPts val="237"/>
              </a:spcBef>
              <a:spcAft>
                <a:spcPts val="0"/>
              </a:spcAft>
              <a:buClr>
                <a:schemeClr val="dk1"/>
              </a:buClr>
              <a:buSzPts val="1800"/>
              <a:buChar char="●"/>
              <a:defRPr/>
            </a:lvl2pPr>
            <a:lvl3pPr marL="724057" lvl="2" indent="-181014" algn="l">
              <a:spcBef>
                <a:spcPts val="237"/>
              </a:spcBef>
              <a:spcAft>
                <a:spcPts val="0"/>
              </a:spcAft>
              <a:buClr>
                <a:schemeClr val="dk1"/>
              </a:buClr>
              <a:buSzPts val="1800"/>
              <a:buChar char="•"/>
              <a:defRPr/>
            </a:lvl3pPr>
            <a:lvl4pPr marL="965409" lvl="3" indent="-181014" algn="l">
              <a:spcBef>
                <a:spcPts val="237"/>
              </a:spcBef>
              <a:spcAft>
                <a:spcPts val="0"/>
              </a:spcAft>
              <a:buClr>
                <a:schemeClr val="dk1"/>
              </a:buClr>
              <a:buSzPts val="1800"/>
              <a:buChar char="–"/>
              <a:defRPr/>
            </a:lvl4pPr>
            <a:lvl5pPr marL="1206762" lvl="4" indent="-181014" algn="l">
              <a:spcBef>
                <a:spcPts val="237"/>
              </a:spcBef>
              <a:spcAft>
                <a:spcPts val="0"/>
              </a:spcAft>
              <a:buClr>
                <a:schemeClr val="dk1"/>
              </a:buClr>
              <a:buSzPts val="1800"/>
              <a:buChar char="»"/>
              <a:defRPr/>
            </a:lvl5pPr>
            <a:lvl6pPr marL="1448113" lvl="5" indent="-181014" algn="l">
              <a:spcBef>
                <a:spcPts val="237"/>
              </a:spcBef>
              <a:spcAft>
                <a:spcPts val="0"/>
              </a:spcAft>
              <a:buClr>
                <a:schemeClr val="dk1"/>
              </a:buClr>
              <a:buSzPts val="1800"/>
              <a:buChar char="»"/>
              <a:defRPr/>
            </a:lvl6pPr>
            <a:lvl7pPr marL="1689466" lvl="6" indent="-181014" algn="l">
              <a:spcBef>
                <a:spcPts val="237"/>
              </a:spcBef>
              <a:spcAft>
                <a:spcPts val="0"/>
              </a:spcAft>
              <a:buClr>
                <a:schemeClr val="dk1"/>
              </a:buClr>
              <a:buSzPts val="1800"/>
              <a:buChar char="»"/>
              <a:defRPr/>
            </a:lvl7pPr>
            <a:lvl8pPr marL="1930818" lvl="7" indent="-181014" algn="l">
              <a:spcBef>
                <a:spcPts val="237"/>
              </a:spcBef>
              <a:spcAft>
                <a:spcPts val="0"/>
              </a:spcAft>
              <a:buClr>
                <a:schemeClr val="dk1"/>
              </a:buClr>
              <a:buSzPts val="1800"/>
              <a:buChar char="»"/>
              <a:defRPr/>
            </a:lvl8pPr>
            <a:lvl9pPr marL="2172171" lvl="8" indent="-181014" algn="l">
              <a:spcBef>
                <a:spcPts val="237"/>
              </a:spcBef>
              <a:spcAft>
                <a:spcPts val="237"/>
              </a:spcAft>
              <a:buClr>
                <a:schemeClr val="dk1"/>
              </a:buClr>
              <a:buSzPts val="1800"/>
              <a:buChar char="»"/>
              <a:defRPr/>
            </a:lvl9pPr>
          </a:lstStyle>
          <a:p>
            <a:endParaRPr/>
          </a:p>
        </p:txBody>
      </p:sp>
      <p:sp>
        <p:nvSpPr>
          <p:cNvPr id="99" name="Google Shape;99;p268"/>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581238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縦書きタイトルと縦書きテキスト" type="vertTitleAndTx">
  <p:cSld name="縦書きタイトルと縦書きテキスト">
    <p:spTree>
      <p:nvGrpSpPr>
        <p:cNvPr id="1" name="Shape 100"/>
        <p:cNvGrpSpPr/>
        <p:nvPr/>
      </p:nvGrpSpPr>
      <p:grpSpPr>
        <a:xfrm>
          <a:off x="0" y="0"/>
          <a:ext cx="0" cy="0"/>
          <a:chOff x="0" y="0"/>
          <a:chExt cx="0" cy="0"/>
        </a:xfrm>
      </p:grpSpPr>
      <p:sp>
        <p:nvSpPr>
          <p:cNvPr id="101" name="Google Shape;101;p269"/>
          <p:cNvSpPr txBox="1">
            <a:spLocks noGrp="1"/>
          </p:cNvSpPr>
          <p:nvPr>
            <p:ph type="title"/>
          </p:nvPr>
        </p:nvSpPr>
        <p:spPr>
          <a:xfrm rot="5400000">
            <a:off x="7388818" y="1862166"/>
            <a:ext cx="6054727" cy="28447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69"/>
          <p:cNvSpPr txBox="1">
            <a:spLocks noGrp="1"/>
          </p:cNvSpPr>
          <p:nvPr>
            <p:ph type="body" idx="1"/>
          </p:nvPr>
        </p:nvSpPr>
        <p:spPr>
          <a:xfrm rot="5400000">
            <a:off x="1595490" y="-883154"/>
            <a:ext cx="6054727" cy="8335436"/>
          </a:xfrm>
          <a:prstGeom prst="rect">
            <a:avLst/>
          </a:prstGeom>
          <a:noFill/>
          <a:ln>
            <a:noFill/>
          </a:ln>
        </p:spPr>
        <p:txBody>
          <a:bodyPr spcFirstLastPara="1" wrap="square" lIns="91425" tIns="45700" rIns="91425" bIns="45700" anchor="t" anchorCtr="0">
            <a:noAutofit/>
          </a:bodyPr>
          <a:lstStyle>
            <a:lvl1pPr marL="241353" lvl="0" indent="-181014" algn="l">
              <a:spcBef>
                <a:spcPts val="237"/>
              </a:spcBef>
              <a:spcAft>
                <a:spcPts val="0"/>
              </a:spcAft>
              <a:buClr>
                <a:schemeClr val="dk1"/>
              </a:buClr>
              <a:buSzPts val="1800"/>
              <a:buChar char="■"/>
              <a:defRPr/>
            </a:lvl1pPr>
            <a:lvl2pPr marL="482704" lvl="1" indent="-181014" algn="l">
              <a:spcBef>
                <a:spcPts val="237"/>
              </a:spcBef>
              <a:spcAft>
                <a:spcPts val="0"/>
              </a:spcAft>
              <a:buClr>
                <a:schemeClr val="dk1"/>
              </a:buClr>
              <a:buSzPts val="1800"/>
              <a:buChar char="●"/>
              <a:defRPr/>
            </a:lvl2pPr>
            <a:lvl3pPr marL="724057" lvl="2" indent="-181014" algn="l">
              <a:spcBef>
                <a:spcPts val="237"/>
              </a:spcBef>
              <a:spcAft>
                <a:spcPts val="0"/>
              </a:spcAft>
              <a:buClr>
                <a:schemeClr val="dk1"/>
              </a:buClr>
              <a:buSzPts val="1800"/>
              <a:buChar char="•"/>
              <a:defRPr/>
            </a:lvl3pPr>
            <a:lvl4pPr marL="965409" lvl="3" indent="-181014" algn="l">
              <a:spcBef>
                <a:spcPts val="237"/>
              </a:spcBef>
              <a:spcAft>
                <a:spcPts val="0"/>
              </a:spcAft>
              <a:buClr>
                <a:schemeClr val="dk1"/>
              </a:buClr>
              <a:buSzPts val="1800"/>
              <a:buChar char="–"/>
              <a:defRPr/>
            </a:lvl4pPr>
            <a:lvl5pPr marL="1206762" lvl="4" indent="-181014" algn="l">
              <a:spcBef>
                <a:spcPts val="237"/>
              </a:spcBef>
              <a:spcAft>
                <a:spcPts val="0"/>
              </a:spcAft>
              <a:buClr>
                <a:schemeClr val="dk1"/>
              </a:buClr>
              <a:buSzPts val="1800"/>
              <a:buChar char="»"/>
              <a:defRPr/>
            </a:lvl5pPr>
            <a:lvl6pPr marL="1448113" lvl="5" indent="-181014" algn="l">
              <a:spcBef>
                <a:spcPts val="237"/>
              </a:spcBef>
              <a:spcAft>
                <a:spcPts val="0"/>
              </a:spcAft>
              <a:buClr>
                <a:schemeClr val="dk1"/>
              </a:buClr>
              <a:buSzPts val="1800"/>
              <a:buChar char="»"/>
              <a:defRPr/>
            </a:lvl6pPr>
            <a:lvl7pPr marL="1689466" lvl="6" indent="-181014" algn="l">
              <a:spcBef>
                <a:spcPts val="237"/>
              </a:spcBef>
              <a:spcAft>
                <a:spcPts val="0"/>
              </a:spcAft>
              <a:buClr>
                <a:schemeClr val="dk1"/>
              </a:buClr>
              <a:buSzPts val="1800"/>
              <a:buChar char="»"/>
              <a:defRPr/>
            </a:lvl7pPr>
            <a:lvl8pPr marL="1930818" lvl="7" indent="-181014" algn="l">
              <a:spcBef>
                <a:spcPts val="237"/>
              </a:spcBef>
              <a:spcAft>
                <a:spcPts val="0"/>
              </a:spcAft>
              <a:buClr>
                <a:schemeClr val="dk1"/>
              </a:buClr>
              <a:buSzPts val="1800"/>
              <a:buChar char="»"/>
              <a:defRPr/>
            </a:lvl8pPr>
            <a:lvl9pPr marL="2172171" lvl="8" indent="-181014" algn="l">
              <a:spcBef>
                <a:spcPts val="237"/>
              </a:spcBef>
              <a:spcAft>
                <a:spcPts val="237"/>
              </a:spcAft>
              <a:buClr>
                <a:schemeClr val="dk1"/>
              </a:buClr>
              <a:buSzPts val="1800"/>
              <a:buChar char="»"/>
              <a:defRPr/>
            </a:lvl9pPr>
          </a:lstStyle>
          <a:p>
            <a:endParaRPr/>
          </a:p>
        </p:txBody>
      </p:sp>
      <p:sp>
        <p:nvSpPr>
          <p:cNvPr id="103" name="Google Shape;103;p269"/>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190913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58"/>
        <p:cNvGrpSpPr/>
        <p:nvPr/>
      </p:nvGrpSpPr>
      <p:grpSpPr>
        <a:xfrm>
          <a:off x="0" y="0"/>
          <a:ext cx="0" cy="0"/>
          <a:chOff x="0" y="0"/>
          <a:chExt cx="0" cy="0"/>
        </a:xfrm>
      </p:grpSpPr>
      <p:sp>
        <p:nvSpPr>
          <p:cNvPr id="59" name="Google Shape;59;p238"/>
          <p:cNvSpPr txBox="1">
            <a:spLocks noGrp="1"/>
          </p:cNvSpPr>
          <p:nvPr>
            <p:ph type="ctrTitle"/>
          </p:nvPr>
        </p:nvSpPr>
        <p:spPr>
          <a:xfrm>
            <a:off x="5111797" y="3551252"/>
            <a:ext cx="6443139" cy="90170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843"/>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8"/>
          <p:cNvSpPr txBox="1">
            <a:spLocks noGrp="1"/>
          </p:cNvSpPr>
          <p:nvPr>
            <p:ph type="subTitle" idx="1"/>
          </p:nvPr>
        </p:nvSpPr>
        <p:spPr>
          <a:xfrm>
            <a:off x="5111797" y="2468580"/>
            <a:ext cx="6443139" cy="577849"/>
          </a:xfrm>
          <a:prstGeom prst="rect">
            <a:avLst/>
          </a:prstGeom>
          <a:noFill/>
          <a:ln>
            <a:noFill/>
          </a:ln>
        </p:spPr>
        <p:txBody>
          <a:bodyPr spcFirstLastPara="1" wrap="square" lIns="91425" tIns="45700" rIns="91425" bIns="45700" anchor="b" anchorCtr="0">
            <a:noAutofit/>
          </a:bodyPr>
          <a:lstStyle>
            <a:lvl1pPr lvl="0" algn="ctr">
              <a:spcBef>
                <a:spcPts val="136"/>
              </a:spcBef>
              <a:spcAft>
                <a:spcPts val="0"/>
              </a:spcAft>
              <a:buClr>
                <a:schemeClr val="lt1"/>
              </a:buClr>
              <a:buSzPts val="1028"/>
              <a:buFont typeface="Arial"/>
              <a:buNone/>
              <a:defRPr sz="543">
                <a:solidFill>
                  <a:schemeClr val="lt1"/>
                </a:solidFill>
                <a:latin typeface="MS Gothic"/>
                <a:ea typeface="MS Gothic"/>
                <a:cs typeface="MS Gothic"/>
                <a:sym typeface="MS Gothic"/>
              </a:defRPr>
            </a:lvl1pPr>
            <a:lvl2pPr lvl="1" algn="l">
              <a:spcBef>
                <a:spcPts val="237"/>
              </a:spcBef>
              <a:spcAft>
                <a:spcPts val="0"/>
              </a:spcAft>
              <a:buClr>
                <a:schemeClr val="dk1"/>
              </a:buClr>
              <a:buSzPts val="1800"/>
              <a:buChar char="●"/>
              <a:defRPr/>
            </a:lvl2pPr>
            <a:lvl3pPr lvl="2" algn="l">
              <a:spcBef>
                <a:spcPts val="237"/>
              </a:spcBef>
              <a:spcAft>
                <a:spcPts val="0"/>
              </a:spcAft>
              <a:buClr>
                <a:schemeClr val="dk1"/>
              </a:buClr>
              <a:buSzPts val="1800"/>
              <a:buChar char="•"/>
              <a:defRPr/>
            </a:lvl3pPr>
            <a:lvl4pPr lvl="3" algn="l">
              <a:spcBef>
                <a:spcPts val="237"/>
              </a:spcBef>
              <a:spcAft>
                <a:spcPts val="0"/>
              </a:spcAft>
              <a:buClr>
                <a:schemeClr val="dk1"/>
              </a:buClr>
              <a:buSzPts val="1800"/>
              <a:buChar char="–"/>
              <a:defRPr/>
            </a:lvl4pPr>
            <a:lvl5pPr lvl="4" algn="l">
              <a:spcBef>
                <a:spcPts val="237"/>
              </a:spcBef>
              <a:spcAft>
                <a:spcPts val="0"/>
              </a:spcAft>
              <a:buClr>
                <a:schemeClr val="dk1"/>
              </a:buClr>
              <a:buSzPts val="1800"/>
              <a:buChar char="»"/>
              <a:defRPr/>
            </a:lvl5pPr>
            <a:lvl6pPr lvl="5" algn="l">
              <a:spcBef>
                <a:spcPts val="237"/>
              </a:spcBef>
              <a:spcAft>
                <a:spcPts val="0"/>
              </a:spcAft>
              <a:buClr>
                <a:schemeClr val="dk1"/>
              </a:buClr>
              <a:buSzPts val="1800"/>
              <a:buChar char="»"/>
              <a:defRPr/>
            </a:lvl6pPr>
            <a:lvl7pPr lvl="6" algn="l">
              <a:spcBef>
                <a:spcPts val="237"/>
              </a:spcBef>
              <a:spcAft>
                <a:spcPts val="0"/>
              </a:spcAft>
              <a:buClr>
                <a:schemeClr val="dk1"/>
              </a:buClr>
              <a:buSzPts val="1800"/>
              <a:buChar char="»"/>
              <a:defRPr/>
            </a:lvl7pPr>
            <a:lvl8pPr lvl="7" algn="l">
              <a:spcBef>
                <a:spcPts val="237"/>
              </a:spcBef>
              <a:spcAft>
                <a:spcPts val="0"/>
              </a:spcAft>
              <a:buClr>
                <a:schemeClr val="dk1"/>
              </a:buClr>
              <a:buSzPts val="1800"/>
              <a:buChar char="»"/>
              <a:defRPr/>
            </a:lvl8pPr>
            <a:lvl9pPr lvl="8" algn="l">
              <a:spcBef>
                <a:spcPts val="237"/>
              </a:spcBef>
              <a:spcAft>
                <a:spcPts val="237"/>
              </a:spcAft>
              <a:buClr>
                <a:schemeClr val="dk1"/>
              </a:buClr>
              <a:buSzPts val="1800"/>
              <a:buChar char="»"/>
              <a:defRPr/>
            </a:lvl9pPr>
          </a:lstStyle>
          <a:p>
            <a:endParaRPr/>
          </a:p>
        </p:txBody>
      </p:sp>
    </p:spTree>
    <p:extLst>
      <p:ext uri="{BB962C8B-B14F-4D97-AF65-F5344CB8AC3E}">
        <p14:creationId xmlns:p14="http://schemas.microsoft.com/office/powerpoint/2010/main" val="296203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1"/>
        <p:cNvGrpSpPr/>
        <p:nvPr/>
      </p:nvGrpSpPr>
      <p:grpSpPr>
        <a:xfrm>
          <a:off x="0" y="0"/>
          <a:ext cx="0" cy="0"/>
          <a:chOff x="0" y="0"/>
          <a:chExt cx="0" cy="0"/>
        </a:xfrm>
      </p:grpSpPr>
      <p:sp>
        <p:nvSpPr>
          <p:cNvPr id="62" name="Google Shape;62;p241"/>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425315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63"/>
        <p:cNvGrpSpPr/>
        <p:nvPr/>
      </p:nvGrpSpPr>
      <p:grpSpPr>
        <a:xfrm>
          <a:off x="0" y="0"/>
          <a:ext cx="0" cy="0"/>
          <a:chOff x="0" y="0"/>
          <a:chExt cx="0" cy="0"/>
        </a:xfrm>
      </p:grpSpPr>
      <p:sp>
        <p:nvSpPr>
          <p:cNvPr id="64" name="Google Shape;64;p242"/>
          <p:cNvSpPr txBox="1">
            <a:spLocks noGrp="1"/>
          </p:cNvSpPr>
          <p:nvPr>
            <p:ph type="title"/>
          </p:nvPr>
        </p:nvSpPr>
        <p:spPr>
          <a:xfrm>
            <a:off x="455131" y="257188"/>
            <a:ext cx="11317812" cy="3889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2"/>
          <p:cNvSpPr txBox="1">
            <a:spLocks noGrp="1"/>
          </p:cNvSpPr>
          <p:nvPr>
            <p:ph type="body" idx="1"/>
          </p:nvPr>
        </p:nvSpPr>
        <p:spPr>
          <a:xfrm>
            <a:off x="480530" y="893780"/>
            <a:ext cx="5577413" cy="5418139"/>
          </a:xfrm>
          <a:prstGeom prst="rect">
            <a:avLst/>
          </a:prstGeom>
          <a:noFill/>
          <a:ln>
            <a:noFill/>
          </a:ln>
        </p:spPr>
        <p:txBody>
          <a:bodyPr spcFirstLastPara="1" wrap="square" lIns="91425" tIns="45700" rIns="91425" bIns="45700" anchor="t" anchorCtr="0">
            <a:noAutofit/>
          </a:bodyPr>
          <a:lstStyle>
            <a:lvl1pPr marL="241353" lvl="0" indent="-180678" algn="l">
              <a:spcBef>
                <a:spcPts val="236"/>
              </a:spcBef>
              <a:spcAft>
                <a:spcPts val="0"/>
              </a:spcAft>
              <a:buClr>
                <a:schemeClr val="dk1"/>
              </a:buClr>
              <a:buSzPts val="1790"/>
              <a:buChar char="■"/>
              <a:defRPr sz="945"/>
            </a:lvl1pPr>
            <a:lvl2pPr marL="482704" lvl="1" indent="-172097" algn="l">
              <a:spcBef>
                <a:spcPts val="236"/>
              </a:spcBef>
              <a:spcAft>
                <a:spcPts val="0"/>
              </a:spcAft>
              <a:buClr>
                <a:schemeClr val="dk1"/>
              </a:buClr>
              <a:buSzPts val="1534"/>
              <a:buChar char="●"/>
              <a:defRPr sz="811"/>
            </a:lvl2pPr>
            <a:lvl3pPr marL="724057" lvl="2" indent="-163483" algn="l">
              <a:spcBef>
                <a:spcPts val="203"/>
              </a:spcBef>
              <a:spcAft>
                <a:spcPts val="0"/>
              </a:spcAft>
              <a:buClr>
                <a:schemeClr val="dk1"/>
              </a:buClr>
              <a:buSzPts val="1277"/>
              <a:buFont typeface="Times"/>
              <a:buChar char="•"/>
              <a:defRPr sz="675"/>
            </a:lvl3pPr>
            <a:lvl4pPr marL="965409" lvl="3" indent="-159292" algn="l">
              <a:spcBef>
                <a:spcPts val="169"/>
              </a:spcBef>
              <a:spcAft>
                <a:spcPts val="0"/>
              </a:spcAft>
              <a:buClr>
                <a:schemeClr val="dk1"/>
              </a:buClr>
              <a:buSzPts val="1152"/>
              <a:buFont typeface="Times"/>
              <a:buChar char="–"/>
              <a:defRPr sz="608"/>
            </a:lvl4pPr>
            <a:lvl5pPr marL="1206762" lvl="4" indent="-159292" algn="l">
              <a:spcBef>
                <a:spcPts val="152"/>
              </a:spcBef>
              <a:spcAft>
                <a:spcPts val="0"/>
              </a:spcAft>
              <a:buClr>
                <a:schemeClr val="dk1"/>
              </a:buClr>
              <a:buSzPts val="1152"/>
              <a:buFont typeface="Times"/>
              <a:buChar char="»"/>
              <a:defRPr sz="608"/>
            </a:lvl5pPr>
            <a:lvl6pPr marL="1448113" lvl="5" indent="-159292" algn="l">
              <a:spcBef>
                <a:spcPts val="152"/>
              </a:spcBef>
              <a:spcAft>
                <a:spcPts val="0"/>
              </a:spcAft>
              <a:buClr>
                <a:schemeClr val="dk1"/>
              </a:buClr>
              <a:buSzPts val="1152"/>
              <a:buFont typeface="Times"/>
              <a:buChar char="»"/>
              <a:defRPr sz="608"/>
            </a:lvl6pPr>
            <a:lvl7pPr marL="1689466" lvl="6" indent="-159292" algn="l">
              <a:spcBef>
                <a:spcPts val="152"/>
              </a:spcBef>
              <a:spcAft>
                <a:spcPts val="0"/>
              </a:spcAft>
              <a:buClr>
                <a:schemeClr val="dk1"/>
              </a:buClr>
              <a:buSzPts val="1152"/>
              <a:buFont typeface="Times"/>
              <a:buChar char="»"/>
              <a:defRPr sz="608"/>
            </a:lvl7pPr>
            <a:lvl8pPr marL="1930818" lvl="7" indent="-159292" algn="l">
              <a:spcBef>
                <a:spcPts val="152"/>
              </a:spcBef>
              <a:spcAft>
                <a:spcPts val="0"/>
              </a:spcAft>
              <a:buClr>
                <a:schemeClr val="dk1"/>
              </a:buClr>
              <a:buSzPts val="1152"/>
              <a:buFont typeface="Times"/>
              <a:buChar char="»"/>
              <a:defRPr sz="608"/>
            </a:lvl8pPr>
            <a:lvl9pPr marL="2172171" lvl="8" indent="-159292" algn="l">
              <a:spcBef>
                <a:spcPts val="152"/>
              </a:spcBef>
              <a:spcAft>
                <a:spcPts val="152"/>
              </a:spcAft>
              <a:buClr>
                <a:schemeClr val="dk1"/>
              </a:buClr>
              <a:buSzPts val="1152"/>
              <a:buFont typeface="Times"/>
              <a:buChar char="»"/>
              <a:defRPr sz="608"/>
            </a:lvl9pPr>
          </a:lstStyle>
          <a:p>
            <a:endParaRPr/>
          </a:p>
        </p:txBody>
      </p:sp>
      <p:sp>
        <p:nvSpPr>
          <p:cNvPr id="66" name="Google Shape;66;p242"/>
          <p:cNvSpPr txBox="1">
            <a:spLocks noGrp="1"/>
          </p:cNvSpPr>
          <p:nvPr>
            <p:ph type="body" idx="2"/>
          </p:nvPr>
        </p:nvSpPr>
        <p:spPr>
          <a:xfrm>
            <a:off x="6261166" y="893780"/>
            <a:ext cx="5577413" cy="5418139"/>
          </a:xfrm>
          <a:prstGeom prst="rect">
            <a:avLst/>
          </a:prstGeom>
          <a:noFill/>
          <a:ln>
            <a:noFill/>
          </a:ln>
        </p:spPr>
        <p:txBody>
          <a:bodyPr spcFirstLastPara="1" wrap="square" lIns="91425" tIns="45700" rIns="91425" bIns="45700" anchor="t" anchorCtr="0">
            <a:noAutofit/>
          </a:bodyPr>
          <a:lstStyle>
            <a:lvl1pPr marL="241353" lvl="0" indent="-180678" algn="l">
              <a:spcBef>
                <a:spcPts val="236"/>
              </a:spcBef>
              <a:spcAft>
                <a:spcPts val="0"/>
              </a:spcAft>
              <a:buClr>
                <a:schemeClr val="dk1"/>
              </a:buClr>
              <a:buSzPts val="1790"/>
              <a:buChar char="■"/>
              <a:defRPr sz="945"/>
            </a:lvl1pPr>
            <a:lvl2pPr marL="482704" lvl="1" indent="-172097" algn="l">
              <a:spcBef>
                <a:spcPts val="236"/>
              </a:spcBef>
              <a:spcAft>
                <a:spcPts val="0"/>
              </a:spcAft>
              <a:buClr>
                <a:schemeClr val="dk1"/>
              </a:buClr>
              <a:buSzPts val="1534"/>
              <a:buChar char="●"/>
              <a:defRPr sz="811"/>
            </a:lvl2pPr>
            <a:lvl3pPr marL="724057" lvl="2" indent="-163483" algn="l">
              <a:spcBef>
                <a:spcPts val="203"/>
              </a:spcBef>
              <a:spcAft>
                <a:spcPts val="0"/>
              </a:spcAft>
              <a:buClr>
                <a:schemeClr val="dk1"/>
              </a:buClr>
              <a:buSzPts val="1277"/>
              <a:buFont typeface="Times"/>
              <a:buChar char="•"/>
              <a:defRPr sz="675"/>
            </a:lvl3pPr>
            <a:lvl4pPr marL="965409" lvl="3" indent="-159292" algn="l">
              <a:spcBef>
                <a:spcPts val="169"/>
              </a:spcBef>
              <a:spcAft>
                <a:spcPts val="0"/>
              </a:spcAft>
              <a:buClr>
                <a:schemeClr val="dk1"/>
              </a:buClr>
              <a:buSzPts val="1152"/>
              <a:buFont typeface="Times"/>
              <a:buChar char="–"/>
              <a:defRPr sz="608"/>
            </a:lvl4pPr>
            <a:lvl5pPr marL="1206762" lvl="4" indent="-159292" algn="l">
              <a:spcBef>
                <a:spcPts val="152"/>
              </a:spcBef>
              <a:spcAft>
                <a:spcPts val="0"/>
              </a:spcAft>
              <a:buClr>
                <a:schemeClr val="dk1"/>
              </a:buClr>
              <a:buSzPts val="1152"/>
              <a:buFont typeface="Times"/>
              <a:buChar char="»"/>
              <a:defRPr sz="608"/>
            </a:lvl5pPr>
            <a:lvl6pPr marL="1448113" lvl="5" indent="-159292" algn="l">
              <a:spcBef>
                <a:spcPts val="152"/>
              </a:spcBef>
              <a:spcAft>
                <a:spcPts val="0"/>
              </a:spcAft>
              <a:buClr>
                <a:schemeClr val="dk1"/>
              </a:buClr>
              <a:buSzPts val="1152"/>
              <a:buFont typeface="Times"/>
              <a:buChar char="»"/>
              <a:defRPr sz="608"/>
            </a:lvl6pPr>
            <a:lvl7pPr marL="1689466" lvl="6" indent="-159292" algn="l">
              <a:spcBef>
                <a:spcPts val="152"/>
              </a:spcBef>
              <a:spcAft>
                <a:spcPts val="0"/>
              </a:spcAft>
              <a:buClr>
                <a:schemeClr val="dk1"/>
              </a:buClr>
              <a:buSzPts val="1152"/>
              <a:buFont typeface="Times"/>
              <a:buChar char="»"/>
              <a:defRPr sz="608"/>
            </a:lvl7pPr>
            <a:lvl8pPr marL="1930818" lvl="7" indent="-159292" algn="l">
              <a:spcBef>
                <a:spcPts val="152"/>
              </a:spcBef>
              <a:spcAft>
                <a:spcPts val="0"/>
              </a:spcAft>
              <a:buClr>
                <a:schemeClr val="dk1"/>
              </a:buClr>
              <a:buSzPts val="1152"/>
              <a:buFont typeface="Times"/>
              <a:buChar char="»"/>
              <a:defRPr sz="608"/>
            </a:lvl8pPr>
            <a:lvl9pPr marL="2172171" lvl="8" indent="-159292" algn="l">
              <a:spcBef>
                <a:spcPts val="152"/>
              </a:spcBef>
              <a:spcAft>
                <a:spcPts val="152"/>
              </a:spcAft>
              <a:buClr>
                <a:schemeClr val="dk1"/>
              </a:buClr>
              <a:buSzPts val="1152"/>
              <a:buFont typeface="Times"/>
              <a:buChar char="»"/>
              <a:defRPr sz="608"/>
            </a:lvl9pPr>
          </a:lstStyle>
          <a:p>
            <a:endParaRPr/>
          </a:p>
        </p:txBody>
      </p:sp>
      <p:sp>
        <p:nvSpPr>
          <p:cNvPr id="67" name="Google Shape;67;p242"/>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230906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8"/>
        <p:cNvGrpSpPr/>
        <p:nvPr/>
      </p:nvGrpSpPr>
      <p:grpSpPr>
        <a:xfrm>
          <a:off x="0" y="0"/>
          <a:ext cx="0" cy="0"/>
          <a:chOff x="0" y="0"/>
          <a:chExt cx="0" cy="0"/>
        </a:xfrm>
      </p:grpSpPr>
      <p:sp>
        <p:nvSpPr>
          <p:cNvPr id="69" name="Google Shape;69;p243"/>
          <p:cNvSpPr txBox="1">
            <a:spLocks noGrp="1"/>
          </p:cNvSpPr>
          <p:nvPr>
            <p:ph type="title"/>
          </p:nvPr>
        </p:nvSpPr>
        <p:spPr>
          <a:xfrm>
            <a:off x="415603" y="593378"/>
            <a:ext cx="11359333" cy="763649"/>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chemeClr val="lt1"/>
              </a:buClr>
              <a:buSzPts val="2800"/>
              <a:buFont typeface="MS Gothic"/>
              <a:buNone/>
              <a:defRPr/>
            </a:lvl1pPr>
            <a:lvl2pPr lvl="1" algn="l">
              <a:spcBef>
                <a:spcPts val="0"/>
              </a:spcBef>
              <a:spcAft>
                <a:spcPts val="0"/>
              </a:spcAft>
              <a:buClr>
                <a:schemeClr val="lt1"/>
              </a:buClr>
              <a:buSzPts val="2800"/>
              <a:buFont typeface="MS Gothic"/>
              <a:buNone/>
              <a:defRPr/>
            </a:lvl2pPr>
            <a:lvl3pPr lvl="2" algn="l">
              <a:spcBef>
                <a:spcPts val="0"/>
              </a:spcBef>
              <a:spcAft>
                <a:spcPts val="0"/>
              </a:spcAft>
              <a:buClr>
                <a:schemeClr val="lt1"/>
              </a:buClr>
              <a:buSzPts val="2800"/>
              <a:buFont typeface="MS Gothic"/>
              <a:buNone/>
              <a:defRPr/>
            </a:lvl3pPr>
            <a:lvl4pPr lvl="3" algn="l">
              <a:spcBef>
                <a:spcPts val="0"/>
              </a:spcBef>
              <a:spcAft>
                <a:spcPts val="0"/>
              </a:spcAft>
              <a:buClr>
                <a:schemeClr val="lt1"/>
              </a:buClr>
              <a:buSzPts val="2800"/>
              <a:buFont typeface="MS Gothic"/>
              <a:buNone/>
              <a:defRPr/>
            </a:lvl4pPr>
            <a:lvl5pPr lvl="4" algn="l">
              <a:spcBef>
                <a:spcPts val="0"/>
              </a:spcBef>
              <a:spcAft>
                <a:spcPts val="0"/>
              </a:spcAft>
              <a:buClr>
                <a:schemeClr val="lt1"/>
              </a:buClr>
              <a:buSzPts val="2800"/>
              <a:buFont typeface="MS Gothic"/>
              <a:buNone/>
              <a:defRPr/>
            </a:lvl5pPr>
            <a:lvl6pPr lvl="5" algn="l">
              <a:spcBef>
                <a:spcPts val="0"/>
              </a:spcBef>
              <a:spcAft>
                <a:spcPts val="0"/>
              </a:spcAft>
              <a:buClr>
                <a:schemeClr val="lt1"/>
              </a:buClr>
              <a:buSzPts val="2800"/>
              <a:buFont typeface="MS Gothic"/>
              <a:buNone/>
              <a:defRPr/>
            </a:lvl6pPr>
            <a:lvl7pPr lvl="6" algn="l">
              <a:spcBef>
                <a:spcPts val="0"/>
              </a:spcBef>
              <a:spcAft>
                <a:spcPts val="0"/>
              </a:spcAft>
              <a:buClr>
                <a:schemeClr val="lt1"/>
              </a:buClr>
              <a:buSzPts val="2800"/>
              <a:buFont typeface="MS Gothic"/>
              <a:buNone/>
              <a:defRPr/>
            </a:lvl7pPr>
            <a:lvl8pPr lvl="7" algn="l">
              <a:spcBef>
                <a:spcPts val="0"/>
              </a:spcBef>
              <a:spcAft>
                <a:spcPts val="0"/>
              </a:spcAft>
              <a:buClr>
                <a:schemeClr val="lt1"/>
              </a:buClr>
              <a:buSzPts val="2800"/>
              <a:buFont typeface="MS Gothic"/>
              <a:buNone/>
              <a:defRPr/>
            </a:lvl8pPr>
            <a:lvl9pPr lvl="8" algn="l">
              <a:spcBef>
                <a:spcPts val="0"/>
              </a:spcBef>
              <a:spcAft>
                <a:spcPts val="0"/>
              </a:spcAft>
              <a:buClr>
                <a:schemeClr val="lt1"/>
              </a:buClr>
              <a:buSzPts val="2800"/>
              <a:buFont typeface="MS Gothic"/>
              <a:buNone/>
              <a:defRPr/>
            </a:lvl9pPr>
          </a:lstStyle>
          <a:p>
            <a:endParaRPr/>
          </a:p>
        </p:txBody>
      </p:sp>
      <p:sp>
        <p:nvSpPr>
          <p:cNvPr id="70" name="Google Shape;70;p243"/>
          <p:cNvSpPr txBox="1">
            <a:spLocks noGrp="1"/>
          </p:cNvSpPr>
          <p:nvPr>
            <p:ph type="body" idx="1"/>
          </p:nvPr>
        </p:nvSpPr>
        <p:spPr>
          <a:xfrm>
            <a:off x="415603" y="1536639"/>
            <a:ext cx="11359333" cy="4555125"/>
          </a:xfrm>
          <a:prstGeom prst="rect">
            <a:avLst/>
          </a:prstGeom>
          <a:noFill/>
          <a:ln>
            <a:noFill/>
          </a:ln>
        </p:spPr>
        <p:txBody>
          <a:bodyPr spcFirstLastPara="1" wrap="square" lIns="91425" tIns="91425" rIns="91425" bIns="91425" anchor="t" anchorCtr="0">
            <a:noAutofit/>
          </a:bodyPr>
          <a:lstStyle>
            <a:lvl1pPr marL="241353" lvl="0" indent="-181014" algn="l">
              <a:spcBef>
                <a:spcPts val="0"/>
              </a:spcBef>
              <a:spcAft>
                <a:spcPts val="0"/>
              </a:spcAft>
              <a:buClr>
                <a:schemeClr val="dk1"/>
              </a:buClr>
              <a:buSzPts val="1800"/>
              <a:buChar char="●"/>
              <a:defRPr/>
            </a:lvl1pPr>
            <a:lvl2pPr marL="482704" lvl="1" indent="-167606" algn="l">
              <a:spcBef>
                <a:spcPts val="961"/>
              </a:spcBef>
              <a:spcAft>
                <a:spcPts val="0"/>
              </a:spcAft>
              <a:buClr>
                <a:schemeClr val="dk1"/>
              </a:buClr>
              <a:buSzPts val="1400"/>
              <a:buChar char="○"/>
              <a:defRPr/>
            </a:lvl2pPr>
            <a:lvl3pPr marL="724057" lvl="2" indent="-167606" algn="l">
              <a:spcBef>
                <a:spcPts val="961"/>
              </a:spcBef>
              <a:spcAft>
                <a:spcPts val="0"/>
              </a:spcAft>
              <a:buClr>
                <a:schemeClr val="dk1"/>
              </a:buClr>
              <a:buSzPts val="1400"/>
              <a:buFont typeface="Times"/>
              <a:buChar char="■"/>
              <a:defRPr/>
            </a:lvl3pPr>
            <a:lvl4pPr marL="965409" lvl="3" indent="-167606" algn="l">
              <a:spcBef>
                <a:spcPts val="961"/>
              </a:spcBef>
              <a:spcAft>
                <a:spcPts val="0"/>
              </a:spcAft>
              <a:buClr>
                <a:schemeClr val="dk1"/>
              </a:buClr>
              <a:buSzPts val="1400"/>
              <a:buFont typeface="Times"/>
              <a:buChar char="●"/>
              <a:defRPr/>
            </a:lvl4pPr>
            <a:lvl5pPr marL="1206762" lvl="4" indent="-167606" algn="l">
              <a:spcBef>
                <a:spcPts val="961"/>
              </a:spcBef>
              <a:spcAft>
                <a:spcPts val="0"/>
              </a:spcAft>
              <a:buClr>
                <a:schemeClr val="dk1"/>
              </a:buClr>
              <a:buSzPts val="1400"/>
              <a:buFont typeface="Times"/>
              <a:buChar char="○"/>
              <a:defRPr/>
            </a:lvl5pPr>
            <a:lvl6pPr marL="1448113" lvl="5" indent="-167606" algn="l">
              <a:spcBef>
                <a:spcPts val="961"/>
              </a:spcBef>
              <a:spcAft>
                <a:spcPts val="0"/>
              </a:spcAft>
              <a:buClr>
                <a:schemeClr val="dk1"/>
              </a:buClr>
              <a:buSzPts val="1400"/>
              <a:buFont typeface="Times"/>
              <a:buChar char="■"/>
              <a:defRPr/>
            </a:lvl6pPr>
            <a:lvl7pPr marL="1689466" lvl="6" indent="-167606" algn="l">
              <a:spcBef>
                <a:spcPts val="961"/>
              </a:spcBef>
              <a:spcAft>
                <a:spcPts val="0"/>
              </a:spcAft>
              <a:buClr>
                <a:schemeClr val="dk1"/>
              </a:buClr>
              <a:buSzPts val="1400"/>
              <a:buFont typeface="Times"/>
              <a:buChar char="●"/>
              <a:defRPr/>
            </a:lvl7pPr>
            <a:lvl8pPr marL="1930818" lvl="7" indent="-167606" algn="l">
              <a:spcBef>
                <a:spcPts val="961"/>
              </a:spcBef>
              <a:spcAft>
                <a:spcPts val="0"/>
              </a:spcAft>
              <a:buClr>
                <a:schemeClr val="dk1"/>
              </a:buClr>
              <a:buSzPts val="1400"/>
              <a:buFont typeface="Times"/>
              <a:buChar char="○"/>
              <a:defRPr/>
            </a:lvl8pPr>
            <a:lvl9pPr marL="2172171" lvl="8" indent="-167606" algn="l">
              <a:spcBef>
                <a:spcPts val="961"/>
              </a:spcBef>
              <a:spcAft>
                <a:spcPts val="961"/>
              </a:spcAft>
              <a:buClr>
                <a:schemeClr val="dk1"/>
              </a:buClr>
              <a:buSzPts val="1400"/>
              <a:buFont typeface="Times"/>
              <a:buChar char="■"/>
              <a:defRPr/>
            </a:lvl9pPr>
          </a:lstStyle>
          <a:p>
            <a:endParaRPr/>
          </a:p>
        </p:txBody>
      </p:sp>
      <p:sp>
        <p:nvSpPr>
          <p:cNvPr id="71" name="Google Shape;71;p243"/>
          <p:cNvSpPr txBox="1">
            <a:spLocks noGrp="1"/>
          </p:cNvSpPr>
          <p:nvPr>
            <p:ph type="sldNum" idx="12"/>
          </p:nvPr>
        </p:nvSpPr>
        <p:spPr>
          <a:xfrm>
            <a:off x="11295146" y="6217637"/>
            <a:ext cx="731508" cy="524699"/>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893"/>
              <a:buFont typeface="Arial"/>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48725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セクション見出し" type="secHead">
  <p:cSld name="セクション見出し">
    <p:spTree>
      <p:nvGrpSpPr>
        <p:cNvPr id="1" name="Shape 72"/>
        <p:cNvGrpSpPr/>
        <p:nvPr/>
      </p:nvGrpSpPr>
      <p:grpSpPr>
        <a:xfrm>
          <a:off x="0" y="0"/>
          <a:ext cx="0" cy="0"/>
          <a:chOff x="0" y="0"/>
          <a:chExt cx="0" cy="0"/>
        </a:xfrm>
      </p:grpSpPr>
      <p:sp>
        <p:nvSpPr>
          <p:cNvPr id="73" name="Google Shape;73;p263"/>
          <p:cNvSpPr txBox="1">
            <a:spLocks noGrp="1"/>
          </p:cNvSpPr>
          <p:nvPr>
            <p:ph type="title"/>
          </p:nvPr>
        </p:nvSpPr>
        <p:spPr>
          <a:xfrm>
            <a:off x="963103" y="4406920"/>
            <a:ext cx="10363203" cy="136207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349"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3"/>
          <p:cNvSpPr txBox="1">
            <a:spLocks noGrp="1"/>
          </p:cNvSpPr>
          <p:nvPr>
            <p:ph type="body" idx="1"/>
          </p:nvPr>
        </p:nvSpPr>
        <p:spPr>
          <a:xfrm>
            <a:off x="963103" y="2906730"/>
            <a:ext cx="10363203" cy="1500188"/>
          </a:xfrm>
          <a:prstGeom prst="rect">
            <a:avLst/>
          </a:prstGeom>
          <a:noFill/>
          <a:ln>
            <a:noFill/>
          </a:ln>
        </p:spPr>
        <p:txBody>
          <a:bodyPr spcFirstLastPara="1" wrap="square" lIns="91425" tIns="45700" rIns="91425" bIns="45700" anchor="b" anchorCtr="0">
            <a:noAutofit/>
          </a:bodyPr>
          <a:lstStyle>
            <a:lvl1pPr marL="241353" lvl="0" indent="-120677" algn="l">
              <a:spcBef>
                <a:spcPts val="169"/>
              </a:spcBef>
              <a:spcAft>
                <a:spcPts val="0"/>
              </a:spcAft>
              <a:buClr>
                <a:schemeClr val="dk1"/>
              </a:buClr>
              <a:buSzPts val="1277"/>
              <a:buNone/>
              <a:defRPr sz="675"/>
            </a:lvl1pPr>
            <a:lvl2pPr marL="482704" lvl="1" indent="-120677" algn="l">
              <a:spcBef>
                <a:spcPts val="169"/>
              </a:spcBef>
              <a:spcAft>
                <a:spcPts val="0"/>
              </a:spcAft>
              <a:buClr>
                <a:schemeClr val="dk1"/>
              </a:buClr>
              <a:buSzPts val="1152"/>
              <a:buNone/>
              <a:defRPr sz="608"/>
            </a:lvl2pPr>
            <a:lvl3pPr marL="724057" lvl="2" indent="-120677" algn="l">
              <a:spcBef>
                <a:spcPts val="152"/>
              </a:spcBef>
              <a:spcAft>
                <a:spcPts val="0"/>
              </a:spcAft>
              <a:buClr>
                <a:schemeClr val="dk1"/>
              </a:buClr>
              <a:buSzPts val="1028"/>
              <a:buFont typeface="Times"/>
              <a:buNone/>
              <a:defRPr sz="543"/>
            </a:lvl3pPr>
            <a:lvl4pPr marL="965409" lvl="3" indent="-120677" algn="l">
              <a:spcBef>
                <a:spcPts val="136"/>
              </a:spcBef>
              <a:spcAft>
                <a:spcPts val="0"/>
              </a:spcAft>
              <a:buClr>
                <a:schemeClr val="dk1"/>
              </a:buClr>
              <a:buSzPts val="894"/>
              <a:buFont typeface="Times"/>
              <a:buNone/>
              <a:defRPr sz="472"/>
            </a:lvl4pPr>
            <a:lvl5pPr marL="1206762" lvl="4" indent="-120677" algn="l">
              <a:spcBef>
                <a:spcPts val="117"/>
              </a:spcBef>
              <a:spcAft>
                <a:spcPts val="0"/>
              </a:spcAft>
              <a:buClr>
                <a:schemeClr val="dk1"/>
              </a:buClr>
              <a:buSzPts val="894"/>
              <a:buFont typeface="Times"/>
              <a:buNone/>
              <a:defRPr sz="472"/>
            </a:lvl5pPr>
            <a:lvl6pPr marL="1448113" lvl="5" indent="-120677" algn="l">
              <a:spcBef>
                <a:spcPts val="117"/>
              </a:spcBef>
              <a:spcAft>
                <a:spcPts val="0"/>
              </a:spcAft>
              <a:buClr>
                <a:schemeClr val="dk1"/>
              </a:buClr>
              <a:buSzPts val="894"/>
              <a:buFont typeface="Times"/>
              <a:buNone/>
              <a:defRPr sz="472"/>
            </a:lvl6pPr>
            <a:lvl7pPr marL="1689466" lvl="6" indent="-120677" algn="l">
              <a:spcBef>
                <a:spcPts val="117"/>
              </a:spcBef>
              <a:spcAft>
                <a:spcPts val="0"/>
              </a:spcAft>
              <a:buClr>
                <a:schemeClr val="dk1"/>
              </a:buClr>
              <a:buSzPts val="894"/>
              <a:buFont typeface="Times"/>
              <a:buNone/>
              <a:defRPr sz="472"/>
            </a:lvl7pPr>
            <a:lvl8pPr marL="1930818" lvl="7" indent="-120677" algn="l">
              <a:spcBef>
                <a:spcPts val="117"/>
              </a:spcBef>
              <a:spcAft>
                <a:spcPts val="0"/>
              </a:spcAft>
              <a:buClr>
                <a:schemeClr val="dk1"/>
              </a:buClr>
              <a:buSzPts val="894"/>
              <a:buFont typeface="Times"/>
              <a:buNone/>
              <a:defRPr sz="472"/>
            </a:lvl8pPr>
            <a:lvl9pPr marL="2172171" lvl="8" indent="-120677" algn="l">
              <a:spcBef>
                <a:spcPts val="117"/>
              </a:spcBef>
              <a:spcAft>
                <a:spcPts val="117"/>
              </a:spcAft>
              <a:buClr>
                <a:schemeClr val="dk1"/>
              </a:buClr>
              <a:buSzPts val="894"/>
              <a:buFont typeface="Times"/>
              <a:buNone/>
              <a:defRPr sz="472"/>
            </a:lvl9pPr>
          </a:lstStyle>
          <a:p>
            <a:endParaRPr/>
          </a:p>
        </p:txBody>
      </p:sp>
      <p:sp>
        <p:nvSpPr>
          <p:cNvPr id="75" name="Google Shape;75;p263"/>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349868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76"/>
        <p:cNvGrpSpPr/>
        <p:nvPr/>
      </p:nvGrpSpPr>
      <p:grpSpPr>
        <a:xfrm>
          <a:off x="0" y="0"/>
          <a:ext cx="0" cy="0"/>
          <a:chOff x="0" y="0"/>
          <a:chExt cx="0" cy="0"/>
        </a:xfrm>
      </p:grpSpPr>
      <p:sp>
        <p:nvSpPr>
          <p:cNvPr id="77" name="Google Shape;77;p264"/>
          <p:cNvSpPr txBox="1">
            <a:spLocks noGrp="1"/>
          </p:cNvSpPr>
          <p:nvPr>
            <p:ph type="title"/>
          </p:nvPr>
        </p:nvSpPr>
        <p:spPr>
          <a:xfrm>
            <a:off x="609656" y="274649"/>
            <a:ext cx="10972803" cy="11430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4"/>
          <p:cNvSpPr txBox="1">
            <a:spLocks noGrp="1"/>
          </p:cNvSpPr>
          <p:nvPr>
            <p:ph type="body" idx="1"/>
          </p:nvPr>
        </p:nvSpPr>
        <p:spPr>
          <a:xfrm>
            <a:off x="609636" y="1535131"/>
            <a:ext cx="5386917" cy="639764"/>
          </a:xfrm>
          <a:prstGeom prst="rect">
            <a:avLst/>
          </a:prstGeom>
          <a:noFill/>
          <a:ln>
            <a:noFill/>
          </a:ln>
        </p:spPr>
        <p:txBody>
          <a:bodyPr spcFirstLastPara="1" wrap="square" lIns="91425" tIns="45700" rIns="91425" bIns="45700" anchor="b" anchorCtr="0">
            <a:noAutofit/>
          </a:bodyPr>
          <a:lstStyle>
            <a:lvl1pPr marL="241353" lvl="0" indent="-120677" algn="l">
              <a:spcBef>
                <a:spcPts val="203"/>
              </a:spcBef>
              <a:spcAft>
                <a:spcPts val="0"/>
              </a:spcAft>
              <a:buClr>
                <a:schemeClr val="dk1"/>
              </a:buClr>
              <a:buSzPts val="1534"/>
              <a:buNone/>
              <a:defRPr sz="811" b="1"/>
            </a:lvl1pPr>
            <a:lvl2pPr marL="482704" lvl="1" indent="-120677" algn="l">
              <a:spcBef>
                <a:spcPts val="203"/>
              </a:spcBef>
              <a:spcAft>
                <a:spcPts val="0"/>
              </a:spcAft>
              <a:buClr>
                <a:schemeClr val="dk1"/>
              </a:buClr>
              <a:buSzPts val="1277"/>
              <a:buNone/>
              <a:defRPr sz="675" b="1"/>
            </a:lvl2pPr>
            <a:lvl3pPr marL="724057" lvl="2" indent="-120677" algn="l">
              <a:spcBef>
                <a:spcPts val="169"/>
              </a:spcBef>
              <a:spcAft>
                <a:spcPts val="0"/>
              </a:spcAft>
              <a:buClr>
                <a:schemeClr val="dk1"/>
              </a:buClr>
              <a:buSzPts val="1152"/>
              <a:buFont typeface="Times"/>
              <a:buNone/>
              <a:defRPr sz="608" b="1"/>
            </a:lvl3pPr>
            <a:lvl4pPr marL="965409" lvl="3" indent="-120677" algn="l">
              <a:spcBef>
                <a:spcPts val="152"/>
              </a:spcBef>
              <a:spcAft>
                <a:spcPts val="0"/>
              </a:spcAft>
              <a:buClr>
                <a:schemeClr val="dk1"/>
              </a:buClr>
              <a:buSzPts val="1028"/>
              <a:buFont typeface="Times"/>
              <a:buNone/>
              <a:defRPr sz="543" b="1"/>
            </a:lvl4pPr>
            <a:lvl5pPr marL="1206762" lvl="4" indent="-120677" algn="l">
              <a:spcBef>
                <a:spcPts val="136"/>
              </a:spcBef>
              <a:spcAft>
                <a:spcPts val="0"/>
              </a:spcAft>
              <a:buClr>
                <a:schemeClr val="dk1"/>
              </a:buClr>
              <a:buSzPts val="1028"/>
              <a:buFont typeface="Times"/>
              <a:buNone/>
              <a:defRPr sz="543" b="1"/>
            </a:lvl5pPr>
            <a:lvl6pPr marL="1448113" lvl="5" indent="-120677" algn="l">
              <a:spcBef>
                <a:spcPts val="136"/>
              </a:spcBef>
              <a:spcAft>
                <a:spcPts val="0"/>
              </a:spcAft>
              <a:buClr>
                <a:schemeClr val="dk1"/>
              </a:buClr>
              <a:buSzPts val="1028"/>
              <a:buFont typeface="Times"/>
              <a:buNone/>
              <a:defRPr sz="543" b="1"/>
            </a:lvl6pPr>
            <a:lvl7pPr marL="1689466" lvl="6" indent="-120677" algn="l">
              <a:spcBef>
                <a:spcPts val="136"/>
              </a:spcBef>
              <a:spcAft>
                <a:spcPts val="0"/>
              </a:spcAft>
              <a:buClr>
                <a:schemeClr val="dk1"/>
              </a:buClr>
              <a:buSzPts val="1028"/>
              <a:buFont typeface="Times"/>
              <a:buNone/>
              <a:defRPr sz="543" b="1"/>
            </a:lvl7pPr>
            <a:lvl8pPr marL="1930818" lvl="7" indent="-120677" algn="l">
              <a:spcBef>
                <a:spcPts val="136"/>
              </a:spcBef>
              <a:spcAft>
                <a:spcPts val="0"/>
              </a:spcAft>
              <a:buClr>
                <a:schemeClr val="dk1"/>
              </a:buClr>
              <a:buSzPts val="1028"/>
              <a:buFont typeface="Times"/>
              <a:buNone/>
              <a:defRPr sz="543" b="1"/>
            </a:lvl8pPr>
            <a:lvl9pPr marL="2172171" lvl="8" indent="-120677" algn="l">
              <a:spcBef>
                <a:spcPts val="136"/>
              </a:spcBef>
              <a:spcAft>
                <a:spcPts val="136"/>
              </a:spcAft>
              <a:buClr>
                <a:schemeClr val="dk1"/>
              </a:buClr>
              <a:buSzPts val="1028"/>
              <a:buFont typeface="Times"/>
              <a:buNone/>
              <a:defRPr sz="543" b="1"/>
            </a:lvl9pPr>
          </a:lstStyle>
          <a:p>
            <a:endParaRPr/>
          </a:p>
        </p:txBody>
      </p:sp>
      <p:sp>
        <p:nvSpPr>
          <p:cNvPr id="79" name="Google Shape;79;p264"/>
          <p:cNvSpPr txBox="1">
            <a:spLocks noGrp="1"/>
          </p:cNvSpPr>
          <p:nvPr>
            <p:ph type="body" idx="2"/>
          </p:nvPr>
        </p:nvSpPr>
        <p:spPr>
          <a:xfrm>
            <a:off x="609636" y="2174887"/>
            <a:ext cx="5386917" cy="3951288"/>
          </a:xfrm>
          <a:prstGeom prst="rect">
            <a:avLst/>
          </a:prstGeom>
          <a:noFill/>
          <a:ln>
            <a:noFill/>
          </a:ln>
        </p:spPr>
        <p:txBody>
          <a:bodyPr spcFirstLastPara="1" wrap="square" lIns="91425" tIns="45700" rIns="91425" bIns="45700" anchor="t" anchorCtr="0">
            <a:noAutofit/>
          </a:bodyPr>
          <a:lstStyle>
            <a:lvl1pPr marL="241353" lvl="0" indent="-172097" algn="l">
              <a:spcBef>
                <a:spcPts val="203"/>
              </a:spcBef>
              <a:spcAft>
                <a:spcPts val="0"/>
              </a:spcAft>
              <a:buClr>
                <a:schemeClr val="dk1"/>
              </a:buClr>
              <a:buSzPts val="1534"/>
              <a:buChar char="■"/>
              <a:defRPr sz="811"/>
            </a:lvl1pPr>
            <a:lvl2pPr marL="482704" lvl="1" indent="-163483" algn="l">
              <a:spcBef>
                <a:spcPts val="203"/>
              </a:spcBef>
              <a:spcAft>
                <a:spcPts val="0"/>
              </a:spcAft>
              <a:buClr>
                <a:schemeClr val="dk1"/>
              </a:buClr>
              <a:buSzPts val="1277"/>
              <a:buChar char="●"/>
              <a:defRPr sz="675"/>
            </a:lvl2pPr>
            <a:lvl3pPr marL="724057" lvl="2" indent="-159292" algn="l">
              <a:spcBef>
                <a:spcPts val="169"/>
              </a:spcBef>
              <a:spcAft>
                <a:spcPts val="0"/>
              </a:spcAft>
              <a:buClr>
                <a:schemeClr val="dk1"/>
              </a:buClr>
              <a:buSzPts val="1152"/>
              <a:buFont typeface="Times"/>
              <a:buChar char="•"/>
              <a:defRPr sz="608"/>
            </a:lvl3pPr>
            <a:lvl4pPr marL="965409" lvl="3" indent="-155136" algn="l">
              <a:spcBef>
                <a:spcPts val="152"/>
              </a:spcBef>
              <a:spcAft>
                <a:spcPts val="0"/>
              </a:spcAft>
              <a:buClr>
                <a:schemeClr val="dk1"/>
              </a:buClr>
              <a:buSzPts val="1028"/>
              <a:buFont typeface="Times"/>
              <a:buChar char="–"/>
              <a:defRPr sz="543"/>
            </a:lvl4pPr>
            <a:lvl5pPr marL="1206762" lvl="4" indent="-155136" algn="l">
              <a:spcBef>
                <a:spcPts val="136"/>
              </a:spcBef>
              <a:spcAft>
                <a:spcPts val="0"/>
              </a:spcAft>
              <a:buClr>
                <a:schemeClr val="dk1"/>
              </a:buClr>
              <a:buSzPts val="1028"/>
              <a:buFont typeface="Times"/>
              <a:buChar char="»"/>
              <a:defRPr sz="543"/>
            </a:lvl5pPr>
            <a:lvl6pPr marL="1448113" lvl="5" indent="-155136" algn="l">
              <a:spcBef>
                <a:spcPts val="136"/>
              </a:spcBef>
              <a:spcAft>
                <a:spcPts val="0"/>
              </a:spcAft>
              <a:buClr>
                <a:schemeClr val="dk1"/>
              </a:buClr>
              <a:buSzPts val="1028"/>
              <a:buFont typeface="Times"/>
              <a:buChar char="»"/>
              <a:defRPr sz="543"/>
            </a:lvl6pPr>
            <a:lvl7pPr marL="1689466" lvl="6" indent="-155136" algn="l">
              <a:spcBef>
                <a:spcPts val="136"/>
              </a:spcBef>
              <a:spcAft>
                <a:spcPts val="0"/>
              </a:spcAft>
              <a:buClr>
                <a:schemeClr val="dk1"/>
              </a:buClr>
              <a:buSzPts val="1028"/>
              <a:buFont typeface="Times"/>
              <a:buChar char="»"/>
              <a:defRPr sz="543"/>
            </a:lvl7pPr>
            <a:lvl8pPr marL="1930818" lvl="7" indent="-155136" algn="l">
              <a:spcBef>
                <a:spcPts val="136"/>
              </a:spcBef>
              <a:spcAft>
                <a:spcPts val="0"/>
              </a:spcAft>
              <a:buClr>
                <a:schemeClr val="dk1"/>
              </a:buClr>
              <a:buSzPts val="1028"/>
              <a:buFont typeface="Times"/>
              <a:buChar char="»"/>
              <a:defRPr sz="543"/>
            </a:lvl8pPr>
            <a:lvl9pPr marL="2172171" lvl="8" indent="-155136" algn="l">
              <a:spcBef>
                <a:spcPts val="136"/>
              </a:spcBef>
              <a:spcAft>
                <a:spcPts val="136"/>
              </a:spcAft>
              <a:buClr>
                <a:schemeClr val="dk1"/>
              </a:buClr>
              <a:buSzPts val="1028"/>
              <a:buFont typeface="Times"/>
              <a:buChar char="»"/>
              <a:defRPr sz="543"/>
            </a:lvl9pPr>
          </a:lstStyle>
          <a:p>
            <a:endParaRPr/>
          </a:p>
        </p:txBody>
      </p:sp>
      <p:sp>
        <p:nvSpPr>
          <p:cNvPr id="80" name="Google Shape;80;p264"/>
          <p:cNvSpPr txBox="1">
            <a:spLocks noGrp="1"/>
          </p:cNvSpPr>
          <p:nvPr>
            <p:ph type="body" idx="3"/>
          </p:nvPr>
        </p:nvSpPr>
        <p:spPr>
          <a:xfrm>
            <a:off x="6193420" y="1535131"/>
            <a:ext cx="5389032" cy="639764"/>
          </a:xfrm>
          <a:prstGeom prst="rect">
            <a:avLst/>
          </a:prstGeom>
          <a:noFill/>
          <a:ln>
            <a:noFill/>
          </a:ln>
        </p:spPr>
        <p:txBody>
          <a:bodyPr spcFirstLastPara="1" wrap="square" lIns="91425" tIns="45700" rIns="91425" bIns="45700" anchor="b" anchorCtr="0">
            <a:noAutofit/>
          </a:bodyPr>
          <a:lstStyle>
            <a:lvl1pPr marL="241353" lvl="0" indent="-120677" algn="l">
              <a:spcBef>
                <a:spcPts val="203"/>
              </a:spcBef>
              <a:spcAft>
                <a:spcPts val="0"/>
              </a:spcAft>
              <a:buClr>
                <a:schemeClr val="dk1"/>
              </a:buClr>
              <a:buSzPts val="1534"/>
              <a:buNone/>
              <a:defRPr sz="811" b="1"/>
            </a:lvl1pPr>
            <a:lvl2pPr marL="482704" lvl="1" indent="-120677" algn="l">
              <a:spcBef>
                <a:spcPts val="203"/>
              </a:spcBef>
              <a:spcAft>
                <a:spcPts val="0"/>
              </a:spcAft>
              <a:buClr>
                <a:schemeClr val="dk1"/>
              </a:buClr>
              <a:buSzPts val="1277"/>
              <a:buNone/>
              <a:defRPr sz="675" b="1"/>
            </a:lvl2pPr>
            <a:lvl3pPr marL="724057" lvl="2" indent="-120677" algn="l">
              <a:spcBef>
                <a:spcPts val="169"/>
              </a:spcBef>
              <a:spcAft>
                <a:spcPts val="0"/>
              </a:spcAft>
              <a:buClr>
                <a:schemeClr val="dk1"/>
              </a:buClr>
              <a:buSzPts val="1152"/>
              <a:buFont typeface="Times"/>
              <a:buNone/>
              <a:defRPr sz="608" b="1"/>
            </a:lvl3pPr>
            <a:lvl4pPr marL="965409" lvl="3" indent="-120677" algn="l">
              <a:spcBef>
                <a:spcPts val="152"/>
              </a:spcBef>
              <a:spcAft>
                <a:spcPts val="0"/>
              </a:spcAft>
              <a:buClr>
                <a:schemeClr val="dk1"/>
              </a:buClr>
              <a:buSzPts val="1028"/>
              <a:buFont typeface="Times"/>
              <a:buNone/>
              <a:defRPr sz="543" b="1"/>
            </a:lvl4pPr>
            <a:lvl5pPr marL="1206762" lvl="4" indent="-120677" algn="l">
              <a:spcBef>
                <a:spcPts val="136"/>
              </a:spcBef>
              <a:spcAft>
                <a:spcPts val="0"/>
              </a:spcAft>
              <a:buClr>
                <a:schemeClr val="dk1"/>
              </a:buClr>
              <a:buSzPts val="1028"/>
              <a:buFont typeface="Times"/>
              <a:buNone/>
              <a:defRPr sz="543" b="1"/>
            </a:lvl5pPr>
            <a:lvl6pPr marL="1448113" lvl="5" indent="-120677" algn="l">
              <a:spcBef>
                <a:spcPts val="136"/>
              </a:spcBef>
              <a:spcAft>
                <a:spcPts val="0"/>
              </a:spcAft>
              <a:buClr>
                <a:schemeClr val="dk1"/>
              </a:buClr>
              <a:buSzPts val="1028"/>
              <a:buFont typeface="Times"/>
              <a:buNone/>
              <a:defRPr sz="543" b="1"/>
            </a:lvl6pPr>
            <a:lvl7pPr marL="1689466" lvl="6" indent="-120677" algn="l">
              <a:spcBef>
                <a:spcPts val="136"/>
              </a:spcBef>
              <a:spcAft>
                <a:spcPts val="0"/>
              </a:spcAft>
              <a:buClr>
                <a:schemeClr val="dk1"/>
              </a:buClr>
              <a:buSzPts val="1028"/>
              <a:buFont typeface="Times"/>
              <a:buNone/>
              <a:defRPr sz="543" b="1"/>
            </a:lvl7pPr>
            <a:lvl8pPr marL="1930818" lvl="7" indent="-120677" algn="l">
              <a:spcBef>
                <a:spcPts val="136"/>
              </a:spcBef>
              <a:spcAft>
                <a:spcPts val="0"/>
              </a:spcAft>
              <a:buClr>
                <a:schemeClr val="dk1"/>
              </a:buClr>
              <a:buSzPts val="1028"/>
              <a:buFont typeface="Times"/>
              <a:buNone/>
              <a:defRPr sz="543" b="1"/>
            </a:lvl8pPr>
            <a:lvl9pPr marL="2172171" lvl="8" indent="-120677" algn="l">
              <a:spcBef>
                <a:spcPts val="136"/>
              </a:spcBef>
              <a:spcAft>
                <a:spcPts val="136"/>
              </a:spcAft>
              <a:buClr>
                <a:schemeClr val="dk1"/>
              </a:buClr>
              <a:buSzPts val="1028"/>
              <a:buFont typeface="Times"/>
              <a:buNone/>
              <a:defRPr sz="543" b="1"/>
            </a:lvl9pPr>
          </a:lstStyle>
          <a:p>
            <a:endParaRPr/>
          </a:p>
        </p:txBody>
      </p:sp>
      <p:sp>
        <p:nvSpPr>
          <p:cNvPr id="81" name="Google Shape;81;p264"/>
          <p:cNvSpPr txBox="1">
            <a:spLocks noGrp="1"/>
          </p:cNvSpPr>
          <p:nvPr>
            <p:ph type="body" idx="4"/>
          </p:nvPr>
        </p:nvSpPr>
        <p:spPr>
          <a:xfrm>
            <a:off x="6193420" y="2174887"/>
            <a:ext cx="5389032" cy="3951288"/>
          </a:xfrm>
          <a:prstGeom prst="rect">
            <a:avLst/>
          </a:prstGeom>
          <a:noFill/>
          <a:ln>
            <a:noFill/>
          </a:ln>
        </p:spPr>
        <p:txBody>
          <a:bodyPr spcFirstLastPara="1" wrap="square" lIns="91425" tIns="45700" rIns="91425" bIns="45700" anchor="t" anchorCtr="0">
            <a:noAutofit/>
          </a:bodyPr>
          <a:lstStyle>
            <a:lvl1pPr marL="241353" lvl="0" indent="-172097" algn="l">
              <a:spcBef>
                <a:spcPts val="203"/>
              </a:spcBef>
              <a:spcAft>
                <a:spcPts val="0"/>
              </a:spcAft>
              <a:buClr>
                <a:schemeClr val="dk1"/>
              </a:buClr>
              <a:buSzPts val="1534"/>
              <a:buChar char="■"/>
              <a:defRPr sz="811"/>
            </a:lvl1pPr>
            <a:lvl2pPr marL="482704" lvl="1" indent="-163483" algn="l">
              <a:spcBef>
                <a:spcPts val="203"/>
              </a:spcBef>
              <a:spcAft>
                <a:spcPts val="0"/>
              </a:spcAft>
              <a:buClr>
                <a:schemeClr val="dk1"/>
              </a:buClr>
              <a:buSzPts val="1277"/>
              <a:buChar char="●"/>
              <a:defRPr sz="675"/>
            </a:lvl2pPr>
            <a:lvl3pPr marL="724057" lvl="2" indent="-159292" algn="l">
              <a:spcBef>
                <a:spcPts val="169"/>
              </a:spcBef>
              <a:spcAft>
                <a:spcPts val="0"/>
              </a:spcAft>
              <a:buClr>
                <a:schemeClr val="dk1"/>
              </a:buClr>
              <a:buSzPts val="1152"/>
              <a:buFont typeface="Times"/>
              <a:buChar char="•"/>
              <a:defRPr sz="608"/>
            </a:lvl3pPr>
            <a:lvl4pPr marL="965409" lvl="3" indent="-155136" algn="l">
              <a:spcBef>
                <a:spcPts val="152"/>
              </a:spcBef>
              <a:spcAft>
                <a:spcPts val="0"/>
              </a:spcAft>
              <a:buClr>
                <a:schemeClr val="dk1"/>
              </a:buClr>
              <a:buSzPts val="1028"/>
              <a:buFont typeface="Times"/>
              <a:buChar char="–"/>
              <a:defRPr sz="543"/>
            </a:lvl4pPr>
            <a:lvl5pPr marL="1206762" lvl="4" indent="-155136" algn="l">
              <a:spcBef>
                <a:spcPts val="136"/>
              </a:spcBef>
              <a:spcAft>
                <a:spcPts val="0"/>
              </a:spcAft>
              <a:buClr>
                <a:schemeClr val="dk1"/>
              </a:buClr>
              <a:buSzPts val="1028"/>
              <a:buFont typeface="Times"/>
              <a:buChar char="»"/>
              <a:defRPr sz="543"/>
            </a:lvl5pPr>
            <a:lvl6pPr marL="1448113" lvl="5" indent="-155136" algn="l">
              <a:spcBef>
                <a:spcPts val="136"/>
              </a:spcBef>
              <a:spcAft>
                <a:spcPts val="0"/>
              </a:spcAft>
              <a:buClr>
                <a:schemeClr val="dk1"/>
              </a:buClr>
              <a:buSzPts val="1028"/>
              <a:buFont typeface="Times"/>
              <a:buChar char="»"/>
              <a:defRPr sz="543"/>
            </a:lvl6pPr>
            <a:lvl7pPr marL="1689466" lvl="6" indent="-155136" algn="l">
              <a:spcBef>
                <a:spcPts val="136"/>
              </a:spcBef>
              <a:spcAft>
                <a:spcPts val="0"/>
              </a:spcAft>
              <a:buClr>
                <a:schemeClr val="dk1"/>
              </a:buClr>
              <a:buSzPts val="1028"/>
              <a:buFont typeface="Times"/>
              <a:buChar char="»"/>
              <a:defRPr sz="543"/>
            </a:lvl7pPr>
            <a:lvl8pPr marL="1930818" lvl="7" indent="-155136" algn="l">
              <a:spcBef>
                <a:spcPts val="136"/>
              </a:spcBef>
              <a:spcAft>
                <a:spcPts val="0"/>
              </a:spcAft>
              <a:buClr>
                <a:schemeClr val="dk1"/>
              </a:buClr>
              <a:buSzPts val="1028"/>
              <a:buFont typeface="Times"/>
              <a:buChar char="»"/>
              <a:defRPr sz="543"/>
            </a:lvl8pPr>
            <a:lvl9pPr marL="2172171" lvl="8" indent="-155136" algn="l">
              <a:spcBef>
                <a:spcPts val="136"/>
              </a:spcBef>
              <a:spcAft>
                <a:spcPts val="136"/>
              </a:spcAft>
              <a:buClr>
                <a:schemeClr val="dk1"/>
              </a:buClr>
              <a:buSzPts val="1028"/>
              <a:buFont typeface="Times"/>
              <a:buChar char="»"/>
              <a:defRPr sz="543"/>
            </a:lvl9pPr>
          </a:lstStyle>
          <a:p>
            <a:endParaRPr/>
          </a:p>
        </p:txBody>
      </p:sp>
      <p:sp>
        <p:nvSpPr>
          <p:cNvPr id="82" name="Google Shape;82;p264"/>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29406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83"/>
        <p:cNvGrpSpPr/>
        <p:nvPr/>
      </p:nvGrpSpPr>
      <p:grpSpPr>
        <a:xfrm>
          <a:off x="0" y="0"/>
          <a:ext cx="0" cy="0"/>
          <a:chOff x="0" y="0"/>
          <a:chExt cx="0" cy="0"/>
        </a:xfrm>
      </p:grpSpPr>
      <p:sp>
        <p:nvSpPr>
          <p:cNvPr id="84" name="Google Shape;84;p265"/>
          <p:cNvSpPr txBox="1">
            <a:spLocks noGrp="1"/>
          </p:cNvSpPr>
          <p:nvPr>
            <p:ph type="title"/>
          </p:nvPr>
        </p:nvSpPr>
        <p:spPr>
          <a:xfrm>
            <a:off x="455131" y="257188"/>
            <a:ext cx="11317812" cy="3889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5"/>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420393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86"/>
        <p:cNvGrpSpPr/>
        <p:nvPr/>
      </p:nvGrpSpPr>
      <p:grpSpPr>
        <a:xfrm>
          <a:off x="0" y="0"/>
          <a:ext cx="0" cy="0"/>
          <a:chOff x="0" y="0"/>
          <a:chExt cx="0" cy="0"/>
        </a:xfrm>
      </p:grpSpPr>
      <p:sp>
        <p:nvSpPr>
          <p:cNvPr id="87" name="Google Shape;87;p266"/>
          <p:cNvSpPr txBox="1">
            <a:spLocks noGrp="1"/>
          </p:cNvSpPr>
          <p:nvPr>
            <p:ph type="title"/>
          </p:nvPr>
        </p:nvSpPr>
        <p:spPr>
          <a:xfrm>
            <a:off x="609665" y="273065"/>
            <a:ext cx="4011079" cy="116205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75"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6"/>
          <p:cNvSpPr txBox="1">
            <a:spLocks noGrp="1"/>
          </p:cNvSpPr>
          <p:nvPr>
            <p:ph type="body" idx="1"/>
          </p:nvPr>
        </p:nvSpPr>
        <p:spPr>
          <a:xfrm>
            <a:off x="4766770" y="273067"/>
            <a:ext cx="6815665" cy="5853115"/>
          </a:xfrm>
          <a:prstGeom prst="rect">
            <a:avLst/>
          </a:prstGeom>
          <a:noFill/>
          <a:ln>
            <a:noFill/>
          </a:ln>
        </p:spPr>
        <p:txBody>
          <a:bodyPr spcFirstLastPara="1" wrap="square" lIns="91425" tIns="45700" rIns="91425" bIns="45700" anchor="t" anchorCtr="0">
            <a:noAutofit/>
          </a:bodyPr>
          <a:lstStyle>
            <a:lvl1pPr marL="241353" lvl="0" indent="-189294" algn="l">
              <a:spcBef>
                <a:spcPts val="271"/>
              </a:spcBef>
              <a:spcAft>
                <a:spcPts val="0"/>
              </a:spcAft>
              <a:buClr>
                <a:schemeClr val="dk1"/>
              </a:buClr>
              <a:buSzPts val="2047"/>
              <a:buChar char="■"/>
              <a:defRPr sz="1080"/>
            </a:lvl1pPr>
            <a:lvl2pPr marL="482704" lvl="1" indent="-180678" algn="l">
              <a:spcBef>
                <a:spcPts val="271"/>
              </a:spcBef>
              <a:spcAft>
                <a:spcPts val="0"/>
              </a:spcAft>
              <a:buClr>
                <a:schemeClr val="dk1"/>
              </a:buClr>
              <a:buSzPts val="1790"/>
              <a:buChar char="●"/>
              <a:defRPr sz="945"/>
            </a:lvl2pPr>
            <a:lvl3pPr marL="724057" lvl="2" indent="-172097" algn="l">
              <a:spcBef>
                <a:spcPts val="236"/>
              </a:spcBef>
              <a:spcAft>
                <a:spcPts val="0"/>
              </a:spcAft>
              <a:buClr>
                <a:schemeClr val="dk1"/>
              </a:buClr>
              <a:buSzPts val="1534"/>
              <a:buFont typeface="Times"/>
              <a:buChar char="•"/>
              <a:defRPr sz="811"/>
            </a:lvl3pPr>
            <a:lvl4pPr marL="965409" lvl="3" indent="-163483" algn="l">
              <a:spcBef>
                <a:spcPts val="203"/>
              </a:spcBef>
              <a:spcAft>
                <a:spcPts val="0"/>
              </a:spcAft>
              <a:buClr>
                <a:schemeClr val="dk1"/>
              </a:buClr>
              <a:buSzPts val="1277"/>
              <a:buFont typeface="Times"/>
              <a:buChar char="–"/>
              <a:defRPr sz="675"/>
            </a:lvl4pPr>
            <a:lvl5pPr marL="1206762" lvl="4" indent="-163483" algn="l">
              <a:spcBef>
                <a:spcPts val="169"/>
              </a:spcBef>
              <a:spcAft>
                <a:spcPts val="0"/>
              </a:spcAft>
              <a:buClr>
                <a:schemeClr val="dk1"/>
              </a:buClr>
              <a:buSzPts val="1277"/>
              <a:buFont typeface="Times"/>
              <a:buChar char="»"/>
              <a:defRPr sz="675"/>
            </a:lvl5pPr>
            <a:lvl6pPr marL="1448113" lvl="5" indent="-163483" algn="l">
              <a:spcBef>
                <a:spcPts val="169"/>
              </a:spcBef>
              <a:spcAft>
                <a:spcPts val="0"/>
              </a:spcAft>
              <a:buClr>
                <a:schemeClr val="dk1"/>
              </a:buClr>
              <a:buSzPts val="1277"/>
              <a:buFont typeface="Times"/>
              <a:buChar char="»"/>
              <a:defRPr sz="675"/>
            </a:lvl6pPr>
            <a:lvl7pPr marL="1689466" lvl="6" indent="-163483" algn="l">
              <a:spcBef>
                <a:spcPts val="169"/>
              </a:spcBef>
              <a:spcAft>
                <a:spcPts val="0"/>
              </a:spcAft>
              <a:buClr>
                <a:schemeClr val="dk1"/>
              </a:buClr>
              <a:buSzPts val="1277"/>
              <a:buFont typeface="Times"/>
              <a:buChar char="»"/>
              <a:defRPr sz="675"/>
            </a:lvl7pPr>
            <a:lvl8pPr marL="1930818" lvl="7" indent="-163483" algn="l">
              <a:spcBef>
                <a:spcPts val="169"/>
              </a:spcBef>
              <a:spcAft>
                <a:spcPts val="0"/>
              </a:spcAft>
              <a:buClr>
                <a:schemeClr val="dk1"/>
              </a:buClr>
              <a:buSzPts val="1277"/>
              <a:buFont typeface="Times"/>
              <a:buChar char="»"/>
              <a:defRPr sz="675"/>
            </a:lvl8pPr>
            <a:lvl9pPr marL="2172171" lvl="8" indent="-163483" algn="l">
              <a:spcBef>
                <a:spcPts val="169"/>
              </a:spcBef>
              <a:spcAft>
                <a:spcPts val="169"/>
              </a:spcAft>
              <a:buClr>
                <a:schemeClr val="dk1"/>
              </a:buClr>
              <a:buSzPts val="1277"/>
              <a:buFont typeface="Times"/>
              <a:buChar char="»"/>
              <a:defRPr sz="675"/>
            </a:lvl9pPr>
          </a:lstStyle>
          <a:p>
            <a:endParaRPr/>
          </a:p>
        </p:txBody>
      </p:sp>
      <p:sp>
        <p:nvSpPr>
          <p:cNvPr id="89" name="Google Shape;89;p266"/>
          <p:cNvSpPr txBox="1">
            <a:spLocks noGrp="1"/>
          </p:cNvSpPr>
          <p:nvPr>
            <p:ph type="body" idx="2"/>
          </p:nvPr>
        </p:nvSpPr>
        <p:spPr>
          <a:xfrm>
            <a:off x="609665" y="1435121"/>
            <a:ext cx="4011079" cy="4691063"/>
          </a:xfrm>
          <a:prstGeom prst="rect">
            <a:avLst/>
          </a:prstGeom>
          <a:noFill/>
          <a:ln>
            <a:noFill/>
          </a:ln>
        </p:spPr>
        <p:txBody>
          <a:bodyPr spcFirstLastPara="1" wrap="square" lIns="91425" tIns="45700" rIns="91425" bIns="45700" anchor="t" anchorCtr="0">
            <a:noAutofit/>
          </a:bodyPr>
          <a:lstStyle>
            <a:lvl1pPr marL="241353" lvl="0" indent="-120677" algn="l">
              <a:spcBef>
                <a:spcPts val="117"/>
              </a:spcBef>
              <a:spcAft>
                <a:spcPts val="0"/>
              </a:spcAft>
              <a:buClr>
                <a:schemeClr val="dk1"/>
              </a:buClr>
              <a:buSzPts val="894"/>
              <a:buNone/>
              <a:defRPr sz="472"/>
            </a:lvl1pPr>
            <a:lvl2pPr marL="482704" lvl="1" indent="-120677" algn="l">
              <a:spcBef>
                <a:spcPts val="117"/>
              </a:spcBef>
              <a:spcAft>
                <a:spcPts val="0"/>
              </a:spcAft>
              <a:buClr>
                <a:schemeClr val="dk1"/>
              </a:buClr>
              <a:buSzPts val="765"/>
              <a:buNone/>
              <a:defRPr sz="404"/>
            </a:lvl2pPr>
            <a:lvl3pPr marL="724057" lvl="2" indent="-120677" algn="l">
              <a:spcBef>
                <a:spcPts val="101"/>
              </a:spcBef>
              <a:spcAft>
                <a:spcPts val="0"/>
              </a:spcAft>
              <a:buClr>
                <a:schemeClr val="dk1"/>
              </a:buClr>
              <a:buSzPts val="641"/>
              <a:buFont typeface="Times"/>
              <a:buNone/>
              <a:defRPr sz="339"/>
            </a:lvl3pPr>
            <a:lvl4pPr marL="965409" lvl="3" indent="-120677" algn="l">
              <a:spcBef>
                <a:spcPts val="85"/>
              </a:spcBef>
              <a:spcAft>
                <a:spcPts val="0"/>
              </a:spcAft>
              <a:buClr>
                <a:schemeClr val="dk1"/>
              </a:buClr>
              <a:buSzPts val="575"/>
              <a:buFont typeface="Times"/>
              <a:buNone/>
              <a:defRPr sz="304"/>
            </a:lvl4pPr>
            <a:lvl5pPr marL="1206762" lvl="4" indent="-120677" algn="l">
              <a:spcBef>
                <a:spcPts val="76"/>
              </a:spcBef>
              <a:spcAft>
                <a:spcPts val="0"/>
              </a:spcAft>
              <a:buClr>
                <a:schemeClr val="dk1"/>
              </a:buClr>
              <a:buSzPts val="575"/>
              <a:buFont typeface="Times"/>
              <a:buNone/>
              <a:defRPr sz="304"/>
            </a:lvl5pPr>
            <a:lvl6pPr marL="1448113" lvl="5" indent="-120677" algn="l">
              <a:spcBef>
                <a:spcPts val="76"/>
              </a:spcBef>
              <a:spcAft>
                <a:spcPts val="0"/>
              </a:spcAft>
              <a:buClr>
                <a:schemeClr val="dk1"/>
              </a:buClr>
              <a:buSzPts val="575"/>
              <a:buFont typeface="Times"/>
              <a:buNone/>
              <a:defRPr sz="304"/>
            </a:lvl6pPr>
            <a:lvl7pPr marL="1689466" lvl="6" indent="-120677" algn="l">
              <a:spcBef>
                <a:spcPts val="76"/>
              </a:spcBef>
              <a:spcAft>
                <a:spcPts val="0"/>
              </a:spcAft>
              <a:buClr>
                <a:schemeClr val="dk1"/>
              </a:buClr>
              <a:buSzPts val="575"/>
              <a:buFont typeface="Times"/>
              <a:buNone/>
              <a:defRPr sz="304"/>
            </a:lvl7pPr>
            <a:lvl8pPr marL="1930818" lvl="7" indent="-120677" algn="l">
              <a:spcBef>
                <a:spcPts val="76"/>
              </a:spcBef>
              <a:spcAft>
                <a:spcPts val="0"/>
              </a:spcAft>
              <a:buClr>
                <a:schemeClr val="dk1"/>
              </a:buClr>
              <a:buSzPts val="575"/>
              <a:buFont typeface="Times"/>
              <a:buNone/>
              <a:defRPr sz="304"/>
            </a:lvl8pPr>
            <a:lvl9pPr marL="2172171" lvl="8" indent="-120677" algn="l">
              <a:spcBef>
                <a:spcPts val="76"/>
              </a:spcBef>
              <a:spcAft>
                <a:spcPts val="76"/>
              </a:spcAft>
              <a:buClr>
                <a:schemeClr val="dk1"/>
              </a:buClr>
              <a:buSzPts val="575"/>
              <a:buFont typeface="Times"/>
              <a:buNone/>
              <a:defRPr sz="304"/>
            </a:lvl9pPr>
          </a:lstStyle>
          <a:p>
            <a:endParaRPr/>
          </a:p>
        </p:txBody>
      </p:sp>
      <p:sp>
        <p:nvSpPr>
          <p:cNvPr id="90" name="Google Shape;90;p266"/>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b="0">
              <a:latin typeface="MS Gothic"/>
              <a:ea typeface="MS Gothic"/>
              <a:cs typeface="MS Gothic"/>
              <a:sym typeface="MS Gothic"/>
            </a:endParaRPr>
          </a:p>
        </p:txBody>
      </p:sp>
    </p:spTree>
    <p:extLst>
      <p:ext uri="{BB962C8B-B14F-4D97-AF65-F5344CB8AC3E}">
        <p14:creationId xmlns:p14="http://schemas.microsoft.com/office/powerpoint/2010/main" val="4990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236"/>
          <p:cNvSpPr txBox="1">
            <a:spLocks noGrp="1"/>
          </p:cNvSpPr>
          <p:nvPr>
            <p:ph type="title"/>
          </p:nvPr>
        </p:nvSpPr>
        <p:spPr>
          <a:xfrm>
            <a:off x="455131" y="257188"/>
            <a:ext cx="11317812" cy="38893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1pPr>
            <a:lvl2pPr marR="0" lvl="1"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2pPr>
            <a:lvl3pPr marR="0" lvl="2"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3pPr>
            <a:lvl4pPr marR="0" lvl="3"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4pPr>
            <a:lvl5pPr marR="0" lvl="4"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5pPr>
            <a:lvl6pPr marR="0" lvl="5"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6pPr>
            <a:lvl7pPr marR="0" lvl="6"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7pPr>
            <a:lvl8pPr marR="0" lvl="7"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8pPr>
            <a:lvl9pPr marR="0" lvl="8" algn="l" rtl="0">
              <a:spcBef>
                <a:spcPts val="0"/>
              </a:spcBef>
              <a:spcAft>
                <a:spcPts val="0"/>
              </a:spcAft>
              <a:buSzPts val="1400"/>
              <a:buNone/>
              <a:defRPr sz="1028" b="1" i="0" u="none" strike="noStrike" cap="none">
                <a:solidFill>
                  <a:schemeClr val="lt1"/>
                </a:solidFill>
                <a:latin typeface="MS Gothic"/>
                <a:ea typeface="MS Gothic"/>
                <a:cs typeface="MS Gothic"/>
                <a:sym typeface="MS Gothic"/>
              </a:defRPr>
            </a:lvl9pPr>
          </a:lstStyle>
          <a:p>
            <a:endParaRPr/>
          </a:p>
        </p:txBody>
      </p:sp>
      <p:sp>
        <p:nvSpPr>
          <p:cNvPr id="52" name="Google Shape;52;p236"/>
          <p:cNvSpPr txBox="1">
            <a:spLocks noGrp="1"/>
          </p:cNvSpPr>
          <p:nvPr>
            <p:ph type="body" idx="1"/>
          </p:nvPr>
        </p:nvSpPr>
        <p:spPr>
          <a:xfrm>
            <a:off x="480531" y="893780"/>
            <a:ext cx="11358037" cy="5418139"/>
          </a:xfrm>
          <a:prstGeom prst="rect">
            <a:avLst/>
          </a:prstGeom>
          <a:noFill/>
          <a:ln>
            <a:noFill/>
          </a:ln>
        </p:spPr>
        <p:txBody>
          <a:bodyPr spcFirstLastPara="1" wrap="square" lIns="91425" tIns="45700" rIns="91425" bIns="45700" anchor="t" anchorCtr="0">
            <a:noAutofit/>
          </a:bodyPr>
          <a:lstStyle>
            <a:lvl1pPr marL="457200" marR="0" lvl="0" indent="-285369" algn="l" rtl="0">
              <a:spcBef>
                <a:spcPts val="223"/>
              </a:spcBef>
              <a:spcAft>
                <a:spcPts val="0"/>
              </a:spcAft>
              <a:buClr>
                <a:schemeClr val="dk1"/>
              </a:buClr>
              <a:buSzPts val="894"/>
              <a:buFont typeface="Arial"/>
              <a:buChar char="■"/>
              <a:defRPr sz="893" b="1" i="0" u="none" strike="noStrike" cap="none">
                <a:solidFill>
                  <a:schemeClr val="dk1"/>
                </a:solidFill>
                <a:latin typeface="Times"/>
                <a:ea typeface="Times"/>
                <a:cs typeface="Times"/>
                <a:sym typeface="Times"/>
              </a:defRPr>
            </a:lvl1pPr>
            <a:lvl2pPr marL="914400" marR="0" lvl="1" indent="-277177" algn="l" rtl="0">
              <a:spcBef>
                <a:spcPts val="223"/>
              </a:spcBef>
              <a:spcAft>
                <a:spcPts val="0"/>
              </a:spcAft>
              <a:buClr>
                <a:schemeClr val="dk1"/>
              </a:buClr>
              <a:buSzPts val="765"/>
              <a:buFont typeface="Noto Sans Symbols"/>
              <a:buChar char="●"/>
              <a:defRPr sz="765" b="0" i="0" u="none" strike="noStrike" cap="none">
                <a:solidFill>
                  <a:schemeClr val="dk1"/>
                </a:solidFill>
                <a:latin typeface="Times"/>
                <a:ea typeface="Times"/>
                <a:cs typeface="Times"/>
                <a:sym typeface="Times"/>
              </a:defRPr>
            </a:lvl2pPr>
            <a:lvl3pPr marL="1371600" marR="0" lvl="2" indent="-277177" algn="l" rtl="0">
              <a:spcBef>
                <a:spcPts val="191"/>
              </a:spcBef>
              <a:spcAft>
                <a:spcPts val="0"/>
              </a:spcAft>
              <a:buClr>
                <a:schemeClr val="dk1"/>
              </a:buClr>
              <a:buSzPts val="765"/>
              <a:buFont typeface="Times"/>
              <a:buChar char="•"/>
              <a:defRPr sz="765" b="0" i="0" u="none" strike="noStrike" cap="none">
                <a:solidFill>
                  <a:schemeClr val="dk1"/>
                </a:solidFill>
                <a:latin typeface="Times"/>
                <a:ea typeface="Times"/>
                <a:cs typeface="Times"/>
                <a:sym typeface="Times"/>
              </a:defRPr>
            </a:lvl3pPr>
            <a:lvl4pPr marL="1828800" marR="0" lvl="3" indent="-277177" algn="l" rtl="0">
              <a:spcBef>
                <a:spcPts val="191"/>
              </a:spcBef>
              <a:spcAft>
                <a:spcPts val="0"/>
              </a:spcAft>
              <a:buClr>
                <a:schemeClr val="dk1"/>
              </a:buClr>
              <a:buSzPts val="765"/>
              <a:buFont typeface="Times"/>
              <a:buChar char="–"/>
              <a:defRPr sz="765" b="0" i="0" u="none" strike="noStrike" cap="none">
                <a:solidFill>
                  <a:schemeClr val="dk1"/>
                </a:solidFill>
                <a:latin typeface="Times"/>
                <a:ea typeface="Times"/>
                <a:cs typeface="Times"/>
                <a:sym typeface="Times"/>
              </a:defRPr>
            </a:lvl4pPr>
            <a:lvl5pPr marL="2286000" marR="0" lvl="4" indent="-277177" algn="l" rtl="0">
              <a:spcBef>
                <a:spcPts val="191"/>
              </a:spcBef>
              <a:spcAft>
                <a:spcPts val="0"/>
              </a:spcAft>
              <a:buClr>
                <a:schemeClr val="dk1"/>
              </a:buClr>
              <a:buSzPts val="765"/>
              <a:buFont typeface="Times"/>
              <a:buChar char="»"/>
              <a:defRPr sz="765" b="0" i="0" u="none" strike="noStrike" cap="none">
                <a:solidFill>
                  <a:schemeClr val="dk1"/>
                </a:solidFill>
                <a:latin typeface="Times"/>
                <a:ea typeface="Times"/>
                <a:cs typeface="Times"/>
                <a:sym typeface="Times"/>
              </a:defRPr>
            </a:lvl5pPr>
            <a:lvl6pPr marL="2743200" marR="0" lvl="5" indent="-277177" algn="l" rtl="0">
              <a:spcBef>
                <a:spcPts val="191"/>
              </a:spcBef>
              <a:spcAft>
                <a:spcPts val="0"/>
              </a:spcAft>
              <a:buClr>
                <a:schemeClr val="dk1"/>
              </a:buClr>
              <a:buSzPts val="765"/>
              <a:buFont typeface="Times"/>
              <a:buChar char="»"/>
              <a:defRPr sz="765" b="0" i="0" u="none" strike="noStrike" cap="none">
                <a:solidFill>
                  <a:schemeClr val="dk1"/>
                </a:solidFill>
                <a:latin typeface="Times"/>
                <a:ea typeface="Times"/>
                <a:cs typeface="Times"/>
                <a:sym typeface="Times"/>
              </a:defRPr>
            </a:lvl6pPr>
            <a:lvl7pPr marL="3200400" marR="0" lvl="6" indent="-277177" algn="l" rtl="0">
              <a:spcBef>
                <a:spcPts val="191"/>
              </a:spcBef>
              <a:spcAft>
                <a:spcPts val="0"/>
              </a:spcAft>
              <a:buClr>
                <a:schemeClr val="dk1"/>
              </a:buClr>
              <a:buSzPts val="765"/>
              <a:buFont typeface="Times"/>
              <a:buChar char="»"/>
              <a:defRPr sz="765" b="0" i="0" u="none" strike="noStrike" cap="none">
                <a:solidFill>
                  <a:schemeClr val="dk1"/>
                </a:solidFill>
                <a:latin typeface="Times"/>
                <a:ea typeface="Times"/>
                <a:cs typeface="Times"/>
                <a:sym typeface="Times"/>
              </a:defRPr>
            </a:lvl7pPr>
            <a:lvl8pPr marL="3657600" marR="0" lvl="7" indent="-277177" algn="l" rtl="0">
              <a:spcBef>
                <a:spcPts val="191"/>
              </a:spcBef>
              <a:spcAft>
                <a:spcPts val="0"/>
              </a:spcAft>
              <a:buClr>
                <a:schemeClr val="dk1"/>
              </a:buClr>
              <a:buSzPts val="765"/>
              <a:buFont typeface="Times"/>
              <a:buChar char="»"/>
              <a:defRPr sz="765" b="0" i="0" u="none" strike="noStrike" cap="none">
                <a:solidFill>
                  <a:schemeClr val="dk1"/>
                </a:solidFill>
                <a:latin typeface="Times"/>
                <a:ea typeface="Times"/>
                <a:cs typeface="Times"/>
                <a:sym typeface="Times"/>
              </a:defRPr>
            </a:lvl8pPr>
            <a:lvl9pPr marL="4114800" marR="0" lvl="8" indent="-277177" algn="l" rtl="0">
              <a:spcBef>
                <a:spcPts val="191"/>
              </a:spcBef>
              <a:spcAft>
                <a:spcPts val="191"/>
              </a:spcAft>
              <a:buClr>
                <a:schemeClr val="dk1"/>
              </a:buClr>
              <a:buSzPts val="765"/>
              <a:buFont typeface="Times"/>
              <a:buChar char="»"/>
              <a:defRPr sz="765" b="0" i="0" u="none" strike="noStrike" cap="none">
                <a:solidFill>
                  <a:schemeClr val="dk1"/>
                </a:solidFill>
                <a:latin typeface="Times"/>
                <a:ea typeface="Times"/>
                <a:cs typeface="Times"/>
                <a:sym typeface="Times"/>
              </a:defRPr>
            </a:lvl9pPr>
          </a:lstStyle>
          <a:p>
            <a:endParaRPr/>
          </a:p>
        </p:txBody>
      </p:sp>
      <p:sp>
        <p:nvSpPr>
          <p:cNvPr id="53" name="Google Shape;53;p236"/>
          <p:cNvSpPr txBox="1">
            <a:spLocks noGrp="1"/>
          </p:cNvSpPr>
          <p:nvPr>
            <p:ph type="sldNum" idx="12"/>
          </p:nvPr>
        </p:nvSpPr>
        <p:spPr>
          <a:xfrm>
            <a:off x="11260715" y="6321440"/>
            <a:ext cx="575735" cy="358776"/>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1pPr>
            <a:lvl2pPr marL="0" marR="0" lvl="1"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2pPr>
            <a:lvl3pPr marL="0" marR="0" lvl="2"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3pPr>
            <a:lvl4pPr marL="0" marR="0" lvl="3"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4pPr>
            <a:lvl5pPr marL="0" marR="0" lvl="4"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5pPr>
            <a:lvl6pPr marL="0" marR="0" lvl="5"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6pPr>
            <a:lvl7pPr marL="0" marR="0" lvl="6"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7pPr>
            <a:lvl8pPr marL="0" marR="0" lvl="7"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8pPr>
            <a:lvl9pPr marL="0" marR="0" lvl="8" indent="0" algn="ctr" rtl="0">
              <a:lnSpc>
                <a:spcPct val="100000"/>
              </a:lnSpc>
              <a:spcBef>
                <a:spcPts val="0"/>
              </a:spcBef>
              <a:spcAft>
                <a:spcPts val="0"/>
              </a:spcAft>
              <a:buNone/>
              <a:defRPr sz="472" b="1" i="0" u="none" strike="noStrike" cap="none">
                <a:solidFill>
                  <a:schemeClr val="lt1"/>
                </a:solidFill>
                <a:latin typeface="Times"/>
                <a:ea typeface="Times"/>
                <a:cs typeface="Times"/>
                <a:sym typeface="Times"/>
              </a:defRPr>
            </a:lvl9pPr>
          </a:lstStyle>
          <a:p>
            <a:fld id="{00000000-1234-1234-1234-123412341234}" type="slidenum">
              <a:rPr lang="en-US" altLang="ja-JP" smtClean="0"/>
              <a:pPr/>
              <a:t>‹#›</a:t>
            </a:fld>
            <a:endParaRPr lang="ja-JP" altLang="en-US">
              <a:latin typeface="MS Gothic"/>
              <a:ea typeface="MS Gothic"/>
              <a:cs typeface="MS Gothic"/>
              <a:sym typeface="MS Gothic"/>
            </a:endParaRPr>
          </a:p>
        </p:txBody>
      </p:sp>
    </p:spTree>
    <p:extLst>
      <p:ext uri="{BB962C8B-B14F-4D97-AF65-F5344CB8AC3E}">
        <p14:creationId xmlns:p14="http://schemas.microsoft.com/office/powerpoint/2010/main" val="17557235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3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66"/>
        <p:cNvGrpSpPr/>
        <p:nvPr/>
      </p:nvGrpSpPr>
      <p:grpSpPr>
        <a:xfrm>
          <a:off x="0" y="0"/>
          <a:ext cx="0" cy="0"/>
          <a:chOff x="0" y="0"/>
          <a:chExt cx="0" cy="0"/>
        </a:xfrm>
      </p:grpSpPr>
      <p:sp>
        <p:nvSpPr>
          <p:cNvPr id="5767" name="Google Shape;5767;gc14f2cef91_0_90"/>
          <p:cNvSpPr txBox="1">
            <a:spLocks noGrp="1"/>
          </p:cNvSpPr>
          <p:nvPr>
            <p:ph type="title"/>
          </p:nvPr>
        </p:nvSpPr>
        <p:spPr>
          <a:xfrm>
            <a:off x="113281" y="174120"/>
            <a:ext cx="3150827" cy="261181"/>
          </a:xfrm>
          <a:prstGeom prst="rect">
            <a:avLst/>
          </a:prstGeom>
          <a:noFill/>
          <a:ln>
            <a:noFill/>
          </a:ln>
        </p:spPr>
        <p:txBody>
          <a:bodyPr spcFirstLastPara="1" wrap="square" lIns="48265" tIns="48265" rIns="48265" bIns="48265" anchor="t" anchorCtr="0">
            <a:noAutofit/>
          </a:bodyPr>
          <a:lstStyle/>
          <a:p>
            <a:r>
              <a:rPr lang="en-US" altLang="ja-JP" sz="2133" b="0" dirty="0">
                <a:solidFill>
                  <a:srgbClr val="000000"/>
                </a:solidFill>
                <a:latin typeface="BIZ UDPゴシック" panose="020B0400000000000000" pitchFamily="50" charset="-128"/>
                <a:ea typeface="BIZ UDPゴシック" panose="020B0400000000000000" pitchFamily="50" charset="-128"/>
                <a:cs typeface="Arial"/>
                <a:sym typeface="Arial"/>
              </a:rPr>
              <a:t>1.</a:t>
            </a:r>
            <a:r>
              <a:rPr lang="ja-JP" altLang="en-US" sz="2133" b="0" dirty="0">
                <a:solidFill>
                  <a:srgbClr val="000000"/>
                </a:solidFill>
                <a:latin typeface="BIZ UDPゴシック" panose="020B0400000000000000" pitchFamily="50" charset="-128"/>
                <a:ea typeface="BIZ UDPゴシック" panose="020B0400000000000000" pitchFamily="50" charset="-128"/>
                <a:cs typeface="Arial"/>
                <a:sym typeface="Arial"/>
              </a:rPr>
              <a:t>エンジン始動不良</a:t>
            </a:r>
            <a:endParaRPr sz="1467" dirty="0">
              <a:latin typeface="BIZ UDPゴシック" panose="020B0400000000000000" pitchFamily="50" charset="-128"/>
              <a:ea typeface="BIZ UDPゴシック" panose="020B0400000000000000" pitchFamily="50" charset="-128"/>
            </a:endParaRPr>
          </a:p>
        </p:txBody>
      </p:sp>
      <p:sp>
        <p:nvSpPr>
          <p:cNvPr id="5768" name="Google Shape;5768;gc14f2cef91_0_90"/>
          <p:cNvSpPr txBox="1"/>
          <p:nvPr/>
        </p:nvSpPr>
        <p:spPr>
          <a:xfrm>
            <a:off x="4873270" y="4371414"/>
            <a:ext cx="1340381" cy="45896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２　スターターは回転するか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69" name="Google Shape;5769;gc14f2cef91_0_90"/>
          <p:cNvSpPr txBox="1"/>
          <p:nvPr/>
        </p:nvSpPr>
        <p:spPr>
          <a:xfrm>
            <a:off x="4944514" y="2684315"/>
            <a:ext cx="3071815" cy="383783"/>
          </a:xfrm>
          <a:prstGeom prst="rect">
            <a:avLst/>
          </a:prstGeom>
          <a:solidFill>
            <a:schemeClr val="lt1"/>
          </a:solidFill>
          <a:ln>
            <a:noFill/>
          </a:ln>
        </p:spPr>
        <p:txBody>
          <a:bodyPr spcFirstLastPara="1" wrap="square" lIns="54837" tIns="27412" rIns="54837" bIns="27412" anchor="t" anchorCtr="0">
            <a:spAutoFit/>
          </a:bodyPr>
          <a:lstStyle/>
          <a:p>
            <a:pPr defTabSz="466607">
              <a:buClr>
                <a:srgbClr val="000000"/>
              </a:buClr>
              <a:defRPr/>
            </a:pPr>
            <a:r>
              <a:rPr kumimoji="0" lang="ja-JP" altLang="en-US" sz="1067" kern="0" dirty="0">
                <a:solidFill>
                  <a:srgbClr val="000000"/>
                </a:solidFill>
                <a:latin typeface="BIZ UDPゴシック" panose="020B0400000000000000" pitchFamily="50" charset="-128"/>
                <a:ea typeface="BIZ UDPゴシック" panose="020B0400000000000000" pitchFamily="50" charset="-128"/>
                <a:cs typeface="Arial"/>
                <a:sym typeface="Arial"/>
              </a:rPr>
              <a:t>注：手動プライミングポンプで、燃料フィルターのドレーンからエアー抜きを行うこと</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5770" name="Google Shape;5770;gc14f2cef91_0_90"/>
          <p:cNvGrpSpPr/>
          <p:nvPr/>
        </p:nvGrpSpPr>
        <p:grpSpPr>
          <a:xfrm>
            <a:off x="179716" y="1019852"/>
            <a:ext cx="1938453" cy="1003096"/>
            <a:chOff x="208679" y="1559596"/>
            <a:chExt cx="2129046" cy="951018"/>
          </a:xfrm>
        </p:grpSpPr>
        <p:sp>
          <p:nvSpPr>
            <p:cNvPr id="5771" name="Google Shape;5771;gc14f2cef91_0_90"/>
            <p:cNvSpPr txBox="1"/>
            <p:nvPr/>
          </p:nvSpPr>
          <p:spPr>
            <a:xfrm>
              <a:off x="551857" y="1847953"/>
              <a:ext cx="1493999" cy="396352"/>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１　燃料タンクに燃料はあるか</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72" name="Google Shape;5772;gc14f2cef91_0_90"/>
            <p:cNvSpPr/>
            <p:nvPr/>
          </p:nvSpPr>
          <p:spPr>
            <a:xfrm>
              <a:off x="208679" y="1559596"/>
              <a:ext cx="2129046" cy="951018"/>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10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grpSp>
      <p:cxnSp>
        <p:nvCxnSpPr>
          <p:cNvPr id="5773" name="Google Shape;5773;gc14f2cef91_0_90"/>
          <p:cNvCxnSpPr>
            <a:cxnSpLocks/>
            <a:stCxn id="5772" idx="3"/>
            <a:endCxn id="5774" idx="1"/>
          </p:cNvCxnSpPr>
          <p:nvPr/>
        </p:nvCxnSpPr>
        <p:spPr>
          <a:xfrm flipV="1">
            <a:off x="2118170" y="1514400"/>
            <a:ext cx="1597281" cy="7000"/>
          </a:xfrm>
          <a:prstGeom prst="straightConnector1">
            <a:avLst/>
          </a:prstGeom>
          <a:noFill/>
          <a:ln w="15875" cap="flat" cmpd="sng">
            <a:solidFill>
              <a:schemeClr val="dk1"/>
            </a:solidFill>
            <a:prstDash val="solid"/>
            <a:round/>
            <a:headEnd type="none" w="sm" len="sm"/>
            <a:tailEnd type="triangle" w="med" len="med"/>
          </a:ln>
        </p:spPr>
      </p:cxnSp>
      <p:sp>
        <p:nvSpPr>
          <p:cNvPr id="5774" name="Google Shape;5774;gc14f2cef91_0_90"/>
          <p:cNvSpPr txBox="1"/>
          <p:nvPr/>
        </p:nvSpPr>
        <p:spPr>
          <a:xfrm>
            <a:off x="3715451" y="1343732"/>
            <a:ext cx="898264" cy="34133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給油する</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775" name="Google Shape;5775;gc14f2cef91_0_90"/>
          <p:cNvCxnSpPr>
            <a:cxnSpLocks/>
          </p:cNvCxnSpPr>
          <p:nvPr/>
        </p:nvCxnSpPr>
        <p:spPr>
          <a:xfrm>
            <a:off x="2125617" y="4618523"/>
            <a:ext cx="1263839" cy="20816"/>
          </a:xfrm>
          <a:prstGeom prst="straightConnector1">
            <a:avLst/>
          </a:prstGeom>
          <a:noFill/>
          <a:ln w="15875" cap="flat" cmpd="sng">
            <a:solidFill>
              <a:schemeClr val="dk1"/>
            </a:solidFill>
            <a:prstDash val="solid"/>
            <a:round/>
            <a:headEnd type="none" w="sm" len="sm"/>
            <a:tailEnd type="triangle" w="med" len="med"/>
          </a:ln>
        </p:spPr>
      </p:cxnSp>
      <p:sp>
        <p:nvSpPr>
          <p:cNvPr id="5777" name="Google Shape;5777;gc14f2cef91_0_90"/>
          <p:cNvSpPr/>
          <p:nvPr/>
        </p:nvSpPr>
        <p:spPr>
          <a:xfrm>
            <a:off x="4445642" y="3999785"/>
            <a:ext cx="2000049" cy="1166489"/>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10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778" name="Google Shape;5778;gc14f2cef91_0_90"/>
          <p:cNvCxnSpPr>
            <a:cxnSpLocks/>
          </p:cNvCxnSpPr>
          <p:nvPr/>
        </p:nvCxnSpPr>
        <p:spPr>
          <a:xfrm>
            <a:off x="6445691" y="4599300"/>
            <a:ext cx="1048296" cy="0"/>
          </a:xfrm>
          <a:prstGeom prst="straightConnector1">
            <a:avLst/>
          </a:prstGeom>
          <a:noFill/>
          <a:ln w="15875" cap="flat" cmpd="sng">
            <a:solidFill>
              <a:schemeClr val="dk1"/>
            </a:solidFill>
            <a:prstDash val="solid"/>
            <a:round/>
            <a:headEnd type="none" w="sm" len="sm"/>
            <a:tailEnd type="triangle" w="med" len="med"/>
          </a:ln>
        </p:spPr>
      </p:cxnSp>
      <p:sp>
        <p:nvSpPr>
          <p:cNvPr id="5779" name="Google Shape;5779;gc14f2cef91_0_90"/>
          <p:cNvSpPr txBox="1"/>
          <p:nvPr/>
        </p:nvSpPr>
        <p:spPr>
          <a:xfrm>
            <a:off x="6538537" y="4268854"/>
            <a:ext cx="688948"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しない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80" name="Google Shape;5780;gc14f2cef91_0_90"/>
          <p:cNvSpPr/>
          <p:nvPr/>
        </p:nvSpPr>
        <p:spPr>
          <a:xfrm>
            <a:off x="70465" y="4078221"/>
            <a:ext cx="2047704" cy="1105164"/>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333"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781" name="Google Shape;5781;gc14f2cef91_0_90"/>
          <p:cNvCxnSpPr>
            <a:cxnSpLocks/>
          </p:cNvCxnSpPr>
          <p:nvPr/>
        </p:nvCxnSpPr>
        <p:spPr>
          <a:xfrm>
            <a:off x="1120960" y="2034962"/>
            <a:ext cx="0" cy="579039"/>
          </a:xfrm>
          <a:prstGeom prst="straightConnector1">
            <a:avLst/>
          </a:prstGeom>
          <a:noFill/>
          <a:ln w="19050" cap="flat" cmpd="sng">
            <a:solidFill>
              <a:schemeClr val="dk1"/>
            </a:solidFill>
            <a:prstDash val="solid"/>
            <a:round/>
            <a:headEnd type="none" w="sm" len="sm"/>
            <a:tailEnd type="triangle" w="med" len="med"/>
          </a:ln>
        </p:spPr>
      </p:cxnSp>
      <p:sp>
        <p:nvSpPr>
          <p:cNvPr id="5782" name="Google Shape;5782;gc14f2cef91_0_90"/>
          <p:cNvSpPr txBox="1"/>
          <p:nvPr/>
        </p:nvSpPr>
        <p:spPr>
          <a:xfrm>
            <a:off x="507594" y="4287379"/>
            <a:ext cx="1400597" cy="67072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３　燃料カットソレノイドが作動しているか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83" name="Google Shape;5783;gc14f2cef91_0_90"/>
          <p:cNvSpPr txBox="1"/>
          <p:nvPr/>
        </p:nvSpPr>
        <p:spPr>
          <a:xfrm>
            <a:off x="2088546" y="4310716"/>
            <a:ext cx="1148877"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84" name="Google Shape;5784;gc14f2cef91_0_90"/>
          <p:cNvSpPr txBox="1"/>
          <p:nvPr/>
        </p:nvSpPr>
        <p:spPr>
          <a:xfrm>
            <a:off x="596191" y="6117359"/>
            <a:ext cx="582028" cy="2538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1-3</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785" name="Google Shape;5785;gc14f2cef91_0_90"/>
          <p:cNvCxnSpPr>
            <a:cxnSpLocks/>
          </p:cNvCxnSpPr>
          <p:nvPr/>
        </p:nvCxnSpPr>
        <p:spPr>
          <a:xfrm>
            <a:off x="0" y="595187"/>
            <a:ext cx="12192000" cy="0"/>
          </a:xfrm>
          <a:prstGeom prst="straightConnector1">
            <a:avLst/>
          </a:prstGeom>
          <a:noFill/>
          <a:ln w="9525" cap="flat" cmpd="sng">
            <a:solidFill>
              <a:schemeClr val="dk1"/>
            </a:solidFill>
            <a:prstDash val="solid"/>
            <a:round/>
            <a:headEnd type="none" w="sm" len="sm"/>
            <a:tailEnd type="none" w="sm" len="sm"/>
          </a:ln>
        </p:spPr>
      </p:cxnSp>
      <p:pic>
        <p:nvPicPr>
          <p:cNvPr id="5786" name="Google Shape;5786;gc14f2cef91_0_9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640817" y="5104486"/>
            <a:ext cx="1929812" cy="865036"/>
          </a:xfrm>
          <a:prstGeom prst="rect">
            <a:avLst/>
          </a:prstGeom>
          <a:noFill/>
          <a:ln>
            <a:noFill/>
          </a:ln>
        </p:spPr>
      </p:pic>
      <p:pic>
        <p:nvPicPr>
          <p:cNvPr id="5787" name="Google Shape;5787;gc14f2cef91_0_9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04649" y="4701839"/>
            <a:ext cx="1451752" cy="864243"/>
          </a:xfrm>
          <a:prstGeom prst="rect">
            <a:avLst/>
          </a:prstGeom>
          <a:noFill/>
          <a:ln>
            <a:noFill/>
          </a:ln>
        </p:spPr>
      </p:pic>
      <p:pic>
        <p:nvPicPr>
          <p:cNvPr id="5788" name="Google Shape;5788;gc14f2cef91_0_9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875549" y="1792248"/>
            <a:ext cx="1781400" cy="1174843"/>
          </a:xfrm>
          <a:prstGeom prst="rect">
            <a:avLst/>
          </a:prstGeom>
          <a:noFill/>
          <a:ln>
            <a:noFill/>
          </a:ln>
        </p:spPr>
      </p:pic>
      <p:grpSp>
        <p:nvGrpSpPr>
          <p:cNvPr id="5789" name="Google Shape;5789;gc14f2cef91_0_90"/>
          <p:cNvGrpSpPr/>
          <p:nvPr/>
        </p:nvGrpSpPr>
        <p:grpSpPr>
          <a:xfrm>
            <a:off x="5050843" y="1528875"/>
            <a:ext cx="1389608" cy="1053711"/>
            <a:chOff x="3786289" y="3780710"/>
            <a:chExt cx="1068604" cy="802403"/>
          </a:xfrm>
        </p:grpSpPr>
        <p:pic>
          <p:nvPicPr>
            <p:cNvPr id="5790" name="Google Shape;5790;gc14f2cef91_0_9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3786289" y="3780710"/>
              <a:ext cx="1068604" cy="802403"/>
            </a:xfrm>
            <a:prstGeom prst="rect">
              <a:avLst/>
            </a:prstGeom>
            <a:noFill/>
            <a:ln>
              <a:noFill/>
            </a:ln>
          </p:spPr>
        </p:pic>
        <p:sp>
          <p:nvSpPr>
            <p:cNvPr id="5791" name="Google Shape;5791;gc14f2cef91_0_90"/>
            <p:cNvSpPr/>
            <p:nvPr/>
          </p:nvSpPr>
          <p:spPr>
            <a:xfrm>
              <a:off x="4268713" y="4075281"/>
              <a:ext cx="295200" cy="291600"/>
            </a:xfrm>
            <a:prstGeom prst="roundRect">
              <a:avLst>
                <a:gd name="adj" fmla="val 16667"/>
              </a:avLst>
            </a:prstGeom>
            <a:noFill/>
            <a:ln w="34925" cap="flat" cmpd="sng">
              <a:solidFill>
                <a:schemeClr val="lt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10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grpSp>
      <p:cxnSp>
        <p:nvCxnSpPr>
          <p:cNvPr id="5792" name="Google Shape;5792;gc14f2cef91_0_90"/>
          <p:cNvCxnSpPr>
            <a:cxnSpLocks/>
          </p:cNvCxnSpPr>
          <p:nvPr/>
        </p:nvCxnSpPr>
        <p:spPr>
          <a:xfrm>
            <a:off x="1094317" y="5213064"/>
            <a:ext cx="1" cy="865043"/>
          </a:xfrm>
          <a:prstGeom prst="straightConnector1">
            <a:avLst/>
          </a:prstGeom>
          <a:noFill/>
          <a:ln w="19050" cap="flat" cmpd="sng">
            <a:solidFill>
              <a:schemeClr val="dk1"/>
            </a:solidFill>
            <a:prstDash val="solid"/>
            <a:round/>
            <a:headEnd type="none" w="sm" len="sm"/>
            <a:tailEnd type="triangle" w="med" len="med"/>
          </a:ln>
        </p:spPr>
      </p:cxnSp>
      <p:sp>
        <p:nvSpPr>
          <p:cNvPr id="5776" name="Google Shape;5776;gc14f2cef91_0_90"/>
          <p:cNvSpPr txBox="1"/>
          <p:nvPr/>
        </p:nvSpPr>
        <p:spPr>
          <a:xfrm>
            <a:off x="3351296" y="4472755"/>
            <a:ext cx="832793" cy="2538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1-3-③</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93" name="Google Shape;5793;gc14f2cef91_0_90"/>
          <p:cNvSpPr txBox="1"/>
          <p:nvPr/>
        </p:nvSpPr>
        <p:spPr>
          <a:xfrm>
            <a:off x="4100148" y="132264"/>
            <a:ext cx="4126733" cy="30158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発生原因の区分（電気</a:t>
            </a:r>
            <a:r>
              <a:rPr kumimoji="0" lang="en-US" altLang="ja-JP" sz="1600" kern="0" dirty="0">
                <a:solidFill>
                  <a:srgbClr val="FF0000"/>
                </a:solidFill>
                <a:latin typeface="BIZ UDPゴシック" panose="020B0400000000000000" pitchFamily="50" charset="-128"/>
                <a:ea typeface="BIZ UDPゴシック" panose="020B0400000000000000" pitchFamily="50" charset="-128"/>
                <a:cs typeface="Arial"/>
                <a:sym typeface="Arial"/>
              </a:rPr>
              <a:t>or</a:t>
            </a: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燃料系）と判断</a:t>
            </a:r>
            <a:endParaRPr kumimoji="0" sz="1600"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sp>
        <p:nvSpPr>
          <p:cNvPr id="5794" name="Google Shape;5794;gc14f2cef91_0_90"/>
          <p:cNvSpPr txBox="1"/>
          <p:nvPr/>
        </p:nvSpPr>
        <p:spPr>
          <a:xfrm>
            <a:off x="2060619" y="1060368"/>
            <a:ext cx="804525"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95" name="Google Shape;5795;gc14f2cef91_0_90"/>
          <p:cNvSpPr txBox="1"/>
          <p:nvPr/>
        </p:nvSpPr>
        <p:spPr>
          <a:xfrm>
            <a:off x="649930" y="2638303"/>
            <a:ext cx="873893" cy="25384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1-1-1</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796" name="Google Shape;5796;gc14f2cef91_0_90"/>
          <p:cNvCxnSpPr/>
          <p:nvPr/>
        </p:nvCxnSpPr>
        <p:spPr>
          <a:xfrm>
            <a:off x="5464956" y="5142640"/>
            <a:ext cx="0" cy="361729"/>
          </a:xfrm>
          <a:prstGeom prst="straightConnector1">
            <a:avLst/>
          </a:prstGeom>
          <a:noFill/>
          <a:ln w="19050" cap="flat" cmpd="sng">
            <a:solidFill>
              <a:schemeClr val="dk1"/>
            </a:solidFill>
            <a:prstDash val="solid"/>
            <a:round/>
            <a:headEnd type="none" w="sm" len="sm"/>
            <a:tailEnd type="triangle" w="med" len="med"/>
          </a:ln>
        </p:spPr>
      </p:cxnSp>
      <p:sp>
        <p:nvSpPr>
          <p:cNvPr id="5797" name="Google Shape;5797;gc14f2cef91_0_90"/>
          <p:cNvSpPr txBox="1"/>
          <p:nvPr/>
        </p:nvSpPr>
        <p:spPr>
          <a:xfrm>
            <a:off x="7462274" y="4442373"/>
            <a:ext cx="619721" cy="2538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1-2</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98" name="Google Shape;5798;gc14f2cef91_0_90"/>
          <p:cNvSpPr txBox="1"/>
          <p:nvPr/>
        </p:nvSpPr>
        <p:spPr>
          <a:xfrm>
            <a:off x="1178219" y="5133642"/>
            <a:ext cx="347853" cy="41024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する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799" name="Google Shape;5799;gc14f2cef91_0_90"/>
          <p:cNvSpPr txBox="1"/>
          <p:nvPr/>
        </p:nvSpPr>
        <p:spPr>
          <a:xfrm>
            <a:off x="5155126" y="5548561"/>
            <a:ext cx="519471" cy="25384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1-3</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00" name="Google Shape;5800;gc14f2cef91_0_90"/>
          <p:cNvCxnSpPr>
            <a:cxnSpLocks/>
          </p:cNvCxnSpPr>
          <p:nvPr/>
        </p:nvCxnSpPr>
        <p:spPr>
          <a:xfrm>
            <a:off x="98903" y="3306019"/>
            <a:ext cx="11926319" cy="0"/>
          </a:xfrm>
          <a:prstGeom prst="straightConnector1">
            <a:avLst/>
          </a:prstGeom>
          <a:noFill/>
          <a:ln w="28575" cap="flat" cmpd="dbl">
            <a:solidFill>
              <a:schemeClr val="dk1"/>
            </a:solidFill>
            <a:prstDash val="solid"/>
            <a:round/>
            <a:headEnd type="none" w="sm" len="sm"/>
            <a:tailEnd type="none" w="sm" len="sm"/>
          </a:ln>
        </p:spPr>
      </p:cxnSp>
      <p:sp>
        <p:nvSpPr>
          <p:cNvPr id="5801" name="Google Shape;5801;gc14f2cef91_0_90"/>
          <p:cNvSpPr txBox="1"/>
          <p:nvPr/>
        </p:nvSpPr>
        <p:spPr>
          <a:xfrm>
            <a:off x="179716" y="827568"/>
            <a:ext cx="711261" cy="2949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ja-JP" altLang="en-US" sz="1600" kern="0">
                <a:solidFill>
                  <a:srgbClr val="000000"/>
                </a:solidFill>
                <a:latin typeface="BIZ UDPゴシック" panose="020B0400000000000000" pitchFamily="50" charset="-128"/>
                <a:ea typeface="BIZ UDPゴシック" panose="020B0400000000000000" pitchFamily="50" charset="-128"/>
                <a:cs typeface="Arial"/>
                <a:sym typeface="Arial"/>
              </a:rPr>
              <a:t>燃料系</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02" name="Google Shape;5802;gc14f2cef91_0_90"/>
          <p:cNvSpPr txBox="1"/>
          <p:nvPr/>
        </p:nvSpPr>
        <p:spPr>
          <a:xfrm>
            <a:off x="269987" y="3619276"/>
            <a:ext cx="748005" cy="2949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ja-JP" altLang="en-US" sz="1600" kern="0" dirty="0">
                <a:solidFill>
                  <a:srgbClr val="000000"/>
                </a:solidFill>
                <a:latin typeface="BIZ UDPゴシック" panose="020B0400000000000000" pitchFamily="50" charset="-128"/>
                <a:ea typeface="BIZ UDPゴシック" panose="020B0400000000000000" pitchFamily="50" charset="-128"/>
                <a:cs typeface="Arial"/>
                <a:sym typeface="Arial"/>
              </a:rPr>
              <a:t>電気系</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39" name="Google Shape;5794;gc14f2cef91_0_90">
            <a:extLst>
              <a:ext uri="{FF2B5EF4-FFF2-40B4-BE49-F238E27FC236}">
                <a16:creationId xmlns:a16="http://schemas.microsoft.com/office/drawing/2014/main" id="{AC164EA3-C123-4D4A-A723-C01F38354A7E}"/>
              </a:ext>
            </a:extLst>
          </p:cNvPr>
          <p:cNvSpPr txBox="1"/>
          <p:nvPr/>
        </p:nvSpPr>
        <p:spPr>
          <a:xfrm>
            <a:off x="4860284" y="5170375"/>
            <a:ext cx="366811"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する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40" name="Google Shape;5794;gc14f2cef91_0_90">
            <a:extLst>
              <a:ext uri="{FF2B5EF4-FFF2-40B4-BE49-F238E27FC236}">
                <a16:creationId xmlns:a16="http://schemas.microsoft.com/office/drawing/2014/main" id="{8FF9A6E3-624E-4CA9-9C7F-77A27EFC53DA}"/>
              </a:ext>
            </a:extLst>
          </p:cNvPr>
          <p:cNvSpPr txBox="1"/>
          <p:nvPr/>
        </p:nvSpPr>
        <p:spPr>
          <a:xfrm>
            <a:off x="667494" y="2066334"/>
            <a:ext cx="327361" cy="41024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ある</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41" name="Google Shape;5744;gc14f2cef91_0_68">
            <a:extLst>
              <a:ext uri="{FF2B5EF4-FFF2-40B4-BE49-F238E27FC236}">
                <a16:creationId xmlns:a16="http://schemas.microsoft.com/office/drawing/2014/main" id="{C72FAEE0-713A-4002-9614-324FCFC00A2A}"/>
              </a:ext>
            </a:extLst>
          </p:cNvPr>
          <p:cNvGrpSpPr/>
          <p:nvPr/>
        </p:nvGrpSpPr>
        <p:grpSpPr>
          <a:xfrm>
            <a:off x="8130561" y="3545891"/>
            <a:ext cx="4096051" cy="2263145"/>
            <a:chOff x="268074" y="821856"/>
            <a:chExt cx="4608940" cy="2577191"/>
          </a:xfrm>
        </p:grpSpPr>
        <p:pic>
          <p:nvPicPr>
            <p:cNvPr id="42" name="Google Shape;5745;gc14f2cef91_0_68" descr="ダイアグラム&#10;&#10;説明は自動で生成されたものです">
              <a:extLst>
                <a:ext uri="{FF2B5EF4-FFF2-40B4-BE49-F238E27FC236}">
                  <a16:creationId xmlns:a16="http://schemas.microsoft.com/office/drawing/2014/main" id="{268C1F14-7521-445F-B45B-67DA89BD1E45}"/>
                </a:ext>
              </a:extLst>
            </p:cNvPr>
            <p:cNvPicPr preferRelativeResize="0"/>
            <p:nvPr/>
          </p:nvPicPr>
          <p:blipFill rotWithShape="1">
            <a:blip r:embed="rId7" cstate="email">
              <a:alphaModFix amt="19000"/>
              <a:extLst>
                <a:ext uri="{28A0092B-C50C-407E-A947-70E740481C1C}">
                  <a14:useLocalDpi xmlns:a14="http://schemas.microsoft.com/office/drawing/2010/main"/>
                </a:ext>
              </a:extLst>
            </a:blip>
            <a:srcRect/>
            <a:stretch/>
          </p:blipFill>
          <p:spPr>
            <a:xfrm>
              <a:off x="268074" y="821856"/>
              <a:ext cx="4608940" cy="2449057"/>
            </a:xfrm>
            <a:prstGeom prst="rect">
              <a:avLst/>
            </a:prstGeom>
            <a:noFill/>
            <a:ln>
              <a:noFill/>
            </a:ln>
          </p:spPr>
        </p:pic>
        <p:sp>
          <p:nvSpPr>
            <p:cNvPr id="43" name="Google Shape;5746;gc14f2cef91_0_68">
              <a:extLst>
                <a:ext uri="{FF2B5EF4-FFF2-40B4-BE49-F238E27FC236}">
                  <a16:creationId xmlns:a16="http://schemas.microsoft.com/office/drawing/2014/main" id="{1261EB8D-157D-4F33-979E-C582928691B7}"/>
                </a:ext>
              </a:extLst>
            </p:cNvPr>
            <p:cNvSpPr txBox="1"/>
            <p:nvPr/>
          </p:nvSpPr>
          <p:spPr>
            <a:xfrm>
              <a:off x="381619" y="1320574"/>
              <a:ext cx="2360401" cy="21951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893" kern="0" dirty="0">
                  <a:solidFill>
                    <a:srgbClr val="000000"/>
                  </a:solidFill>
                  <a:latin typeface="BIZ UDPゴシック" panose="020B0400000000000000" pitchFamily="50" charset="-128"/>
                  <a:ea typeface="BIZ UDPゴシック" panose="020B0400000000000000" pitchFamily="50" charset="-128"/>
                  <a:cs typeface="Arial"/>
                  <a:sym typeface="Arial"/>
                </a:rPr>
                <a:t>1-3</a:t>
              </a:r>
              <a:r>
                <a:rPr kumimoji="0" lang="ja-JP" altLang="en-US" sz="893" kern="0">
                  <a:solidFill>
                    <a:srgbClr val="000000"/>
                  </a:solidFill>
                  <a:latin typeface="BIZ UDPゴシック" panose="020B0400000000000000" pitchFamily="50" charset="-128"/>
                  <a:ea typeface="BIZ UDPゴシック" panose="020B0400000000000000" pitchFamily="50" charset="-128"/>
                  <a:cs typeface="Arial"/>
                  <a:sym typeface="Arial"/>
                </a:rPr>
                <a:t>　 燃料カットソレノイド</a:t>
              </a:r>
              <a:endParaRPr kumimoji="0" sz="739"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44" name="Google Shape;5747;gc14f2cef91_0_68">
              <a:extLst>
                <a:ext uri="{FF2B5EF4-FFF2-40B4-BE49-F238E27FC236}">
                  <a16:creationId xmlns:a16="http://schemas.microsoft.com/office/drawing/2014/main" id="{B6FB3672-7014-45FD-8207-BED7FD602EC9}"/>
                </a:ext>
              </a:extLst>
            </p:cNvPr>
            <p:cNvCxnSpPr/>
            <p:nvPr/>
          </p:nvCxnSpPr>
          <p:spPr>
            <a:xfrm rot="10800000">
              <a:off x="1839554" y="2625990"/>
              <a:ext cx="0" cy="406200"/>
            </a:xfrm>
            <a:prstGeom prst="straightConnector1">
              <a:avLst/>
            </a:prstGeom>
            <a:noFill/>
            <a:ln w="28575" cap="flat" cmpd="sng">
              <a:solidFill>
                <a:schemeClr val="dk1"/>
              </a:solidFill>
              <a:prstDash val="solid"/>
              <a:round/>
              <a:headEnd type="none" w="sm" len="sm"/>
              <a:tailEnd type="triangle" w="med" len="med"/>
            </a:ln>
          </p:spPr>
        </p:cxnSp>
        <p:pic>
          <p:nvPicPr>
            <p:cNvPr id="45" name="Google Shape;5748;gc14f2cef91_0_68" descr="ダイアグラム&#10;&#10;説明は自動で生成されたものです">
              <a:extLst>
                <a:ext uri="{FF2B5EF4-FFF2-40B4-BE49-F238E27FC236}">
                  <a16:creationId xmlns:a16="http://schemas.microsoft.com/office/drawing/2014/main" id="{33C983CC-0801-40C3-9605-7E549A7E0E8C}"/>
                </a:ext>
              </a:extLst>
            </p:cNvPr>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681790" y="1717637"/>
              <a:ext cx="3344778" cy="1538366"/>
            </a:xfrm>
            <a:prstGeom prst="rect">
              <a:avLst/>
            </a:prstGeom>
            <a:noFill/>
            <a:ln>
              <a:noFill/>
            </a:ln>
          </p:spPr>
        </p:pic>
        <p:sp>
          <p:nvSpPr>
            <p:cNvPr id="46" name="Google Shape;5749;gc14f2cef91_0_68">
              <a:extLst>
                <a:ext uri="{FF2B5EF4-FFF2-40B4-BE49-F238E27FC236}">
                  <a16:creationId xmlns:a16="http://schemas.microsoft.com/office/drawing/2014/main" id="{7D8667F7-51E8-4D01-8DC0-7BDC49464E3E}"/>
                </a:ext>
              </a:extLst>
            </p:cNvPr>
            <p:cNvSpPr txBox="1"/>
            <p:nvPr/>
          </p:nvSpPr>
          <p:spPr>
            <a:xfrm>
              <a:off x="1652750" y="3179528"/>
              <a:ext cx="1655999" cy="219519"/>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893" kern="0" dirty="0">
                  <a:solidFill>
                    <a:srgbClr val="000000"/>
                  </a:solidFill>
                  <a:latin typeface="BIZ UDPゴシック" panose="020B0400000000000000" pitchFamily="50" charset="-128"/>
                  <a:ea typeface="BIZ UDPゴシック" panose="020B0400000000000000" pitchFamily="50" charset="-128"/>
                  <a:cs typeface="Arial"/>
                  <a:sym typeface="Arial"/>
                </a:rPr>
                <a:t>1-2</a:t>
              </a:r>
              <a:r>
                <a:rPr kumimoji="0" lang="ja-JP" altLang="en-US" sz="893" kern="0">
                  <a:solidFill>
                    <a:srgbClr val="000000"/>
                  </a:solidFill>
                  <a:latin typeface="BIZ UDPゴシック" panose="020B0400000000000000" pitchFamily="50" charset="-128"/>
                  <a:ea typeface="BIZ UDPゴシック" panose="020B0400000000000000" pitchFamily="50" charset="-128"/>
                  <a:cs typeface="Arial"/>
                  <a:sym typeface="Arial"/>
                </a:rPr>
                <a:t>　 スターター</a:t>
              </a:r>
              <a:endParaRPr kumimoji="0" sz="739"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47" name="Google Shape;5750;gc14f2cef91_0_68">
              <a:extLst>
                <a:ext uri="{FF2B5EF4-FFF2-40B4-BE49-F238E27FC236}">
                  <a16:creationId xmlns:a16="http://schemas.microsoft.com/office/drawing/2014/main" id="{C09D7DFC-7CEC-45BE-8274-68CD5407EE1E}"/>
                </a:ext>
              </a:extLst>
            </p:cNvPr>
            <p:cNvCxnSpPr/>
            <p:nvPr/>
          </p:nvCxnSpPr>
          <p:spPr>
            <a:xfrm>
              <a:off x="1558306" y="1589184"/>
              <a:ext cx="0" cy="664800"/>
            </a:xfrm>
            <a:prstGeom prst="straightConnector1">
              <a:avLst/>
            </a:prstGeom>
            <a:noFill/>
            <a:ln w="28575" cap="flat" cmpd="sng">
              <a:solidFill>
                <a:srgbClr val="FF0000"/>
              </a:solidFill>
              <a:prstDash val="solid"/>
              <a:round/>
              <a:headEnd type="none" w="sm" len="sm"/>
              <a:tailEnd type="triangle" w="med" len="med"/>
            </a:ln>
          </p:spPr>
        </p:cxnSp>
        <p:cxnSp>
          <p:nvCxnSpPr>
            <p:cNvPr id="48" name="Google Shape;5751;gc14f2cef91_0_68">
              <a:extLst>
                <a:ext uri="{FF2B5EF4-FFF2-40B4-BE49-F238E27FC236}">
                  <a16:creationId xmlns:a16="http://schemas.microsoft.com/office/drawing/2014/main" id="{FCAB5E51-8D80-4007-BE0A-C0F147108E8B}"/>
                </a:ext>
              </a:extLst>
            </p:cNvPr>
            <p:cNvCxnSpPr/>
            <p:nvPr/>
          </p:nvCxnSpPr>
          <p:spPr>
            <a:xfrm>
              <a:off x="1801670" y="2514794"/>
              <a:ext cx="0" cy="664800"/>
            </a:xfrm>
            <a:prstGeom prst="straightConnector1">
              <a:avLst/>
            </a:prstGeom>
            <a:noFill/>
            <a:ln w="28575" cap="flat" cmpd="sng">
              <a:solidFill>
                <a:srgbClr val="FF0000"/>
              </a:solidFill>
              <a:prstDash val="solid"/>
              <a:round/>
              <a:headEnd type="triangle" w="med" len="med"/>
              <a:tailEnd type="none" w="sm" len="sm"/>
            </a:ln>
          </p:spPr>
        </p:cxnSp>
      </p:grpSp>
      <p:pic>
        <p:nvPicPr>
          <p:cNvPr id="49" name="Google Shape;5759;gc14f2cef91_0_68">
            <a:extLst>
              <a:ext uri="{FF2B5EF4-FFF2-40B4-BE49-F238E27FC236}">
                <a16:creationId xmlns:a16="http://schemas.microsoft.com/office/drawing/2014/main" id="{ABB981CB-9DC7-4243-B5DD-D6F1EC36F7C1}"/>
              </a:ext>
            </a:extLst>
          </p:cNvPr>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0749788" y="4329478"/>
            <a:ext cx="256163" cy="272649"/>
          </a:xfrm>
          <a:prstGeom prst="rect">
            <a:avLst/>
          </a:prstGeom>
          <a:noFill/>
          <a:ln>
            <a:noFill/>
          </a:ln>
        </p:spPr>
      </p:pic>
      <p:pic>
        <p:nvPicPr>
          <p:cNvPr id="50" name="Google Shape;5760;gc14f2cef91_0_68">
            <a:extLst>
              <a:ext uri="{FF2B5EF4-FFF2-40B4-BE49-F238E27FC236}">
                <a16:creationId xmlns:a16="http://schemas.microsoft.com/office/drawing/2014/main" id="{706ECA27-6653-483F-B581-BF5BDF8657C0}"/>
              </a:ext>
            </a:extLst>
          </p:cNvPr>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0749789" y="3912756"/>
            <a:ext cx="249811" cy="308857"/>
          </a:xfrm>
          <a:prstGeom prst="rect">
            <a:avLst/>
          </a:prstGeom>
          <a:noFill/>
          <a:ln>
            <a:noFill/>
          </a:ln>
        </p:spPr>
      </p:pic>
      <p:sp>
        <p:nvSpPr>
          <p:cNvPr id="51" name="Google Shape;5761;gc14f2cef91_0_68">
            <a:extLst>
              <a:ext uri="{FF2B5EF4-FFF2-40B4-BE49-F238E27FC236}">
                <a16:creationId xmlns:a16="http://schemas.microsoft.com/office/drawing/2014/main" id="{B3636110-AE19-4C0F-9B89-86D417B0866C}"/>
              </a:ext>
            </a:extLst>
          </p:cNvPr>
          <p:cNvSpPr txBox="1"/>
          <p:nvPr/>
        </p:nvSpPr>
        <p:spPr>
          <a:xfrm>
            <a:off x="10658226" y="4604201"/>
            <a:ext cx="847793" cy="17183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defTabSz="466607">
              <a:buClr>
                <a:srgbClr val="000000"/>
              </a:buClr>
              <a:defRPr/>
            </a:pPr>
            <a:r>
              <a:rPr kumimoji="0" lang="ja-JP" altLang="en-US" sz="800" kern="0" dirty="0">
                <a:solidFill>
                  <a:srgbClr val="000000"/>
                </a:solidFill>
                <a:latin typeface="BIZ UDPゴシック" panose="020B0400000000000000" pitchFamily="50" charset="-128"/>
                <a:ea typeface="BIZ UDPゴシック" panose="020B0400000000000000" pitchFamily="50" charset="-128"/>
                <a:cs typeface="Arial"/>
                <a:sym typeface="Arial"/>
              </a:rPr>
              <a:t>前後進スイッチ</a:t>
            </a:r>
            <a:endParaRPr kumimoji="0" sz="8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2" name="Google Shape;5762;gc14f2cef91_0_68">
            <a:extLst>
              <a:ext uri="{FF2B5EF4-FFF2-40B4-BE49-F238E27FC236}">
                <a16:creationId xmlns:a16="http://schemas.microsoft.com/office/drawing/2014/main" id="{D112E8F1-4C1D-4A33-A8BF-0E2FBD4A779A}"/>
              </a:ext>
            </a:extLst>
          </p:cNvPr>
          <p:cNvSpPr txBox="1"/>
          <p:nvPr/>
        </p:nvSpPr>
        <p:spPr>
          <a:xfrm>
            <a:off x="11034816" y="3935486"/>
            <a:ext cx="414784" cy="17183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defTabSz="466607">
              <a:buClr>
                <a:srgbClr val="000000"/>
              </a:buClr>
              <a:defRPr/>
            </a:pPr>
            <a:r>
              <a:rPr kumimoji="0" lang="ja-JP" altLang="en-US" sz="800" kern="0" dirty="0">
                <a:solidFill>
                  <a:srgbClr val="000000"/>
                </a:solidFill>
                <a:latin typeface="BIZ UDPゴシック" panose="020B0400000000000000" pitchFamily="50" charset="-128"/>
                <a:ea typeface="BIZ UDPゴシック" panose="020B0400000000000000" pitchFamily="50" charset="-128"/>
                <a:cs typeface="Arial"/>
                <a:sym typeface="Arial"/>
              </a:rPr>
              <a:t>燃料計</a:t>
            </a:r>
            <a:endParaRPr kumimoji="0" sz="8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53" name="Google Shape;5753;gc14f2cef91_0_68">
            <a:extLst>
              <a:ext uri="{FF2B5EF4-FFF2-40B4-BE49-F238E27FC236}">
                <a16:creationId xmlns:a16="http://schemas.microsoft.com/office/drawing/2014/main" id="{CBF8B2BD-6428-480F-9CA4-779B47AE6C09}"/>
              </a:ext>
            </a:extLst>
          </p:cNvPr>
          <p:cNvGrpSpPr/>
          <p:nvPr/>
        </p:nvGrpSpPr>
        <p:grpSpPr>
          <a:xfrm>
            <a:off x="7932705" y="827568"/>
            <a:ext cx="3071815" cy="1786709"/>
            <a:chOff x="839260" y="4982148"/>
            <a:chExt cx="5253951" cy="2932038"/>
          </a:xfrm>
        </p:grpSpPr>
        <p:pic>
          <p:nvPicPr>
            <p:cNvPr id="54" name="Google Shape;5754;gc14f2cef91_0_68" descr="ダイアグラム&#10;&#10;説明は自動で生成されたものです">
              <a:extLst>
                <a:ext uri="{FF2B5EF4-FFF2-40B4-BE49-F238E27FC236}">
                  <a16:creationId xmlns:a16="http://schemas.microsoft.com/office/drawing/2014/main" id="{3F20409C-7D92-4E76-8FBA-CDC2A78EF30C}"/>
                </a:ext>
              </a:extLst>
            </p:cNvPr>
            <p:cNvPicPr preferRelativeResize="0"/>
            <p:nvPr/>
          </p:nvPicPr>
          <p:blipFill rotWithShape="1">
            <a:blip r:embed="rId11" cstate="email">
              <a:alphaModFix amt="73000"/>
              <a:extLst>
                <a:ext uri="{28A0092B-C50C-407E-A947-70E740481C1C}">
                  <a14:useLocalDpi xmlns:a14="http://schemas.microsoft.com/office/drawing/2010/main"/>
                </a:ext>
              </a:extLst>
            </a:blip>
            <a:srcRect/>
            <a:stretch/>
          </p:blipFill>
          <p:spPr>
            <a:xfrm>
              <a:off x="839260" y="4982148"/>
              <a:ext cx="5253951" cy="2629275"/>
            </a:xfrm>
            <a:prstGeom prst="rect">
              <a:avLst/>
            </a:prstGeom>
            <a:noFill/>
            <a:ln>
              <a:noFill/>
            </a:ln>
          </p:spPr>
        </p:pic>
        <p:sp>
          <p:nvSpPr>
            <p:cNvPr id="55" name="Google Shape;5755;gc14f2cef91_0_68">
              <a:extLst>
                <a:ext uri="{FF2B5EF4-FFF2-40B4-BE49-F238E27FC236}">
                  <a16:creationId xmlns:a16="http://schemas.microsoft.com/office/drawing/2014/main" id="{700843A5-C1B3-481D-98A8-BA445017FDBC}"/>
                </a:ext>
              </a:extLst>
            </p:cNvPr>
            <p:cNvSpPr txBox="1"/>
            <p:nvPr/>
          </p:nvSpPr>
          <p:spPr>
            <a:xfrm>
              <a:off x="2583648" y="7611421"/>
              <a:ext cx="1765201" cy="30276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en-US" altLang="ja-JP" sz="839" kern="0" dirty="0">
                  <a:solidFill>
                    <a:srgbClr val="000000"/>
                  </a:solidFill>
                  <a:latin typeface="BIZ UDPゴシック" panose="020B0400000000000000" pitchFamily="50" charset="-128"/>
                  <a:ea typeface="BIZ UDPゴシック" panose="020B0400000000000000" pitchFamily="50" charset="-128"/>
                  <a:cs typeface="Arial"/>
                  <a:sym typeface="Arial"/>
                </a:rPr>
                <a:t>1-1</a:t>
              </a:r>
              <a:r>
                <a:rPr kumimoji="0" lang="ja-JP" altLang="en-US" sz="839" kern="0">
                  <a:solidFill>
                    <a:srgbClr val="000000"/>
                  </a:solidFill>
                  <a:latin typeface="BIZ UDPゴシック" panose="020B0400000000000000" pitchFamily="50" charset="-128"/>
                  <a:ea typeface="BIZ UDPゴシック" panose="020B0400000000000000" pitchFamily="50" charset="-128"/>
                  <a:cs typeface="Arial"/>
                  <a:sym typeface="Arial"/>
                </a:rPr>
                <a:t>　燃料タンク</a:t>
              </a:r>
              <a:endParaRPr kumimoji="0" sz="739"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6" name="Google Shape;5756;gc14f2cef91_0_68">
              <a:extLst>
                <a:ext uri="{FF2B5EF4-FFF2-40B4-BE49-F238E27FC236}">
                  <a16:creationId xmlns:a16="http://schemas.microsoft.com/office/drawing/2014/main" id="{4773F3EB-7399-4E24-8219-0C1BA2D03D73}"/>
                </a:ext>
              </a:extLst>
            </p:cNvPr>
            <p:cNvCxnSpPr>
              <a:cxnSpLocks/>
            </p:cNvCxnSpPr>
            <p:nvPr/>
          </p:nvCxnSpPr>
          <p:spPr>
            <a:xfrm flipV="1">
              <a:off x="3642540" y="6696153"/>
              <a:ext cx="0" cy="915269"/>
            </a:xfrm>
            <a:prstGeom prst="straightConnector1">
              <a:avLst/>
            </a:prstGeom>
            <a:noFill/>
            <a:ln w="28575" cap="flat" cmpd="sng">
              <a:solidFill>
                <a:srgbClr val="FF0000"/>
              </a:solidFill>
              <a:prstDash val="solid"/>
              <a:round/>
              <a:headEnd type="none" w="sm" len="sm"/>
              <a:tailEnd type="triangle" w="med" len="med"/>
            </a:ln>
          </p:spPr>
        </p:cxnSp>
      </p:grpSp>
      <p:sp>
        <p:nvSpPr>
          <p:cNvPr id="2" name="テキスト ボックス 1">
            <a:extLst>
              <a:ext uri="{FF2B5EF4-FFF2-40B4-BE49-F238E27FC236}">
                <a16:creationId xmlns:a16="http://schemas.microsoft.com/office/drawing/2014/main" id="{E8CBA9BE-4E3C-2C65-D36D-96E0E458C67E}"/>
              </a:ext>
            </a:extLst>
          </p:cNvPr>
          <p:cNvSpPr txBox="1"/>
          <p:nvPr/>
        </p:nvSpPr>
        <p:spPr>
          <a:xfrm>
            <a:off x="10286049" y="1"/>
            <a:ext cx="1588875" cy="584775"/>
          </a:xfrm>
          <a:prstGeom prst="rect">
            <a:avLst/>
          </a:prstGeom>
          <a:noFill/>
        </p:spPr>
        <p:txBody>
          <a:bodyPr wrap="square" rtlCol="0">
            <a:spAutoFit/>
          </a:bodyPr>
          <a:lstStyle/>
          <a:p>
            <a:pPr defTabSz="1219170"/>
            <a:r>
              <a:rPr lang="ja-JP" altLang="en-US" sz="3200" b="1" dirty="0">
                <a:solidFill>
                  <a:prstClr val="black"/>
                </a:solidFill>
                <a:latin typeface="Calibri" panose="020F0502020204030204"/>
                <a:ea typeface="游ゴシック" panose="020B0400000000000000" pitchFamily="50" charset="-128"/>
              </a:rPr>
              <a:t>補足</a:t>
            </a:r>
          </a:p>
        </p:txBody>
      </p:sp>
    </p:spTree>
    <p:extLst>
      <p:ext uri="{BB962C8B-B14F-4D97-AF65-F5344CB8AC3E}">
        <p14:creationId xmlns:p14="http://schemas.microsoft.com/office/powerpoint/2010/main" val="241757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07"/>
        <p:cNvGrpSpPr/>
        <p:nvPr/>
      </p:nvGrpSpPr>
      <p:grpSpPr>
        <a:xfrm>
          <a:off x="0" y="0"/>
          <a:ext cx="0" cy="0"/>
          <a:chOff x="0" y="0"/>
          <a:chExt cx="0" cy="0"/>
        </a:xfrm>
      </p:grpSpPr>
      <p:grpSp>
        <p:nvGrpSpPr>
          <p:cNvPr id="17" name="グループ化 16">
            <a:extLst>
              <a:ext uri="{FF2B5EF4-FFF2-40B4-BE49-F238E27FC236}">
                <a16:creationId xmlns:a16="http://schemas.microsoft.com/office/drawing/2014/main" id="{648EE3A4-025D-448A-A5FA-6B628E2A092E}"/>
              </a:ext>
            </a:extLst>
          </p:cNvPr>
          <p:cNvGrpSpPr/>
          <p:nvPr/>
        </p:nvGrpSpPr>
        <p:grpSpPr>
          <a:xfrm>
            <a:off x="6808585" y="2023471"/>
            <a:ext cx="5282856" cy="2831656"/>
            <a:chOff x="4626274" y="1030369"/>
            <a:chExt cx="3962142" cy="2123742"/>
          </a:xfrm>
        </p:grpSpPr>
        <p:pic>
          <p:nvPicPr>
            <p:cNvPr id="34" name="Google Shape;5745;gc14f2cef91_0_68" descr="ダイアグラム&#10;&#10;説明は自動で生成されたものです">
              <a:extLst>
                <a:ext uri="{FF2B5EF4-FFF2-40B4-BE49-F238E27FC236}">
                  <a16:creationId xmlns:a16="http://schemas.microsoft.com/office/drawing/2014/main" id="{A681BC18-F065-4734-BEEA-3DD3E5D5464F}"/>
                </a:ext>
              </a:extLst>
            </p:cNvPr>
            <p:cNvPicPr preferRelativeResize="0"/>
            <p:nvPr/>
          </p:nvPicPr>
          <p:blipFill rotWithShape="1">
            <a:blip r:embed="rId3" cstate="email">
              <a:alphaModFix amt="19000"/>
              <a:extLst>
                <a:ext uri="{28A0092B-C50C-407E-A947-70E740481C1C}">
                  <a14:useLocalDpi xmlns:a14="http://schemas.microsoft.com/office/drawing/2010/main"/>
                </a:ext>
              </a:extLst>
            </a:blip>
            <a:srcRect/>
            <a:stretch/>
          </p:blipFill>
          <p:spPr>
            <a:xfrm>
              <a:off x="4626274" y="1030369"/>
              <a:ext cx="3962142" cy="2003128"/>
            </a:xfrm>
            <a:prstGeom prst="rect">
              <a:avLst/>
            </a:prstGeom>
            <a:noFill/>
            <a:ln>
              <a:noFill/>
            </a:ln>
          </p:spPr>
        </p:pic>
        <p:sp>
          <p:nvSpPr>
            <p:cNvPr id="35" name="Google Shape;5746;gc14f2cef91_0_68">
              <a:extLst>
                <a:ext uri="{FF2B5EF4-FFF2-40B4-BE49-F238E27FC236}">
                  <a16:creationId xmlns:a16="http://schemas.microsoft.com/office/drawing/2014/main" id="{FCF10481-9C93-4075-B1EA-19C5DD493F1F}"/>
                </a:ext>
              </a:extLst>
            </p:cNvPr>
            <p:cNvSpPr txBox="1"/>
            <p:nvPr/>
          </p:nvSpPr>
          <p:spPr>
            <a:xfrm>
              <a:off x="4736762" y="1438280"/>
              <a:ext cx="1740133" cy="19536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1-3</a:t>
              </a:r>
              <a:r>
                <a:rPr kumimoji="0" lang="ja-JP" altLang="en-US" sz="1333" kern="0">
                  <a:solidFill>
                    <a:srgbClr val="000000"/>
                  </a:solidFill>
                  <a:latin typeface="BIZ UDPゴシック" panose="020B0400000000000000" pitchFamily="50" charset="-128"/>
                  <a:ea typeface="BIZ UDPゴシック" panose="020B0400000000000000" pitchFamily="50" charset="-128"/>
                  <a:cs typeface="Arial"/>
                  <a:sym typeface="Arial"/>
                </a:rPr>
                <a:t>　 燃料カットソレノイド</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36" name="Google Shape;5747;gc14f2cef91_0_68">
              <a:extLst>
                <a:ext uri="{FF2B5EF4-FFF2-40B4-BE49-F238E27FC236}">
                  <a16:creationId xmlns:a16="http://schemas.microsoft.com/office/drawing/2014/main" id="{4144E376-0817-485A-8361-BC760E5ADE0C}"/>
                </a:ext>
              </a:extLst>
            </p:cNvPr>
            <p:cNvCxnSpPr/>
            <p:nvPr/>
          </p:nvCxnSpPr>
          <p:spPr>
            <a:xfrm rot="10800000">
              <a:off x="6155459" y="2506003"/>
              <a:ext cx="0" cy="332238"/>
            </a:xfrm>
            <a:prstGeom prst="straightConnector1">
              <a:avLst/>
            </a:prstGeom>
            <a:noFill/>
            <a:ln w="28575" cap="flat" cmpd="sng">
              <a:solidFill>
                <a:schemeClr val="dk1"/>
              </a:solidFill>
              <a:prstDash val="solid"/>
              <a:round/>
              <a:headEnd type="none" w="sm" len="sm"/>
              <a:tailEnd type="triangle" w="med" len="med"/>
            </a:ln>
          </p:spPr>
        </p:cxnSp>
        <p:pic>
          <p:nvPicPr>
            <p:cNvPr id="37" name="Google Shape;5748;gc14f2cef91_0_68" descr="ダイアグラム&#10;&#10;説明は自動で生成されたものです">
              <a:extLst>
                <a:ext uri="{FF2B5EF4-FFF2-40B4-BE49-F238E27FC236}">
                  <a16:creationId xmlns:a16="http://schemas.microsoft.com/office/drawing/2014/main" id="{F9BAA311-7B98-4D86-8D36-545797208810}"/>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028854" y="1763044"/>
              <a:ext cx="3254758" cy="1258257"/>
            </a:xfrm>
            <a:prstGeom prst="rect">
              <a:avLst/>
            </a:prstGeom>
            <a:noFill/>
            <a:ln>
              <a:noFill/>
            </a:ln>
          </p:spPr>
        </p:pic>
        <p:sp>
          <p:nvSpPr>
            <p:cNvPr id="38" name="Google Shape;5749;gc14f2cef91_0_68">
              <a:extLst>
                <a:ext uri="{FF2B5EF4-FFF2-40B4-BE49-F238E27FC236}">
                  <a16:creationId xmlns:a16="http://schemas.microsoft.com/office/drawing/2014/main" id="{1D972292-9387-4EC6-B347-2E6F52350BCE}"/>
                </a:ext>
              </a:extLst>
            </p:cNvPr>
            <p:cNvSpPr txBox="1"/>
            <p:nvPr/>
          </p:nvSpPr>
          <p:spPr>
            <a:xfrm>
              <a:off x="5973681" y="2958751"/>
              <a:ext cx="1245816" cy="195360"/>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1-2</a:t>
              </a:r>
              <a:r>
                <a:rPr kumimoji="0" lang="ja-JP" altLang="en-US" sz="1333" kern="0">
                  <a:solidFill>
                    <a:srgbClr val="000000"/>
                  </a:solidFill>
                  <a:latin typeface="BIZ UDPゴシック" panose="020B0400000000000000" pitchFamily="50" charset="-128"/>
                  <a:ea typeface="BIZ UDPゴシック" panose="020B0400000000000000" pitchFamily="50" charset="-128"/>
                  <a:cs typeface="Arial"/>
                  <a:sym typeface="Arial"/>
                </a:rPr>
                <a:t>　 スターター</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39" name="Google Shape;5750;gc14f2cef91_0_68">
              <a:extLst>
                <a:ext uri="{FF2B5EF4-FFF2-40B4-BE49-F238E27FC236}">
                  <a16:creationId xmlns:a16="http://schemas.microsoft.com/office/drawing/2014/main" id="{20FAA52C-1C21-4934-AD7F-F1D9B746AD0A}"/>
                </a:ext>
              </a:extLst>
            </p:cNvPr>
            <p:cNvCxnSpPr/>
            <p:nvPr/>
          </p:nvCxnSpPr>
          <p:spPr>
            <a:xfrm>
              <a:off x="5881780" y="1657980"/>
              <a:ext cx="0" cy="543752"/>
            </a:xfrm>
            <a:prstGeom prst="straightConnector1">
              <a:avLst/>
            </a:prstGeom>
            <a:noFill/>
            <a:ln w="28575" cap="flat" cmpd="sng">
              <a:solidFill>
                <a:schemeClr val="dk1"/>
              </a:solidFill>
              <a:prstDash val="solid"/>
              <a:round/>
              <a:headEnd type="none" w="sm" len="sm"/>
              <a:tailEnd type="triangle" w="med" len="med"/>
            </a:ln>
          </p:spPr>
        </p:cxnSp>
        <p:cxnSp>
          <p:nvCxnSpPr>
            <p:cNvPr id="40" name="Google Shape;5751;gc14f2cef91_0_68">
              <a:extLst>
                <a:ext uri="{FF2B5EF4-FFF2-40B4-BE49-F238E27FC236}">
                  <a16:creationId xmlns:a16="http://schemas.microsoft.com/office/drawing/2014/main" id="{9572863E-5733-419A-B95E-C665E18FBE4B}"/>
                </a:ext>
              </a:extLst>
            </p:cNvPr>
            <p:cNvCxnSpPr/>
            <p:nvPr/>
          </p:nvCxnSpPr>
          <p:spPr>
            <a:xfrm>
              <a:off x="6118594" y="2415053"/>
              <a:ext cx="0" cy="543752"/>
            </a:xfrm>
            <a:prstGeom prst="straightConnector1">
              <a:avLst/>
            </a:prstGeom>
            <a:noFill/>
            <a:ln w="28575" cap="flat" cmpd="sng">
              <a:solidFill>
                <a:schemeClr val="dk1"/>
              </a:solidFill>
              <a:prstDash val="solid"/>
              <a:round/>
              <a:headEnd type="triangle" w="med" len="med"/>
              <a:tailEnd type="none" w="sm" len="sm"/>
            </a:ln>
          </p:spPr>
        </p:cxnSp>
      </p:grpSp>
      <p:cxnSp>
        <p:nvCxnSpPr>
          <p:cNvPr id="5808" name="Google Shape;5808;gc14f2cef91_0_130"/>
          <p:cNvCxnSpPr>
            <a:cxnSpLocks/>
            <a:stCxn id="5811" idx="2"/>
          </p:cNvCxnSpPr>
          <p:nvPr/>
        </p:nvCxnSpPr>
        <p:spPr>
          <a:xfrm>
            <a:off x="1117160" y="2116119"/>
            <a:ext cx="0" cy="1526635"/>
          </a:xfrm>
          <a:prstGeom prst="straightConnector1">
            <a:avLst/>
          </a:prstGeom>
          <a:noFill/>
          <a:ln w="19050" cap="flat" cmpd="sng">
            <a:solidFill>
              <a:schemeClr val="dk1"/>
            </a:solidFill>
            <a:prstDash val="solid"/>
            <a:round/>
            <a:headEnd type="none" w="sm" len="sm"/>
            <a:tailEnd type="triangle" w="med" len="med"/>
          </a:ln>
        </p:spPr>
      </p:cxnSp>
      <p:sp>
        <p:nvSpPr>
          <p:cNvPr id="5809" name="Google Shape;5809;gc14f2cef91_0_130"/>
          <p:cNvSpPr txBox="1"/>
          <p:nvPr/>
        </p:nvSpPr>
        <p:spPr>
          <a:xfrm>
            <a:off x="268208" y="166613"/>
            <a:ext cx="2580213" cy="234371"/>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ja-JP" altLang="en-US" sz="2400" kern="0" dirty="0">
                <a:solidFill>
                  <a:srgbClr val="000000"/>
                </a:solidFill>
                <a:latin typeface="BIZ UDPゴシック" panose="020B0400000000000000" pitchFamily="50" charset="-128"/>
                <a:ea typeface="BIZ UDPゴシック" panose="020B0400000000000000" pitchFamily="50" charset="-128"/>
                <a:cs typeface="Arial"/>
                <a:sym typeface="Arial"/>
              </a:rPr>
              <a:t>１</a:t>
            </a:r>
            <a:r>
              <a:rPr kumimoji="0" lang="en-US" altLang="ja-JP" sz="2400" kern="0" dirty="0">
                <a:solidFill>
                  <a:srgbClr val="000000"/>
                </a:solidFill>
                <a:latin typeface="BIZ UDPゴシック" panose="020B0400000000000000" pitchFamily="50" charset="-128"/>
                <a:ea typeface="BIZ UDPゴシック" panose="020B0400000000000000" pitchFamily="50" charset="-128"/>
                <a:cs typeface="Arial"/>
                <a:sym typeface="Arial"/>
              </a:rPr>
              <a:t>-1</a:t>
            </a:r>
            <a:r>
              <a:rPr kumimoji="0" lang="ja-JP" altLang="en-US" sz="2400" kern="0" dirty="0">
                <a:solidFill>
                  <a:srgbClr val="000000"/>
                </a:solidFill>
                <a:latin typeface="BIZ UDPゴシック" panose="020B0400000000000000" pitchFamily="50" charset="-128"/>
                <a:ea typeface="BIZ UDPゴシック" panose="020B0400000000000000" pitchFamily="50" charset="-128"/>
                <a:cs typeface="Arial"/>
                <a:sym typeface="Arial"/>
              </a:rPr>
              <a:t>　燃料系統</a:t>
            </a:r>
            <a:endParaRPr kumimoji="0" sz="5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10" name="Google Shape;5810;gc14f2cef91_0_130"/>
          <p:cNvCxnSpPr>
            <a:cxnSpLocks/>
          </p:cNvCxnSpPr>
          <p:nvPr/>
        </p:nvCxnSpPr>
        <p:spPr>
          <a:xfrm>
            <a:off x="181180" y="730111"/>
            <a:ext cx="11899984" cy="0"/>
          </a:xfrm>
          <a:prstGeom prst="straightConnector1">
            <a:avLst/>
          </a:prstGeom>
          <a:noFill/>
          <a:ln w="9525" cap="flat" cmpd="sng">
            <a:solidFill>
              <a:schemeClr val="dk1"/>
            </a:solidFill>
            <a:prstDash val="solid"/>
            <a:round/>
            <a:headEnd type="none" w="sm" len="sm"/>
            <a:tailEnd type="none" w="sm" len="sm"/>
          </a:ln>
        </p:spPr>
      </p:cxnSp>
      <p:sp>
        <p:nvSpPr>
          <p:cNvPr id="5811" name="Google Shape;5811;gc14f2cef91_0_130"/>
          <p:cNvSpPr/>
          <p:nvPr/>
        </p:nvSpPr>
        <p:spPr>
          <a:xfrm>
            <a:off x="169834" y="969198"/>
            <a:ext cx="1894652" cy="1146921"/>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12" name="Google Shape;5812;gc14f2cef91_0_130"/>
          <p:cNvCxnSpPr>
            <a:cxnSpLocks/>
          </p:cNvCxnSpPr>
          <p:nvPr/>
        </p:nvCxnSpPr>
        <p:spPr>
          <a:xfrm rot="10800000" flipH="1">
            <a:off x="2040564" y="1532180"/>
            <a:ext cx="1114485" cy="475"/>
          </a:xfrm>
          <a:prstGeom prst="straightConnector1">
            <a:avLst/>
          </a:prstGeom>
          <a:noFill/>
          <a:ln w="15875" cap="flat" cmpd="sng">
            <a:solidFill>
              <a:schemeClr val="dk1"/>
            </a:solidFill>
            <a:prstDash val="solid"/>
            <a:round/>
            <a:headEnd type="none" w="sm" len="sm"/>
            <a:tailEnd type="triangle" w="med" len="med"/>
          </a:ln>
        </p:spPr>
      </p:cxnSp>
      <p:sp>
        <p:nvSpPr>
          <p:cNvPr id="5813" name="Google Shape;5813;gc14f2cef91_0_130"/>
          <p:cNvSpPr txBox="1"/>
          <p:nvPr/>
        </p:nvSpPr>
        <p:spPr>
          <a:xfrm>
            <a:off x="3274367" y="1327707"/>
            <a:ext cx="1434812" cy="36848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漏れ箇所の締付け</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14" name="Google Shape;5814;gc14f2cef91_0_130"/>
          <p:cNvSpPr txBox="1"/>
          <p:nvPr/>
        </p:nvSpPr>
        <p:spPr>
          <a:xfrm>
            <a:off x="618808" y="1255224"/>
            <a:ext cx="1145617" cy="602723"/>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① 燃料配管から燃料漏れがないか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15" name="Google Shape;5815;gc14f2cef91_0_130"/>
          <p:cNvSpPr txBox="1"/>
          <p:nvPr/>
        </p:nvSpPr>
        <p:spPr>
          <a:xfrm>
            <a:off x="3438934" y="1763488"/>
            <a:ext cx="2670239" cy="24002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漏れが止まらない場合は、始動不可</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17" name="Google Shape;5817;gc14f2cef91_0_130"/>
          <p:cNvSpPr/>
          <p:nvPr/>
        </p:nvSpPr>
        <p:spPr>
          <a:xfrm>
            <a:off x="160079" y="3617898"/>
            <a:ext cx="1894651" cy="1182055"/>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18" name="Google Shape;5818;gc14f2cef91_0_130"/>
          <p:cNvCxnSpPr>
            <a:cxnSpLocks/>
            <a:stCxn id="5817" idx="3"/>
          </p:cNvCxnSpPr>
          <p:nvPr/>
        </p:nvCxnSpPr>
        <p:spPr>
          <a:xfrm flipV="1">
            <a:off x="2054730" y="4208925"/>
            <a:ext cx="708924" cy="1"/>
          </a:xfrm>
          <a:prstGeom prst="straightConnector1">
            <a:avLst/>
          </a:prstGeom>
          <a:noFill/>
          <a:ln w="15875" cap="flat" cmpd="sng">
            <a:solidFill>
              <a:schemeClr val="dk1"/>
            </a:solidFill>
            <a:prstDash val="solid"/>
            <a:round/>
            <a:headEnd type="none" w="sm" len="sm"/>
            <a:tailEnd type="triangle" w="med" len="med"/>
          </a:ln>
        </p:spPr>
      </p:cxnSp>
      <p:sp>
        <p:nvSpPr>
          <p:cNvPr id="5819" name="Google Shape;5819;gc14f2cef91_0_130"/>
          <p:cNvSpPr txBox="1"/>
          <p:nvPr/>
        </p:nvSpPr>
        <p:spPr>
          <a:xfrm>
            <a:off x="845040" y="5761602"/>
            <a:ext cx="642369" cy="264169"/>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rPr>
              <a:t>1-2</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20" name="Google Shape;5820;gc14f2cef91_0_130"/>
          <p:cNvCxnSpPr/>
          <p:nvPr/>
        </p:nvCxnSpPr>
        <p:spPr>
          <a:xfrm>
            <a:off x="1136244" y="4796709"/>
            <a:ext cx="0" cy="949459"/>
          </a:xfrm>
          <a:prstGeom prst="straightConnector1">
            <a:avLst/>
          </a:prstGeom>
          <a:noFill/>
          <a:ln w="19050" cap="flat" cmpd="sng">
            <a:solidFill>
              <a:schemeClr val="dk1"/>
            </a:solidFill>
            <a:prstDash val="solid"/>
            <a:round/>
            <a:headEnd type="none" w="sm" len="sm"/>
            <a:tailEnd type="triangle" w="med" len="med"/>
          </a:ln>
        </p:spPr>
      </p:cxnSp>
      <p:pic>
        <p:nvPicPr>
          <p:cNvPr id="5821" name="Google Shape;5821;gc14f2cef91_0_1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963989" y="1931047"/>
            <a:ext cx="1278980" cy="1244981"/>
          </a:xfrm>
          <a:prstGeom prst="rect">
            <a:avLst/>
          </a:prstGeom>
          <a:noFill/>
          <a:ln>
            <a:noFill/>
          </a:ln>
        </p:spPr>
      </p:pic>
      <p:pic>
        <p:nvPicPr>
          <p:cNvPr id="5822" name="Google Shape;5822;gc14f2cef91_0_13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3438934" y="2156568"/>
            <a:ext cx="1434812" cy="1245573"/>
          </a:xfrm>
          <a:prstGeom prst="rect">
            <a:avLst/>
          </a:prstGeom>
          <a:noFill/>
          <a:ln>
            <a:noFill/>
          </a:ln>
        </p:spPr>
      </p:pic>
      <p:sp>
        <p:nvSpPr>
          <p:cNvPr id="5823" name="Google Shape;5823;gc14f2cef91_0_130"/>
          <p:cNvSpPr txBox="1"/>
          <p:nvPr/>
        </p:nvSpPr>
        <p:spPr>
          <a:xfrm>
            <a:off x="399579" y="3988145"/>
            <a:ext cx="1375463" cy="418057"/>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② 燃料ポンプは作動しているか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24" name="Google Shape;5824;gc14f2cef91_0_130"/>
          <p:cNvSpPr txBox="1"/>
          <p:nvPr/>
        </p:nvSpPr>
        <p:spPr>
          <a:xfrm>
            <a:off x="3084873" y="3975838"/>
            <a:ext cx="1235104" cy="424691"/>
          </a:xfrm>
          <a:prstGeom prst="rect">
            <a:avLst/>
          </a:prstGeom>
          <a:noFill/>
          <a:ln>
            <a:noFill/>
          </a:ln>
        </p:spPr>
        <p:txBody>
          <a:bodyPr spcFirstLastPara="1" wrap="square" lIns="54837" tIns="27412" rIns="54837" bIns="27412" anchor="t" anchorCtr="0">
            <a:spAutoFit/>
          </a:bodyPr>
          <a:lstStyle/>
          <a:p>
            <a:pPr algn="ct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端子・コネクタの外れはないか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25" name="Google Shape;5825;gc14f2cef91_0_130"/>
          <p:cNvSpPr txBox="1"/>
          <p:nvPr/>
        </p:nvSpPr>
        <p:spPr>
          <a:xfrm>
            <a:off x="2039269" y="1119424"/>
            <a:ext cx="566680" cy="253846"/>
          </a:xfrm>
          <a:prstGeom prst="rect">
            <a:avLst/>
          </a:prstGeom>
          <a:solidFill>
            <a:schemeClr val="lt1"/>
          </a:solid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ある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26" name="Google Shape;5826;gc14f2cef91_0_130"/>
          <p:cNvSpPr txBox="1"/>
          <p:nvPr/>
        </p:nvSpPr>
        <p:spPr>
          <a:xfrm>
            <a:off x="316422" y="2247482"/>
            <a:ext cx="604772"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27" name="Google Shape;5827;gc14f2cef91_0_130"/>
          <p:cNvSpPr txBox="1"/>
          <p:nvPr/>
        </p:nvSpPr>
        <p:spPr>
          <a:xfrm>
            <a:off x="1877356" y="3885585"/>
            <a:ext cx="943169"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してない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28" name="Google Shape;5828;gc14f2cef91_0_130"/>
          <p:cNvSpPr txBox="1"/>
          <p:nvPr/>
        </p:nvSpPr>
        <p:spPr>
          <a:xfrm>
            <a:off x="256102" y="5033769"/>
            <a:ext cx="864709" cy="253846"/>
          </a:xfrm>
          <a:prstGeom prst="rect">
            <a:avLst/>
          </a:prstGeom>
          <a:solidFill>
            <a:schemeClr val="lt1"/>
          </a:solidFill>
          <a:ln>
            <a:noFill/>
          </a:ln>
        </p:spPr>
        <p:txBody>
          <a:bodyPr spcFirstLastPara="1" wrap="square" lIns="48265" tIns="24127" rIns="48265" bIns="24127" anchor="t"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29" name="Google Shape;5829;gc14f2cef91_0_130"/>
          <p:cNvSpPr/>
          <p:nvPr/>
        </p:nvSpPr>
        <p:spPr>
          <a:xfrm>
            <a:off x="2781565" y="3734195"/>
            <a:ext cx="1892943" cy="949459"/>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6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
        <p:nvSpPr>
          <p:cNvPr id="5830" name="Google Shape;5830;gc14f2cef91_0_130"/>
          <p:cNvSpPr txBox="1"/>
          <p:nvPr/>
        </p:nvSpPr>
        <p:spPr>
          <a:xfrm>
            <a:off x="4253432" y="3816516"/>
            <a:ext cx="1332939" cy="253846"/>
          </a:xfrm>
          <a:prstGeom prst="rect">
            <a:avLst/>
          </a:prstGeom>
          <a:noFill/>
          <a:ln>
            <a:noFill/>
          </a:ln>
        </p:spPr>
        <p:txBody>
          <a:bodyPr spcFirstLastPara="1" wrap="square" lIns="48265" tIns="24127" rIns="48265" bIns="24127" anchor="t"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外れている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31" name="Google Shape;5831;gc14f2cef91_0_130"/>
          <p:cNvCxnSpPr>
            <a:cxnSpLocks/>
            <a:stCxn id="5829" idx="3"/>
            <a:endCxn id="5832" idx="1"/>
          </p:cNvCxnSpPr>
          <p:nvPr/>
        </p:nvCxnSpPr>
        <p:spPr>
          <a:xfrm>
            <a:off x="4674508" y="4208925"/>
            <a:ext cx="887681" cy="3111"/>
          </a:xfrm>
          <a:prstGeom prst="straightConnector1">
            <a:avLst/>
          </a:prstGeom>
          <a:noFill/>
          <a:ln w="15875" cap="flat" cmpd="sng">
            <a:solidFill>
              <a:schemeClr val="dk1"/>
            </a:solidFill>
            <a:prstDash val="solid"/>
            <a:round/>
            <a:headEnd type="none" w="sm" len="sm"/>
            <a:tailEnd type="triangle" w="med" len="med"/>
          </a:ln>
        </p:spPr>
      </p:cxnSp>
      <p:sp>
        <p:nvSpPr>
          <p:cNvPr id="5832" name="Google Shape;5832;gc14f2cef91_0_130"/>
          <p:cNvSpPr txBox="1"/>
          <p:nvPr/>
        </p:nvSpPr>
        <p:spPr>
          <a:xfrm>
            <a:off x="5562189" y="4038978"/>
            <a:ext cx="1090532" cy="34611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配線等取付</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33" name="Google Shape;5833;gc14f2cef91_0_130"/>
          <p:cNvCxnSpPr/>
          <p:nvPr/>
        </p:nvCxnSpPr>
        <p:spPr>
          <a:xfrm>
            <a:off x="3702425" y="4684695"/>
            <a:ext cx="0" cy="993328"/>
          </a:xfrm>
          <a:prstGeom prst="straightConnector1">
            <a:avLst/>
          </a:prstGeom>
          <a:noFill/>
          <a:ln w="19050" cap="flat" cmpd="sng">
            <a:solidFill>
              <a:schemeClr val="dk1"/>
            </a:solidFill>
            <a:prstDash val="solid"/>
            <a:round/>
            <a:headEnd type="none" w="sm" len="sm"/>
            <a:tailEnd type="triangle" w="med" len="med"/>
          </a:ln>
        </p:spPr>
      </p:cxnSp>
      <p:sp>
        <p:nvSpPr>
          <p:cNvPr id="5834" name="Google Shape;5834;gc14f2cef91_0_130"/>
          <p:cNvSpPr txBox="1"/>
          <p:nvPr/>
        </p:nvSpPr>
        <p:spPr>
          <a:xfrm>
            <a:off x="2508002" y="4935700"/>
            <a:ext cx="1178989"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外れていない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35" name="Google Shape;5835;gc14f2cef91_0_130"/>
          <p:cNvSpPr txBox="1"/>
          <p:nvPr/>
        </p:nvSpPr>
        <p:spPr>
          <a:xfrm>
            <a:off x="3210743" y="5695362"/>
            <a:ext cx="975027" cy="264169"/>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rPr>
              <a:t>1-2‐③</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36" name="Google Shape;5836;gc14f2cef91_0_130"/>
          <p:cNvSpPr txBox="1"/>
          <p:nvPr/>
        </p:nvSpPr>
        <p:spPr>
          <a:xfrm>
            <a:off x="1509581" y="3555198"/>
            <a:ext cx="1593839" cy="240025"/>
          </a:xfrm>
          <a:prstGeom prst="rect">
            <a:avLst/>
          </a:prstGeom>
          <a:solidFill>
            <a:schemeClr val="lt1"/>
          </a:solidFill>
          <a:ln>
            <a:noFill/>
          </a:ln>
        </p:spPr>
        <p:txBody>
          <a:bodyPr spcFirstLastPara="1" wrap="square" lIns="54837" tIns="27412" rIns="54837" bIns="27412"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電動ポンプ式の機種</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37" name="Google Shape;5837;gc14f2cef91_0_130"/>
          <p:cNvSpPr txBox="1"/>
          <p:nvPr/>
        </p:nvSpPr>
        <p:spPr>
          <a:xfrm>
            <a:off x="7000738" y="953003"/>
            <a:ext cx="4782573" cy="701690"/>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想定原因</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燃料系統の漏れによる配管内のエアー混入</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フイルターの目詰りによる燃料不足</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38" name="Google Shape;5838;gc14f2cef91_0_130"/>
          <p:cNvSpPr txBox="1"/>
          <p:nvPr/>
        </p:nvSpPr>
        <p:spPr>
          <a:xfrm>
            <a:off x="2423257" y="130781"/>
            <a:ext cx="8129844" cy="547802"/>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　スターターを回転しても、エンジン燃焼の感じは感じられるがすぐに停止、またはエンジンが始動するが徐々に回転が遅くなり停止する場合</a:t>
            </a:r>
            <a:endParaRPr kumimoji="0" sz="1600"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sp>
        <p:nvSpPr>
          <p:cNvPr id="2" name="テキスト ボックス 1">
            <a:extLst>
              <a:ext uri="{FF2B5EF4-FFF2-40B4-BE49-F238E27FC236}">
                <a16:creationId xmlns:a16="http://schemas.microsoft.com/office/drawing/2014/main" id="{510D3B10-D928-E2B6-B2AF-B4B1D5110C76}"/>
              </a:ext>
            </a:extLst>
          </p:cNvPr>
          <p:cNvSpPr txBox="1"/>
          <p:nvPr/>
        </p:nvSpPr>
        <p:spPr>
          <a:xfrm>
            <a:off x="10890599" y="153061"/>
            <a:ext cx="1588875" cy="584775"/>
          </a:xfrm>
          <a:prstGeom prst="rect">
            <a:avLst/>
          </a:prstGeom>
          <a:noFill/>
        </p:spPr>
        <p:txBody>
          <a:bodyPr wrap="square" rtlCol="0">
            <a:spAutoFit/>
          </a:bodyPr>
          <a:lstStyle/>
          <a:p>
            <a:pPr defTabSz="1219170"/>
            <a:r>
              <a:rPr lang="en-US" altLang="ja-JP" sz="3200" b="1" dirty="0">
                <a:solidFill>
                  <a:srgbClr val="000000"/>
                </a:solidFill>
                <a:latin typeface="Arial"/>
                <a:ea typeface="ＭＳ Ｐゴシック" panose="020B0600070205080204" pitchFamily="50" charset="-128"/>
              </a:rPr>
              <a:t>151P</a:t>
            </a:r>
            <a:endParaRPr lang="ja-JP" altLang="en-US" sz="3200" b="1"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37587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42"/>
        <p:cNvGrpSpPr/>
        <p:nvPr/>
      </p:nvGrpSpPr>
      <p:grpSpPr>
        <a:xfrm>
          <a:off x="0" y="0"/>
          <a:ext cx="0" cy="0"/>
          <a:chOff x="0" y="0"/>
          <a:chExt cx="0" cy="0"/>
        </a:xfrm>
      </p:grpSpPr>
      <p:sp>
        <p:nvSpPr>
          <p:cNvPr id="5843" name="Google Shape;5843;gc14f2cef91_0_164"/>
          <p:cNvSpPr txBox="1"/>
          <p:nvPr/>
        </p:nvSpPr>
        <p:spPr>
          <a:xfrm>
            <a:off x="889439" y="4832303"/>
            <a:ext cx="1334013" cy="430887"/>
          </a:xfrm>
          <a:prstGeom prst="rect">
            <a:avLst/>
          </a:prstGeom>
          <a:noFill/>
          <a:ln>
            <a:noFill/>
          </a:ln>
        </p:spPr>
        <p:txBody>
          <a:bodyPr spcFirstLastPara="1" wrap="square" lIns="0" tIns="0" rIns="0" bIns="0"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③ バッテリー電圧はあるか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44" name="Google Shape;5844;gc14f2cef91_0_164"/>
          <p:cNvSpPr/>
          <p:nvPr/>
        </p:nvSpPr>
        <p:spPr>
          <a:xfrm>
            <a:off x="376653" y="4536197"/>
            <a:ext cx="2319768" cy="967364"/>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8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45" name="Google Shape;5845;gc14f2cef91_0_164"/>
          <p:cNvCxnSpPr>
            <a:cxnSpLocks/>
            <a:stCxn id="5844" idx="3"/>
            <a:endCxn id="5846" idx="1"/>
          </p:cNvCxnSpPr>
          <p:nvPr/>
        </p:nvCxnSpPr>
        <p:spPr>
          <a:xfrm flipV="1">
            <a:off x="2696421" y="4985852"/>
            <a:ext cx="2205412" cy="34027"/>
          </a:xfrm>
          <a:prstGeom prst="straightConnector1">
            <a:avLst/>
          </a:prstGeom>
          <a:noFill/>
          <a:ln w="15875" cap="flat" cmpd="sng">
            <a:solidFill>
              <a:schemeClr val="dk1"/>
            </a:solidFill>
            <a:prstDash val="solid"/>
            <a:round/>
            <a:headEnd type="none" w="sm" len="sm"/>
            <a:tailEnd type="triangle" w="med" len="med"/>
          </a:ln>
        </p:spPr>
      </p:cxnSp>
      <p:sp>
        <p:nvSpPr>
          <p:cNvPr id="5847" name="Google Shape;5847;gc14f2cef91_0_164"/>
          <p:cNvSpPr txBox="1"/>
          <p:nvPr/>
        </p:nvSpPr>
        <p:spPr>
          <a:xfrm>
            <a:off x="2599596" y="4661687"/>
            <a:ext cx="513585" cy="225767"/>
          </a:xfrm>
          <a:prstGeom prst="rect">
            <a:avLst/>
          </a:prstGeom>
          <a:solidFill>
            <a:schemeClr val="lt1"/>
          </a:solidFill>
          <a:ln>
            <a:noFill/>
          </a:ln>
        </p:spPr>
        <p:txBody>
          <a:bodyPr spcFirstLastPara="1" wrap="square" lIns="0" tIns="0" rIns="0"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46" name="Google Shape;5846;gc14f2cef91_0_164"/>
          <p:cNvSpPr txBox="1"/>
          <p:nvPr/>
        </p:nvSpPr>
        <p:spPr>
          <a:xfrm>
            <a:off x="4901833" y="4862741"/>
            <a:ext cx="1165793" cy="24622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p>
            <a:pPr algn="ctr" defTabSz="466607">
              <a:buClr>
                <a:srgbClr val="000000"/>
              </a:buClr>
              <a:defRPr/>
            </a:pPr>
            <a:r>
              <a:rPr kumimoji="0" lang="ja-JP" altLang="en-US" sz="1600" kern="0" dirty="0">
                <a:solidFill>
                  <a:srgbClr val="000000"/>
                </a:solidFill>
                <a:latin typeface="BIZ UDPゴシック" panose="020B0400000000000000" pitchFamily="50" charset="-128"/>
                <a:ea typeface="BIZ UDPゴシック" panose="020B0400000000000000" pitchFamily="50" charset="-128"/>
                <a:cs typeface="Arial"/>
                <a:sym typeface="Arial"/>
              </a:rPr>
              <a:t>充電する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48" name="Google Shape;5848;gc14f2cef91_0_164"/>
          <p:cNvSpPr txBox="1"/>
          <p:nvPr/>
        </p:nvSpPr>
        <p:spPr>
          <a:xfrm>
            <a:off x="803285" y="1497072"/>
            <a:ext cx="1608043" cy="553998"/>
          </a:xfrm>
          <a:prstGeom prst="rect">
            <a:avLst/>
          </a:prstGeom>
          <a:noFill/>
          <a:ln>
            <a:noFill/>
          </a:ln>
        </p:spPr>
        <p:txBody>
          <a:bodyPr spcFirstLastPara="1" wrap="square" lIns="0" tIns="0" rIns="0" bIns="0"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①　前後進スイッチが前後進どちらかに入っていないか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49" name="Google Shape;5849;gc14f2cef91_0_164"/>
          <p:cNvSpPr/>
          <p:nvPr/>
        </p:nvSpPr>
        <p:spPr>
          <a:xfrm>
            <a:off x="81250" y="1188335"/>
            <a:ext cx="2926333" cy="1100227"/>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8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50" name="Google Shape;5850;gc14f2cef91_0_164"/>
          <p:cNvCxnSpPr>
            <a:cxnSpLocks/>
          </p:cNvCxnSpPr>
          <p:nvPr/>
        </p:nvCxnSpPr>
        <p:spPr>
          <a:xfrm>
            <a:off x="2989858" y="1694188"/>
            <a:ext cx="1113268" cy="0"/>
          </a:xfrm>
          <a:prstGeom prst="straightConnector1">
            <a:avLst/>
          </a:prstGeom>
          <a:noFill/>
          <a:ln w="15875" cap="flat" cmpd="sng">
            <a:solidFill>
              <a:schemeClr val="dk1"/>
            </a:solidFill>
            <a:prstDash val="solid"/>
            <a:round/>
            <a:headEnd type="none" w="sm" len="sm"/>
            <a:tailEnd type="triangle" w="med" len="med"/>
          </a:ln>
        </p:spPr>
      </p:cxnSp>
      <p:sp>
        <p:nvSpPr>
          <p:cNvPr id="5851" name="Google Shape;5851;gc14f2cef91_0_164"/>
          <p:cNvSpPr txBox="1"/>
          <p:nvPr/>
        </p:nvSpPr>
        <p:spPr>
          <a:xfrm>
            <a:off x="4232769" y="1563046"/>
            <a:ext cx="1338129" cy="30910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中立位置にする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pic>
        <p:nvPicPr>
          <p:cNvPr id="5852" name="Google Shape;5852;gc14f2cef91_0_164"/>
          <p:cNvPicPr preferRelativeResize="0"/>
          <p:nvPr/>
        </p:nvPicPr>
        <p:blipFill rotWithShape="1">
          <a:blip r:embed="rId3">
            <a:alphaModFix/>
          </a:blip>
          <a:srcRect/>
          <a:stretch/>
        </p:blipFill>
        <p:spPr>
          <a:xfrm>
            <a:off x="5651903" y="1608609"/>
            <a:ext cx="1416973" cy="1211368"/>
          </a:xfrm>
          <a:prstGeom prst="rect">
            <a:avLst/>
          </a:prstGeom>
          <a:noFill/>
          <a:ln>
            <a:noFill/>
          </a:ln>
        </p:spPr>
      </p:pic>
      <p:cxnSp>
        <p:nvCxnSpPr>
          <p:cNvPr id="5853" name="Google Shape;5853;gc14f2cef91_0_164"/>
          <p:cNvCxnSpPr/>
          <p:nvPr/>
        </p:nvCxnSpPr>
        <p:spPr>
          <a:xfrm>
            <a:off x="1537831" y="2288562"/>
            <a:ext cx="0" cy="635717"/>
          </a:xfrm>
          <a:prstGeom prst="straightConnector1">
            <a:avLst/>
          </a:prstGeom>
          <a:noFill/>
          <a:ln w="19050" cap="flat" cmpd="sng">
            <a:solidFill>
              <a:schemeClr val="dk1"/>
            </a:solidFill>
            <a:prstDash val="solid"/>
            <a:round/>
            <a:headEnd type="none" w="sm" len="sm"/>
            <a:tailEnd type="triangle" w="med" len="med"/>
          </a:ln>
        </p:spPr>
      </p:cxnSp>
      <p:sp>
        <p:nvSpPr>
          <p:cNvPr id="5854" name="Google Shape;5854;gc14f2cef91_0_164"/>
          <p:cNvSpPr txBox="1"/>
          <p:nvPr/>
        </p:nvSpPr>
        <p:spPr>
          <a:xfrm>
            <a:off x="279157" y="229029"/>
            <a:ext cx="3378443" cy="383008"/>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ja-JP" altLang="en-US" sz="2133" kern="0" dirty="0">
                <a:solidFill>
                  <a:srgbClr val="000000"/>
                </a:solidFill>
                <a:latin typeface="BIZ UDPゴシック" panose="020B0400000000000000" pitchFamily="50" charset="-128"/>
                <a:ea typeface="BIZ UDPゴシック" panose="020B0400000000000000" pitchFamily="50" charset="-128"/>
                <a:cs typeface="Arial"/>
                <a:sym typeface="Arial"/>
              </a:rPr>
              <a:t>１</a:t>
            </a:r>
            <a:r>
              <a:rPr kumimoji="0" lang="en-US" altLang="ja-JP" sz="2133" kern="0" dirty="0">
                <a:solidFill>
                  <a:srgbClr val="000000"/>
                </a:solidFill>
                <a:latin typeface="BIZ UDPゴシック" panose="020B0400000000000000" pitchFamily="50" charset="-128"/>
                <a:ea typeface="BIZ UDPゴシック" panose="020B0400000000000000" pitchFamily="50" charset="-128"/>
                <a:cs typeface="Arial"/>
                <a:sym typeface="Arial"/>
              </a:rPr>
              <a:t>-2</a:t>
            </a:r>
            <a:r>
              <a:rPr kumimoji="0" lang="ja-JP" altLang="en-US" sz="2133" kern="0" dirty="0">
                <a:solidFill>
                  <a:srgbClr val="000000"/>
                </a:solidFill>
                <a:latin typeface="BIZ UDPゴシック" panose="020B0400000000000000" pitchFamily="50" charset="-128"/>
                <a:ea typeface="BIZ UDPゴシック" panose="020B0400000000000000" pitchFamily="50" charset="-128"/>
                <a:cs typeface="Arial"/>
                <a:sym typeface="Arial"/>
              </a:rPr>
              <a:t>　スターターの回転</a:t>
            </a:r>
            <a:endParaRPr kumimoji="0" sz="16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55" name="Google Shape;5855;gc14f2cef91_0_164"/>
          <p:cNvCxnSpPr>
            <a:cxnSpLocks/>
          </p:cNvCxnSpPr>
          <p:nvPr/>
        </p:nvCxnSpPr>
        <p:spPr>
          <a:xfrm>
            <a:off x="1536537" y="5503560"/>
            <a:ext cx="0" cy="780136"/>
          </a:xfrm>
          <a:prstGeom prst="straightConnector1">
            <a:avLst/>
          </a:prstGeom>
          <a:noFill/>
          <a:ln w="19050" cap="flat" cmpd="sng">
            <a:solidFill>
              <a:schemeClr val="dk1"/>
            </a:solidFill>
            <a:prstDash val="solid"/>
            <a:round/>
            <a:headEnd type="none" w="sm" len="sm"/>
            <a:tailEnd type="triangle" w="med" len="med"/>
          </a:ln>
        </p:spPr>
      </p:cxnSp>
      <p:sp>
        <p:nvSpPr>
          <p:cNvPr id="5856" name="Google Shape;5856;gc14f2cef91_0_164"/>
          <p:cNvSpPr txBox="1"/>
          <p:nvPr/>
        </p:nvSpPr>
        <p:spPr>
          <a:xfrm>
            <a:off x="802863" y="3206940"/>
            <a:ext cx="1618227" cy="553998"/>
          </a:xfrm>
          <a:prstGeom prst="rect">
            <a:avLst/>
          </a:prstGeom>
          <a:noFill/>
          <a:ln>
            <a:noFill/>
          </a:ln>
        </p:spPr>
        <p:txBody>
          <a:bodyPr spcFirstLastPara="1" wrap="square" lIns="0" tIns="0" rIns="0" bIns="0"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② 支援装置の電源（ブレーカー等）は入っているか</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57" name="Google Shape;5857;gc14f2cef91_0_164"/>
          <p:cNvSpPr/>
          <p:nvPr/>
        </p:nvSpPr>
        <p:spPr>
          <a:xfrm>
            <a:off x="254281" y="2936800"/>
            <a:ext cx="2564516" cy="1031097"/>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8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58" name="Google Shape;5858;gc14f2cef91_0_164"/>
          <p:cNvCxnSpPr/>
          <p:nvPr/>
        </p:nvCxnSpPr>
        <p:spPr>
          <a:xfrm>
            <a:off x="1536537" y="3995575"/>
            <a:ext cx="0" cy="568091"/>
          </a:xfrm>
          <a:prstGeom prst="straightConnector1">
            <a:avLst/>
          </a:prstGeom>
          <a:noFill/>
          <a:ln w="19050" cap="flat" cmpd="sng">
            <a:solidFill>
              <a:schemeClr val="dk1"/>
            </a:solidFill>
            <a:prstDash val="solid"/>
            <a:round/>
            <a:headEnd type="none" w="sm" len="sm"/>
            <a:tailEnd type="triangle" w="med" len="med"/>
          </a:ln>
        </p:spPr>
      </p:cxnSp>
      <p:cxnSp>
        <p:nvCxnSpPr>
          <p:cNvPr id="5859" name="Google Shape;5859;gc14f2cef91_0_164"/>
          <p:cNvCxnSpPr>
            <a:cxnSpLocks/>
            <a:stCxn id="5857" idx="3"/>
            <a:endCxn id="5860" idx="1"/>
          </p:cNvCxnSpPr>
          <p:nvPr/>
        </p:nvCxnSpPr>
        <p:spPr>
          <a:xfrm flipV="1">
            <a:off x="2818797" y="3429001"/>
            <a:ext cx="1920368" cy="23348"/>
          </a:xfrm>
          <a:prstGeom prst="straightConnector1">
            <a:avLst/>
          </a:prstGeom>
          <a:noFill/>
          <a:ln w="15875" cap="flat" cmpd="sng">
            <a:solidFill>
              <a:schemeClr val="dk1"/>
            </a:solidFill>
            <a:prstDash val="solid"/>
            <a:round/>
            <a:headEnd type="none" w="sm" len="sm"/>
            <a:tailEnd type="triangle" w="med" len="med"/>
          </a:ln>
        </p:spPr>
      </p:cxnSp>
      <p:sp>
        <p:nvSpPr>
          <p:cNvPr id="5860" name="Google Shape;5860;gc14f2cef91_0_164"/>
          <p:cNvSpPr txBox="1"/>
          <p:nvPr/>
        </p:nvSpPr>
        <p:spPr>
          <a:xfrm>
            <a:off x="4739165" y="3287340"/>
            <a:ext cx="1416975" cy="283321"/>
          </a:xfrm>
          <a:prstGeom prst="rect">
            <a:avLst/>
          </a:prstGeom>
          <a:noFill/>
          <a:ln w="9525" cap="flat" cmpd="sng">
            <a:solidFill>
              <a:schemeClr val="dk1"/>
            </a:solidFill>
            <a:prstDash val="solid"/>
            <a:round/>
            <a:headEnd type="none" w="sm" len="sm"/>
            <a:tailEnd type="none" w="sm" len="sm"/>
          </a:ln>
        </p:spPr>
        <p:txBody>
          <a:bodyPr spcFirstLastPara="1" wrap="square" lIns="0" tIns="36741" rIns="0" bIns="0" anchor="ctr" anchorCtr="0">
            <a:spAutoFit/>
          </a:bodyPr>
          <a:lstStyle/>
          <a:p>
            <a:pPr algn="ctr" defTabSz="466607">
              <a:buClr>
                <a:srgbClr val="000000"/>
              </a:buClr>
              <a:defRPr/>
            </a:pPr>
            <a:r>
              <a:rPr kumimoji="0" lang="ja-JP" altLang="en-US" sz="1600" kern="0" dirty="0">
                <a:solidFill>
                  <a:srgbClr val="000000"/>
                </a:solidFill>
                <a:latin typeface="BIZ UDPゴシック" panose="020B0400000000000000" pitchFamily="50" charset="-128"/>
                <a:ea typeface="BIZ UDPゴシック" panose="020B0400000000000000" pitchFamily="50" charset="-128"/>
                <a:cs typeface="Arial"/>
                <a:sym typeface="Arial"/>
              </a:rPr>
              <a:t>電源を入れる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861" name="Google Shape;5861;gc14f2cef91_0_164"/>
          <p:cNvCxnSpPr>
            <a:cxnSpLocks/>
          </p:cNvCxnSpPr>
          <p:nvPr/>
        </p:nvCxnSpPr>
        <p:spPr>
          <a:xfrm>
            <a:off x="57057" y="810139"/>
            <a:ext cx="12011481" cy="0"/>
          </a:xfrm>
          <a:prstGeom prst="straightConnector1">
            <a:avLst/>
          </a:prstGeom>
          <a:noFill/>
          <a:ln w="9525" cap="flat" cmpd="sng">
            <a:solidFill>
              <a:schemeClr val="dk1"/>
            </a:solidFill>
            <a:prstDash val="solid"/>
            <a:round/>
            <a:headEnd type="none" w="sm" len="sm"/>
            <a:tailEnd type="none" w="sm" len="sm"/>
          </a:ln>
        </p:spPr>
      </p:cxnSp>
      <p:sp>
        <p:nvSpPr>
          <p:cNvPr id="5862" name="Google Shape;5862;gc14f2cef91_0_164"/>
          <p:cNvSpPr txBox="1"/>
          <p:nvPr/>
        </p:nvSpPr>
        <p:spPr>
          <a:xfrm>
            <a:off x="4901832" y="5334342"/>
            <a:ext cx="2039483" cy="215444"/>
          </a:xfrm>
          <a:prstGeom prst="rect">
            <a:avLst/>
          </a:prstGeom>
          <a:solidFill>
            <a:schemeClr val="lt1"/>
          </a:solidFill>
          <a:ln>
            <a:noFill/>
          </a:ln>
        </p:spPr>
        <p:txBody>
          <a:bodyPr spcFirstLastPara="1" wrap="square" lIns="0" tIns="0" rIns="0"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現場では、他車から流用</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pic>
        <p:nvPicPr>
          <p:cNvPr id="5863" name="Google Shape;5863;gc14f2cef91_0_16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2094561" y="5464542"/>
            <a:ext cx="978751" cy="544903"/>
          </a:xfrm>
          <a:prstGeom prst="rect">
            <a:avLst/>
          </a:prstGeom>
          <a:noFill/>
          <a:ln>
            <a:noFill/>
          </a:ln>
        </p:spPr>
      </p:pic>
      <p:sp>
        <p:nvSpPr>
          <p:cNvPr id="5864" name="Google Shape;5864;gc14f2cef91_0_164"/>
          <p:cNvSpPr txBox="1"/>
          <p:nvPr/>
        </p:nvSpPr>
        <p:spPr>
          <a:xfrm>
            <a:off x="705490" y="5531827"/>
            <a:ext cx="534041" cy="225767"/>
          </a:xfrm>
          <a:prstGeom prst="rect">
            <a:avLst/>
          </a:prstGeom>
          <a:solidFill>
            <a:schemeClr val="lt1"/>
          </a:solidFill>
          <a:ln>
            <a:noFill/>
          </a:ln>
        </p:spPr>
        <p:txBody>
          <a:bodyPr spcFirstLastPara="1" wrap="square" lIns="0" tIns="0" rIns="0" bIns="0" anchor="t"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ある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65" name="Google Shape;5865;gc14f2cef91_0_164"/>
          <p:cNvSpPr txBox="1"/>
          <p:nvPr/>
        </p:nvSpPr>
        <p:spPr>
          <a:xfrm>
            <a:off x="2630681" y="1349709"/>
            <a:ext cx="1022248" cy="225767"/>
          </a:xfrm>
          <a:prstGeom prst="rect">
            <a:avLst/>
          </a:prstGeom>
          <a:solidFill>
            <a:schemeClr val="lt1"/>
          </a:solidFill>
          <a:ln>
            <a:noFill/>
          </a:ln>
        </p:spPr>
        <p:txBody>
          <a:bodyPr spcFirstLastPara="1" wrap="square" lIns="0" tIns="0" rIns="0"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入っている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66" name="Google Shape;5866;gc14f2cef91_0_164"/>
          <p:cNvSpPr txBox="1"/>
          <p:nvPr/>
        </p:nvSpPr>
        <p:spPr>
          <a:xfrm>
            <a:off x="254281" y="2037905"/>
            <a:ext cx="718231" cy="451534"/>
          </a:xfrm>
          <a:prstGeom prst="rect">
            <a:avLst/>
          </a:prstGeom>
          <a:solidFill>
            <a:schemeClr val="lt1"/>
          </a:solidFill>
          <a:ln>
            <a:noFill/>
          </a:ln>
        </p:spPr>
        <p:txBody>
          <a:bodyPr spcFirstLastPara="1" wrap="square" lIns="0" tIns="0" rIns="0"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入っていない</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67" name="Google Shape;5867;gc14f2cef91_0_164"/>
          <p:cNvSpPr txBox="1"/>
          <p:nvPr/>
        </p:nvSpPr>
        <p:spPr>
          <a:xfrm>
            <a:off x="-43273" y="3967865"/>
            <a:ext cx="1239252" cy="225767"/>
          </a:xfrm>
          <a:prstGeom prst="rect">
            <a:avLst/>
          </a:prstGeom>
          <a:solidFill>
            <a:schemeClr val="lt1"/>
          </a:solidFill>
          <a:ln>
            <a:noFill/>
          </a:ln>
        </p:spPr>
        <p:txBody>
          <a:bodyPr spcFirstLastPara="1" wrap="square" lIns="0" tIns="0" rIns="0"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入っている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68" name="Google Shape;5868;gc14f2cef91_0_164"/>
          <p:cNvSpPr txBox="1"/>
          <p:nvPr/>
        </p:nvSpPr>
        <p:spPr>
          <a:xfrm>
            <a:off x="2875781" y="3103801"/>
            <a:ext cx="1131207" cy="215444"/>
          </a:xfrm>
          <a:prstGeom prst="rect">
            <a:avLst/>
          </a:prstGeom>
          <a:solidFill>
            <a:schemeClr val="lt1"/>
          </a:solidFill>
          <a:ln>
            <a:noFill/>
          </a:ln>
        </p:spPr>
        <p:txBody>
          <a:bodyPr spcFirstLastPara="1" wrap="square" lIns="0" tIns="0" rIns="0" bIns="0"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入っていない</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69" name="Google Shape;5869;gc14f2cef91_0_164"/>
          <p:cNvSpPr txBox="1"/>
          <p:nvPr/>
        </p:nvSpPr>
        <p:spPr>
          <a:xfrm>
            <a:off x="1239531" y="6283697"/>
            <a:ext cx="654248" cy="24622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p>
            <a:pPr algn="ctr" defTabSz="466607">
              <a:buClr>
                <a:srgbClr val="000000"/>
              </a:buClr>
              <a:defRPr/>
            </a:pPr>
            <a:r>
              <a:rPr kumimoji="0" lang="en-US" altLang="ja-JP" sz="1600" kern="0" dirty="0">
                <a:solidFill>
                  <a:srgbClr val="000000"/>
                </a:solidFill>
                <a:latin typeface="BIZ UDPゴシック" panose="020B0400000000000000" pitchFamily="50" charset="-128"/>
                <a:ea typeface="BIZ UDPゴシック" panose="020B0400000000000000" pitchFamily="50" charset="-128"/>
                <a:cs typeface="Arial"/>
                <a:sym typeface="Arial"/>
              </a:rPr>
              <a:t>1-3</a:t>
            </a:r>
            <a:endParaRPr kumimoji="0" sz="16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70" name="Google Shape;5870;gc14f2cef91_0_164"/>
          <p:cNvSpPr txBox="1"/>
          <p:nvPr/>
        </p:nvSpPr>
        <p:spPr>
          <a:xfrm>
            <a:off x="7863135" y="1239359"/>
            <a:ext cx="4205403" cy="506893"/>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想定原因</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支援装置による制御、またはバッテリー電圧不足</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71" name="Google Shape;5871;gc14f2cef91_0_164"/>
          <p:cNvSpPr txBox="1"/>
          <p:nvPr/>
        </p:nvSpPr>
        <p:spPr>
          <a:xfrm>
            <a:off x="4802847" y="303696"/>
            <a:ext cx="4885196" cy="30158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　スターターが回転しない又は、回転が遅い場合</a:t>
            </a:r>
            <a:endParaRPr kumimoji="0" sz="1600"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grpSp>
        <p:nvGrpSpPr>
          <p:cNvPr id="31" name="Google Shape;5753;gc14f2cef91_0_68">
            <a:extLst>
              <a:ext uri="{FF2B5EF4-FFF2-40B4-BE49-F238E27FC236}">
                <a16:creationId xmlns:a16="http://schemas.microsoft.com/office/drawing/2014/main" id="{1CA31448-64C1-4305-B906-6DD79C27007F}"/>
              </a:ext>
            </a:extLst>
          </p:cNvPr>
          <p:cNvGrpSpPr/>
          <p:nvPr/>
        </p:nvGrpSpPr>
        <p:grpSpPr>
          <a:xfrm>
            <a:off x="7634197" y="2242974"/>
            <a:ext cx="4151520" cy="2418745"/>
            <a:chOff x="839260" y="4982148"/>
            <a:chExt cx="5253951" cy="2629275"/>
          </a:xfrm>
        </p:grpSpPr>
        <p:pic>
          <p:nvPicPr>
            <p:cNvPr id="32" name="Google Shape;5754;gc14f2cef91_0_68" descr="ダイアグラム&#10;&#10;説明は自動で生成されたものです">
              <a:extLst>
                <a:ext uri="{FF2B5EF4-FFF2-40B4-BE49-F238E27FC236}">
                  <a16:creationId xmlns:a16="http://schemas.microsoft.com/office/drawing/2014/main" id="{377A143A-220D-4115-A463-771C5247926F}"/>
                </a:ext>
              </a:extLst>
            </p:cNvPr>
            <p:cNvPicPr preferRelativeResize="0"/>
            <p:nvPr/>
          </p:nvPicPr>
          <p:blipFill rotWithShape="1">
            <a:blip r:embed="rId5" cstate="email">
              <a:alphaModFix amt="73000"/>
              <a:extLst>
                <a:ext uri="{28A0092B-C50C-407E-A947-70E740481C1C}">
                  <a14:useLocalDpi xmlns:a14="http://schemas.microsoft.com/office/drawing/2010/main"/>
                </a:ext>
              </a:extLst>
            </a:blip>
            <a:srcRect/>
            <a:stretch/>
          </p:blipFill>
          <p:spPr>
            <a:xfrm>
              <a:off x="839260" y="4982148"/>
              <a:ext cx="5253951" cy="2629275"/>
            </a:xfrm>
            <a:prstGeom prst="rect">
              <a:avLst/>
            </a:prstGeom>
            <a:noFill/>
            <a:ln>
              <a:noFill/>
            </a:ln>
          </p:spPr>
        </p:pic>
        <p:cxnSp>
          <p:nvCxnSpPr>
            <p:cNvPr id="35" name="Google Shape;5757;gc14f2cef91_0_68">
              <a:extLst>
                <a:ext uri="{FF2B5EF4-FFF2-40B4-BE49-F238E27FC236}">
                  <a16:creationId xmlns:a16="http://schemas.microsoft.com/office/drawing/2014/main" id="{2ED52CCB-FC51-4490-928E-BA36CDAD64CE}"/>
                </a:ext>
              </a:extLst>
            </p:cNvPr>
            <p:cNvCxnSpPr/>
            <p:nvPr/>
          </p:nvCxnSpPr>
          <p:spPr>
            <a:xfrm rot="10800000">
              <a:off x="3893840" y="6778902"/>
              <a:ext cx="0" cy="461400"/>
            </a:xfrm>
            <a:prstGeom prst="straightConnector1">
              <a:avLst/>
            </a:prstGeom>
            <a:noFill/>
            <a:ln w="28575" cap="flat" cmpd="sng">
              <a:solidFill>
                <a:srgbClr val="FF0000"/>
              </a:solidFill>
              <a:prstDash val="solid"/>
              <a:round/>
              <a:headEnd type="none" w="sm" len="sm"/>
              <a:tailEnd type="triangle" w="med" len="med"/>
            </a:ln>
          </p:spPr>
        </p:cxnSp>
        <p:sp>
          <p:nvSpPr>
            <p:cNvPr id="36" name="Google Shape;5758;gc14f2cef91_0_68">
              <a:extLst>
                <a:ext uri="{FF2B5EF4-FFF2-40B4-BE49-F238E27FC236}">
                  <a16:creationId xmlns:a16="http://schemas.microsoft.com/office/drawing/2014/main" id="{FCEB5FC3-1DE5-4987-AA47-3ABDC3FD4E9B}"/>
                </a:ext>
              </a:extLst>
            </p:cNvPr>
            <p:cNvSpPr txBox="1"/>
            <p:nvPr/>
          </p:nvSpPr>
          <p:spPr>
            <a:xfrm>
              <a:off x="3385811" y="7240293"/>
              <a:ext cx="1539626" cy="2943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バッテリー</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pic>
        <p:nvPicPr>
          <p:cNvPr id="50" name="Google Shape;5852;gc14f2cef91_0_164">
            <a:extLst>
              <a:ext uri="{FF2B5EF4-FFF2-40B4-BE49-F238E27FC236}">
                <a16:creationId xmlns:a16="http://schemas.microsoft.com/office/drawing/2014/main" id="{192FA830-3695-4932-ABC3-735BBF608F1E}"/>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0110883" y="2801303"/>
            <a:ext cx="466253" cy="398599"/>
          </a:xfrm>
          <a:prstGeom prst="rect">
            <a:avLst/>
          </a:prstGeom>
          <a:noFill/>
          <a:ln>
            <a:noFill/>
          </a:ln>
        </p:spPr>
      </p:pic>
      <p:sp>
        <p:nvSpPr>
          <p:cNvPr id="2" name="テキスト ボックス 1">
            <a:extLst>
              <a:ext uri="{FF2B5EF4-FFF2-40B4-BE49-F238E27FC236}">
                <a16:creationId xmlns:a16="http://schemas.microsoft.com/office/drawing/2014/main" id="{2479ECFF-7B0D-F29E-4666-2869DEDFEA6E}"/>
              </a:ext>
            </a:extLst>
          </p:cNvPr>
          <p:cNvSpPr txBox="1"/>
          <p:nvPr/>
        </p:nvSpPr>
        <p:spPr>
          <a:xfrm>
            <a:off x="10286049" y="1"/>
            <a:ext cx="1588875" cy="584775"/>
          </a:xfrm>
          <a:prstGeom prst="rect">
            <a:avLst/>
          </a:prstGeom>
          <a:noFill/>
        </p:spPr>
        <p:txBody>
          <a:bodyPr wrap="square" rtlCol="0">
            <a:spAutoFit/>
          </a:bodyPr>
          <a:lstStyle/>
          <a:p>
            <a:pPr defTabSz="1219170"/>
            <a:r>
              <a:rPr lang="en-US" altLang="ja-JP" sz="3200" b="1" dirty="0">
                <a:solidFill>
                  <a:srgbClr val="000000"/>
                </a:solidFill>
                <a:latin typeface="Arial"/>
                <a:ea typeface="ＭＳ Ｐゴシック" panose="020B0600070205080204" pitchFamily="50" charset="-128"/>
              </a:rPr>
              <a:t>152P</a:t>
            </a:r>
            <a:endParaRPr lang="ja-JP" altLang="en-US" sz="3200" b="1"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107188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75"/>
        <p:cNvGrpSpPr/>
        <p:nvPr/>
      </p:nvGrpSpPr>
      <p:grpSpPr>
        <a:xfrm>
          <a:off x="0" y="0"/>
          <a:ext cx="0" cy="0"/>
          <a:chOff x="0" y="0"/>
          <a:chExt cx="0" cy="0"/>
        </a:xfrm>
      </p:grpSpPr>
      <p:grpSp>
        <p:nvGrpSpPr>
          <p:cNvPr id="5876" name="Google Shape;5876;gc14f2cef91_0_196"/>
          <p:cNvGrpSpPr/>
          <p:nvPr/>
        </p:nvGrpSpPr>
        <p:grpSpPr>
          <a:xfrm>
            <a:off x="4549057" y="2595491"/>
            <a:ext cx="2328739" cy="2211492"/>
            <a:chOff x="4165669" y="5198788"/>
            <a:chExt cx="2553943" cy="2563472"/>
          </a:xfrm>
        </p:grpSpPr>
        <p:pic>
          <p:nvPicPr>
            <p:cNvPr id="5877" name="Google Shape;5877;gc14f2cef91_0_19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165669" y="5198788"/>
              <a:ext cx="2553943" cy="2563472"/>
            </a:xfrm>
            <a:prstGeom prst="rect">
              <a:avLst/>
            </a:prstGeom>
            <a:noFill/>
            <a:ln>
              <a:noFill/>
            </a:ln>
          </p:spPr>
        </p:pic>
        <p:sp>
          <p:nvSpPr>
            <p:cNvPr id="5878" name="Google Shape;5878;gc14f2cef91_0_196"/>
            <p:cNvSpPr/>
            <p:nvPr/>
          </p:nvSpPr>
          <p:spPr>
            <a:xfrm>
              <a:off x="4598524" y="6290054"/>
              <a:ext cx="620400" cy="591300"/>
            </a:xfrm>
            <a:prstGeom prst="roundRect">
              <a:avLst>
                <a:gd name="adj" fmla="val 16667"/>
              </a:avLst>
            </a:prstGeom>
            <a:noFill/>
            <a:ln w="12700" cap="flat" cmpd="sng">
              <a:solidFill>
                <a:srgbClr val="FF0000"/>
              </a:solidFill>
              <a:prstDash val="dash"/>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692"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grpSp>
      <p:sp>
        <p:nvSpPr>
          <p:cNvPr id="5879" name="Google Shape;5879;gc14f2cef91_0_196"/>
          <p:cNvSpPr/>
          <p:nvPr/>
        </p:nvSpPr>
        <p:spPr>
          <a:xfrm>
            <a:off x="220792" y="924573"/>
            <a:ext cx="2855320" cy="1170836"/>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10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80" name="Google Shape;5880;gc14f2cef91_0_196"/>
          <p:cNvCxnSpPr>
            <a:cxnSpLocks/>
            <a:stCxn id="5879" idx="3"/>
          </p:cNvCxnSpPr>
          <p:nvPr/>
        </p:nvCxnSpPr>
        <p:spPr>
          <a:xfrm>
            <a:off x="3076112" y="1509991"/>
            <a:ext cx="1323181" cy="0"/>
          </a:xfrm>
          <a:prstGeom prst="straightConnector1">
            <a:avLst/>
          </a:prstGeom>
          <a:noFill/>
          <a:ln w="15875" cap="flat" cmpd="sng">
            <a:solidFill>
              <a:schemeClr val="dk1"/>
            </a:solidFill>
            <a:prstDash val="solid"/>
            <a:round/>
            <a:headEnd type="none" w="sm" len="sm"/>
            <a:tailEnd type="triangle" w="med" len="med"/>
          </a:ln>
        </p:spPr>
      </p:cxnSp>
      <p:sp>
        <p:nvSpPr>
          <p:cNvPr id="5881" name="Google Shape;5881;gc14f2cef91_0_196"/>
          <p:cNvSpPr txBox="1"/>
          <p:nvPr/>
        </p:nvSpPr>
        <p:spPr>
          <a:xfrm>
            <a:off x="4447865" y="1388597"/>
            <a:ext cx="750856" cy="270803"/>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取付</a:t>
            </a: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る</a:t>
            </a:r>
            <a:endPar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82" name="Google Shape;5882;gc14f2cef91_0_196"/>
          <p:cNvSpPr txBox="1"/>
          <p:nvPr/>
        </p:nvSpPr>
        <p:spPr>
          <a:xfrm>
            <a:off x="120673" y="280700"/>
            <a:ext cx="4082684" cy="404881"/>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ja-JP" altLang="en-US" sz="2133" kern="0" dirty="0">
                <a:solidFill>
                  <a:srgbClr val="000000"/>
                </a:solidFill>
                <a:latin typeface="メイリオ" panose="020B0604030504040204" pitchFamily="50" charset="-128"/>
                <a:ea typeface="メイリオ" panose="020B0604030504040204" pitchFamily="50" charset="-128"/>
                <a:cs typeface="Arial"/>
                <a:sym typeface="Arial"/>
              </a:rPr>
              <a:t>１</a:t>
            </a:r>
            <a:r>
              <a:rPr kumimoji="0" lang="en-US" altLang="ja-JP" sz="2133" kern="0" dirty="0">
                <a:solidFill>
                  <a:srgbClr val="000000"/>
                </a:solidFill>
                <a:latin typeface="メイリオ" panose="020B0604030504040204" pitchFamily="50" charset="-128"/>
                <a:ea typeface="メイリオ" panose="020B0604030504040204" pitchFamily="50" charset="-128"/>
                <a:cs typeface="Arial"/>
                <a:sym typeface="Arial"/>
              </a:rPr>
              <a:t>-3</a:t>
            </a:r>
            <a:r>
              <a:rPr kumimoji="0" lang="ja-JP" altLang="en-US" sz="2133" kern="0" dirty="0">
                <a:solidFill>
                  <a:srgbClr val="000000"/>
                </a:solidFill>
                <a:latin typeface="メイリオ" panose="020B0604030504040204" pitchFamily="50" charset="-128"/>
                <a:ea typeface="メイリオ" panose="020B0604030504040204" pitchFamily="50" charset="-128"/>
                <a:cs typeface="Arial"/>
                <a:sym typeface="Arial"/>
              </a:rPr>
              <a:t>　燃料カットソレノイド</a:t>
            </a:r>
            <a:endParaRPr kumimoji="0" sz="2133"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5883" name="Google Shape;5883;gc14f2cef91_0_196"/>
          <p:cNvCxnSpPr>
            <a:cxnSpLocks/>
          </p:cNvCxnSpPr>
          <p:nvPr/>
        </p:nvCxnSpPr>
        <p:spPr>
          <a:xfrm>
            <a:off x="1586399" y="2096119"/>
            <a:ext cx="18751" cy="627287"/>
          </a:xfrm>
          <a:prstGeom prst="straightConnector1">
            <a:avLst/>
          </a:prstGeom>
          <a:noFill/>
          <a:ln w="19050" cap="flat" cmpd="sng">
            <a:solidFill>
              <a:schemeClr val="dk1"/>
            </a:solidFill>
            <a:prstDash val="solid"/>
            <a:round/>
            <a:headEnd type="none" w="sm" len="sm"/>
            <a:tailEnd type="triangle" w="med" len="med"/>
          </a:ln>
        </p:spPr>
      </p:cxnSp>
      <p:cxnSp>
        <p:nvCxnSpPr>
          <p:cNvPr id="5884" name="Google Shape;5884;gc14f2cef91_0_196"/>
          <p:cNvCxnSpPr>
            <a:cxnSpLocks/>
          </p:cNvCxnSpPr>
          <p:nvPr/>
        </p:nvCxnSpPr>
        <p:spPr>
          <a:xfrm>
            <a:off x="0" y="821760"/>
            <a:ext cx="12006805" cy="0"/>
          </a:xfrm>
          <a:prstGeom prst="straightConnector1">
            <a:avLst/>
          </a:prstGeom>
          <a:noFill/>
          <a:ln w="9525" cap="flat" cmpd="sng">
            <a:solidFill>
              <a:schemeClr val="dk1"/>
            </a:solidFill>
            <a:prstDash val="solid"/>
            <a:round/>
            <a:headEnd type="none" w="sm" len="sm"/>
            <a:tailEnd type="none" w="sm" len="sm"/>
          </a:ln>
        </p:spPr>
      </p:cxnSp>
      <p:sp>
        <p:nvSpPr>
          <p:cNvPr id="5885" name="Google Shape;5885;gc14f2cef91_0_196"/>
          <p:cNvSpPr txBox="1"/>
          <p:nvPr/>
        </p:nvSpPr>
        <p:spPr>
          <a:xfrm>
            <a:off x="826845" y="1137071"/>
            <a:ext cx="1577889" cy="67072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ロッドエンドの外れまたはリンクの折損がないか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86" name="Google Shape;5886;gc14f2cef91_0_196"/>
          <p:cNvSpPr txBox="1"/>
          <p:nvPr/>
        </p:nvSpPr>
        <p:spPr>
          <a:xfrm>
            <a:off x="529122" y="4676711"/>
            <a:ext cx="1844745" cy="260480"/>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333" b="1" kern="0" dirty="0">
                <a:solidFill>
                  <a:srgbClr val="000000"/>
                </a:solidFill>
                <a:latin typeface="BIZ UDPゴシック" panose="020B0400000000000000" pitchFamily="50" charset="-128"/>
                <a:ea typeface="BIZ UDPゴシック" panose="020B0400000000000000" pitchFamily="50" charset="-128"/>
                <a:cs typeface="Arial"/>
                <a:sym typeface="Arial"/>
              </a:rPr>
              <a:t>ロッドエンド取外し</a:t>
            </a:r>
            <a:endParaRPr kumimoji="0" sz="1333"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87" name="Google Shape;5887;gc14f2cef91_0_196"/>
          <p:cNvSpPr txBox="1"/>
          <p:nvPr/>
        </p:nvSpPr>
        <p:spPr>
          <a:xfrm>
            <a:off x="758562" y="2146334"/>
            <a:ext cx="755468"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88" name="Google Shape;5888;gc14f2cef91_0_196"/>
          <p:cNvSpPr txBox="1"/>
          <p:nvPr/>
        </p:nvSpPr>
        <p:spPr>
          <a:xfrm>
            <a:off x="847243" y="3093246"/>
            <a:ext cx="1534667" cy="465600"/>
          </a:xfrm>
          <a:prstGeom prst="rect">
            <a:avLst/>
          </a:prstGeom>
          <a:noFill/>
          <a:ln>
            <a:noFill/>
          </a:ln>
        </p:spPr>
        <p:txBody>
          <a:bodyPr spcFirstLastPara="1" wrap="square" lIns="54837" tIns="27412" rIns="54837" bIns="27412" anchor="t"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端子・コネクタが外れてないか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89" name="Google Shape;5889;gc14f2cef91_0_196"/>
          <p:cNvSpPr/>
          <p:nvPr/>
        </p:nvSpPr>
        <p:spPr>
          <a:xfrm>
            <a:off x="196563" y="2722695"/>
            <a:ext cx="2855320" cy="1206829"/>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10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890" name="Google Shape;5890;gc14f2cef91_0_196"/>
          <p:cNvCxnSpPr>
            <a:cxnSpLocks/>
          </p:cNvCxnSpPr>
          <p:nvPr/>
        </p:nvCxnSpPr>
        <p:spPr>
          <a:xfrm>
            <a:off x="3071342" y="3339799"/>
            <a:ext cx="1294663" cy="2919"/>
          </a:xfrm>
          <a:prstGeom prst="straightConnector1">
            <a:avLst/>
          </a:prstGeom>
          <a:noFill/>
          <a:ln w="15875" cap="flat" cmpd="sng">
            <a:solidFill>
              <a:schemeClr val="dk1"/>
            </a:solidFill>
            <a:prstDash val="solid"/>
            <a:round/>
            <a:headEnd type="none" w="sm" len="sm"/>
            <a:tailEnd type="triangle" w="med" len="med"/>
          </a:ln>
        </p:spPr>
      </p:cxnSp>
      <p:cxnSp>
        <p:nvCxnSpPr>
          <p:cNvPr id="5892" name="Google Shape;5892;gc14f2cef91_0_196"/>
          <p:cNvCxnSpPr>
            <a:cxnSpLocks/>
          </p:cNvCxnSpPr>
          <p:nvPr/>
        </p:nvCxnSpPr>
        <p:spPr>
          <a:xfrm>
            <a:off x="1648452" y="3942940"/>
            <a:ext cx="0" cy="733771"/>
          </a:xfrm>
          <a:prstGeom prst="straightConnector1">
            <a:avLst/>
          </a:prstGeom>
          <a:noFill/>
          <a:ln w="19050" cap="flat" cmpd="sng">
            <a:solidFill>
              <a:schemeClr val="dk1"/>
            </a:solidFill>
            <a:prstDash val="solid"/>
            <a:round/>
            <a:headEnd type="none" w="sm" len="sm"/>
            <a:tailEnd type="triangle" w="med" len="med"/>
          </a:ln>
        </p:spPr>
      </p:cxnSp>
      <p:sp>
        <p:nvSpPr>
          <p:cNvPr id="5893" name="Google Shape;5893;gc14f2cef91_0_196"/>
          <p:cNvSpPr txBox="1"/>
          <p:nvPr/>
        </p:nvSpPr>
        <p:spPr>
          <a:xfrm>
            <a:off x="220792" y="3763283"/>
            <a:ext cx="1164205"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外れていない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5894" name="Google Shape;5894;gc14f2cef91_0_196"/>
          <p:cNvGrpSpPr/>
          <p:nvPr/>
        </p:nvGrpSpPr>
        <p:grpSpPr>
          <a:xfrm>
            <a:off x="2404734" y="4595725"/>
            <a:ext cx="3011439" cy="2095435"/>
            <a:chOff x="3999425" y="7964049"/>
            <a:chExt cx="3066555" cy="2133785"/>
          </a:xfrm>
        </p:grpSpPr>
        <p:pic>
          <p:nvPicPr>
            <p:cNvPr id="5895" name="Google Shape;5895;gc14f2cef91_0_19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999425" y="7964049"/>
              <a:ext cx="3066555" cy="2133785"/>
            </a:xfrm>
            <a:prstGeom prst="rect">
              <a:avLst/>
            </a:prstGeom>
            <a:noFill/>
            <a:ln>
              <a:noFill/>
            </a:ln>
          </p:spPr>
        </p:pic>
        <p:sp>
          <p:nvSpPr>
            <p:cNvPr id="5896" name="Google Shape;5896;gc14f2cef91_0_196"/>
            <p:cNvSpPr/>
            <p:nvPr/>
          </p:nvSpPr>
          <p:spPr>
            <a:xfrm>
              <a:off x="4774766" y="9586026"/>
              <a:ext cx="628500" cy="457200"/>
            </a:xfrm>
            <a:prstGeom prst="roundRect">
              <a:avLst>
                <a:gd name="adj" fmla="val 16667"/>
              </a:avLst>
            </a:prstGeom>
            <a:noFill/>
            <a:ln w="12700" cap="flat" cmpd="sng">
              <a:solidFill>
                <a:srgbClr val="FF0000"/>
              </a:solidFill>
              <a:prstDash val="dash"/>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692"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grpSp>
      <p:sp>
        <p:nvSpPr>
          <p:cNvPr id="5897" name="Google Shape;5897;gc14f2cef91_0_196"/>
          <p:cNvSpPr txBox="1"/>
          <p:nvPr/>
        </p:nvSpPr>
        <p:spPr>
          <a:xfrm>
            <a:off x="5503110" y="5653928"/>
            <a:ext cx="6236565" cy="264169"/>
          </a:xfrm>
          <a:prstGeom prst="rect">
            <a:avLst/>
          </a:prstGeom>
          <a:solidFill>
            <a:schemeClr val="lt1"/>
          </a:solidFill>
          <a:ln>
            <a:noFill/>
          </a:ln>
        </p:spPr>
        <p:txBody>
          <a:bodyPr spcFirstLastPara="1" wrap="square" lIns="48265" tIns="24127" rIns="48265" bIns="24127" anchor="t" anchorCtr="0">
            <a:spAutoFit/>
          </a:bodyPr>
          <a:lstStyle/>
          <a:p>
            <a:pPr defTabSz="466607">
              <a:buClr>
                <a:srgbClr val="000000"/>
              </a:buClr>
              <a:defRPr/>
            </a:pPr>
            <a:r>
              <a:rPr kumimoji="0" lang="en-US" altLang="ja-JP" sz="1400" b="1" kern="0" dirty="0">
                <a:solidFill>
                  <a:srgbClr val="000000"/>
                </a:solidFill>
                <a:latin typeface="BIZ UDPゴシック" panose="020B0400000000000000" pitchFamily="50" charset="-128"/>
                <a:ea typeface="BIZ UDPゴシック" panose="020B0400000000000000" pitchFamily="50" charset="-128"/>
                <a:cs typeface="Arial"/>
                <a:sym typeface="Arial"/>
              </a:rPr>
              <a:t>※ </a:t>
            </a:r>
            <a:r>
              <a:rPr kumimoji="0" lang="ja-JP" altLang="en-US" sz="1400" b="1" kern="0" dirty="0">
                <a:solidFill>
                  <a:srgbClr val="000000"/>
                </a:solidFill>
                <a:latin typeface="BIZ UDPゴシック" panose="020B0400000000000000" pitchFamily="50" charset="-128"/>
                <a:ea typeface="BIZ UDPゴシック" panose="020B0400000000000000" pitchFamily="50" charset="-128"/>
                <a:cs typeface="Arial"/>
                <a:sym typeface="Arial"/>
              </a:rPr>
              <a:t>ナットを取外し、噴射ポンプ側のレバーをインシュロック・針金等で固定する</a:t>
            </a:r>
            <a:endParaRPr kumimoji="0" sz="1400"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98" name="Google Shape;5898;gc14f2cef91_0_196"/>
          <p:cNvSpPr txBox="1"/>
          <p:nvPr/>
        </p:nvSpPr>
        <p:spPr>
          <a:xfrm>
            <a:off x="2957512" y="1081285"/>
            <a:ext cx="1053385" cy="253846"/>
          </a:xfrm>
          <a:prstGeom prst="rect">
            <a:avLst/>
          </a:prstGeom>
          <a:solidFill>
            <a:schemeClr val="lt1"/>
          </a:solid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ある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899" name="Google Shape;5899;gc14f2cef91_0_196"/>
          <p:cNvSpPr txBox="1"/>
          <p:nvPr/>
        </p:nvSpPr>
        <p:spPr>
          <a:xfrm>
            <a:off x="2093543" y="2625136"/>
            <a:ext cx="1005077" cy="253846"/>
          </a:xfrm>
          <a:prstGeom prst="rect">
            <a:avLst/>
          </a:prstGeom>
          <a:solidFill>
            <a:schemeClr val="lt1"/>
          </a:solidFill>
          <a:ln>
            <a:noFill/>
          </a:ln>
        </p:spPr>
        <p:txBody>
          <a:bodyPr spcFirstLastPara="1" wrap="square" lIns="48265" tIns="24127" rIns="48265" bIns="24127" anchor="t"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外れている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00" name="Google Shape;5900;gc14f2cef91_0_196"/>
          <p:cNvSpPr/>
          <p:nvPr/>
        </p:nvSpPr>
        <p:spPr>
          <a:xfrm>
            <a:off x="3313198" y="5971561"/>
            <a:ext cx="161543" cy="326727"/>
          </a:xfrm>
          <a:prstGeom prst="downArrow">
            <a:avLst>
              <a:gd name="adj1" fmla="val 50000"/>
              <a:gd name="adj2" fmla="val 50000"/>
            </a:avLst>
          </a:prstGeom>
          <a:solidFill>
            <a:srgbClr val="FF0000"/>
          </a:solidFill>
          <a:ln w="9525" cap="flat" cmpd="sng">
            <a:solidFill>
              <a:schemeClr val="lt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692"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
        <p:nvSpPr>
          <p:cNvPr id="5901" name="Google Shape;5901;gc14f2cef91_0_196"/>
          <p:cNvSpPr txBox="1"/>
          <p:nvPr/>
        </p:nvSpPr>
        <p:spPr>
          <a:xfrm>
            <a:off x="3737703" y="309884"/>
            <a:ext cx="7483507" cy="30158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FF0000"/>
                </a:solidFill>
                <a:latin typeface="メイリオ" panose="020B0604030504040204" pitchFamily="50" charset="-128"/>
                <a:ea typeface="メイリオ" panose="020B0604030504040204" pitchFamily="50" charset="-128"/>
                <a:cs typeface="Arial"/>
                <a:sym typeface="Arial"/>
              </a:rPr>
              <a:t>　スターターは回転するが、エンジン燃焼（回転）が全く感じられない場合</a:t>
            </a:r>
            <a:endParaRPr kumimoji="0" sz="1600" kern="0" dirty="0">
              <a:solidFill>
                <a:srgbClr val="FF0000"/>
              </a:solidFill>
              <a:latin typeface="メイリオ" panose="020B0604030504040204" pitchFamily="50" charset="-128"/>
              <a:ea typeface="メイリオ" panose="020B0604030504040204" pitchFamily="50" charset="-128"/>
              <a:cs typeface="Arial"/>
              <a:sym typeface="Arial"/>
            </a:endParaRPr>
          </a:p>
        </p:txBody>
      </p:sp>
      <p:sp>
        <p:nvSpPr>
          <p:cNvPr id="35" name="Google Shape;5881;gc14f2cef91_0_196">
            <a:extLst>
              <a:ext uri="{FF2B5EF4-FFF2-40B4-BE49-F238E27FC236}">
                <a16:creationId xmlns:a16="http://schemas.microsoft.com/office/drawing/2014/main" id="{A735F1AD-1577-43F6-ABC2-92A5679A2559}"/>
              </a:ext>
            </a:extLst>
          </p:cNvPr>
          <p:cNvSpPr txBox="1"/>
          <p:nvPr/>
        </p:nvSpPr>
        <p:spPr>
          <a:xfrm>
            <a:off x="4366004" y="3204398"/>
            <a:ext cx="883489" cy="270803"/>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取付</a:t>
            </a: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る</a:t>
            </a:r>
            <a:endPar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28" name="Google Shape;5744;gc14f2cef91_0_68">
            <a:extLst>
              <a:ext uri="{FF2B5EF4-FFF2-40B4-BE49-F238E27FC236}">
                <a16:creationId xmlns:a16="http://schemas.microsoft.com/office/drawing/2014/main" id="{70D5F4F9-D0CB-4495-9291-3DC5AB87EE86}"/>
              </a:ext>
            </a:extLst>
          </p:cNvPr>
          <p:cNvGrpSpPr/>
          <p:nvPr/>
        </p:nvGrpSpPr>
        <p:grpSpPr>
          <a:xfrm>
            <a:off x="6578275" y="915918"/>
            <a:ext cx="5428531" cy="3004366"/>
            <a:chOff x="268074" y="821856"/>
            <a:chExt cx="4608940" cy="2581490"/>
          </a:xfrm>
        </p:grpSpPr>
        <p:pic>
          <p:nvPicPr>
            <p:cNvPr id="29" name="Google Shape;5745;gc14f2cef91_0_68" descr="ダイアグラム&#10;&#10;説明は自動で生成されたものです">
              <a:extLst>
                <a:ext uri="{FF2B5EF4-FFF2-40B4-BE49-F238E27FC236}">
                  <a16:creationId xmlns:a16="http://schemas.microsoft.com/office/drawing/2014/main" id="{C8837675-6632-46B1-850E-5F6541D8E653}"/>
                </a:ext>
              </a:extLst>
            </p:cNvPr>
            <p:cNvPicPr preferRelativeResize="0"/>
            <p:nvPr/>
          </p:nvPicPr>
          <p:blipFill rotWithShape="1">
            <a:blip r:embed="rId5" cstate="email">
              <a:alphaModFix amt="19000"/>
              <a:extLst>
                <a:ext uri="{28A0092B-C50C-407E-A947-70E740481C1C}">
                  <a14:useLocalDpi xmlns:a14="http://schemas.microsoft.com/office/drawing/2010/main"/>
                </a:ext>
              </a:extLst>
            </a:blip>
            <a:srcRect/>
            <a:stretch/>
          </p:blipFill>
          <p:spPr>
            <a:xfrm>
              <a:off x="268074" y="821856"/>
              <a:ext cx="4608940" cy="2449057"/>
            </a:xfrm>
            <a:prstGeom prst="rect">
              <a:avLst/>
            </a:prstGeom>
            <a:noFill/>
            <a:ln>
              <a:noFill/>
            </a:ln>
          </p:spPr>
        </p:pic>
        <p:sp>
          <p:nvSpPr>
            <p:cNvPr id="30" name="Google Shape;5746;gc14f2cef91_0_68">
              <a:extLst>
                <a:ext uri="{FF2B5EF4-FFF2-40B4-BE49-F238E27FC236}">
                  <a16:creationId xmlns:a16="http://schemas.microsoft.com/office/drawing/2014/main" id="{2307A7EA-E1BE-41D2-9C3E-164C2DAAE24D}"/>
                </a:ext>
              </a:extLst>
            </p:cNvPr>
            <p:cNvSpPr txBox="1"/>
            <p:nvPr/>
          </p:nvSpPr>
          <p:spPr>
            <a:xfrm>
              <a:off x="671655" y="1360238"/>
              <a:ext cx="2012246" cy="22381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1333" kern="0" dirty="0">
                  <a:solidFill>
                    <a:srgbClr val="000000"/>
                  </a:solidFill>
                  <a:latin typeface="メイリオ" panose="020B0604030504040204" pitchFamily="50" charset="-128"/>
                  <a:ea typeface="メイリオ" panose="020B0604030504040204" pitchFamily="50" charset="-128"/>
                  <a:cs typeface="Arial"/>
                  <a:sym typeface="Arial"/>
                </a:rPr>
                <a:t>1-3</a:t>
              </a:r>
              <a:r>
                <a:rPr kumimoji="0" lang="ja-JP" altLang="en-US" sz="1333" kern="0" dirty="0">
                  <a:solidFill>
                    <a:srgbClr val="000000"/>
                  </a:solidFill>
                  <a:latin typeface="メイリオ" panose="020B0604030504040204" pitchFamily="50" charset="-128"/>
                  <a:ea typeface="メイリオ" panose="020B0604030504040204" pitchFamily="50" charset="-128"/>
                  <a:cs typeface="Arial"/>
                  <a:sym typeface="Arial"/>
                </a:rPr>
                <a:t>　 燃料カットソレノイド</a:t>
              </a:r>
              <a:endParaRPr kumimoji="0" sz="1200"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31" name="Google Shape;5747;gc14f2cef91_0_68">
              <a:extLst>
                <a:ext uri="{FF2B5EF4-FFF2-40B4-BE49-F238E27FC236}">
                  <a16:creationId xmlns:a16="http://schemas.microsoft.com/office/drawing/2014/main" id="{CF6ABA3B-EE0A-42BE-ADD3-5500C490F676}"/>
                </a:ext>
              </a:extLst>
            </p:cNvPr>
            <p:cNvCxnSpPr/>
            <p:nvPr/>
          </p:nvCxnSpPr>
          <p:spPr>
            <a:xfrm rot="10800000">
              <a:off x="1839554" y="2625990"/>
              <a:ext cx="0" cy="406200"/>
            </a:xfrm>
            <a:prstGeom prst="straightConnector1">
              <a:avLst/>
            </a:prstGeom>
            <a:noFill/>
            <a:ln w="28575" cap="flat" cmpd="sng">
              <a:solidFill>
                <a:schemeClr val="dk1"/>
              </a:solidFill>
              <a:prstDash val="solid"/>
              <a:round/>
              <a:headEnd type="none" w="sm" len="sm"/>
              <a:tailEnd type="triangle" w="med" len="med"/>
            </a:ln>
          </p:spPr>
        </p:cxnSp>
        <p:pic>
          <p:nvPicPr>
            <p:cNvPr id="32" name="Google Shape;5748;gc14f2cef91_0_68" descr="ダイアグラム&#10;&#10;説明は自動で生成されたものです">
              <a:extLst>
                <a:ext uri="{FF2B5EF4-FFF2-40B4-BE49-F238E27FC236}">
                  <a16:creationId xmlns:a16="http://schemas.microsoft.com/office/drawing/2014/main" id="{CDFDF0FC-DC0F-44CB-A105-5973E74427AD}"/>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81790" y="1717637"/>
              <a:ext cx="3344778" cy="1538366"/>
            </a:xfrm>
            <a:prstGeom prst="rect">
              <a:avLst/>
            </a:prstGeom>
            <a:noFill/>
            <a:ln>
              <a:noFill/>
            </a:ln>
          </p:spPr>
        </p:pic>
        <p:sp>
          <p:nvSpPr>
            <p:cNvPr id="33" name="Google Shape;5749;gc14f2cef91_0_68">
              <a:extLst>
                <a:ext uri="{FF2B5EF4-FFF2-40B4-BE49-F238E27FC236}">
                  <a16:creationId xmlns:a16="http://schemas.microsoft.com/office/drawing/2014/main" id="{68876235-9851-4078-9A1E-43DFC605D7E0}"/>
                </a:ext>
              </a:extLst>
            </p:cNvPr>
            <p:cNvSpPr txBox="1"/>
            <p:nvPr/>
          </p:nvSpPr>
          <p:spPr>
            <a:xfrm>
              <a:off x="1652749" y="3179530"/>
              <a:ext cx="1267318" cy="223816"/>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1333" kern="0" dirty="0">
                  <a:solidFill>
                    <a:srgbClr val="000000"/>
                  </a:solidFill>
                  <a:latin typeface="メイリオ" panose="020B0604030504040204" pitchFamily="50" charset="-128"/>
                  <a:ea typeface="メイリオ" panose="020B0604030504040204" pitchFamily="50" charset="-128"/>
                  <a:cs typeface="Arial"/>
                  <a:sym typeface="Arial"/>
                </a:rPr>
                <a:t>1-2</a:t>
              </a:r>
              <a:r>
                <a:rPr kumimoji="0" lang="ja-JP" altLang="en-US" sz="1333" kern="0">
                  <a:solidFill>
                    <a:srgbClr val="000000"/>
                  </a:solidFill>
                  <a:latin typeface="メイリオ" panose="020B0604030504040204" pitchFamily="50" charset="-128"/>
                  <a:ea typeface="メイリオ" panose="020B0604030504040204" pitchFamily="50" charset="-128"/>
                  <a:cs typeface="Arial"/>
                  <a:sym typeface="Arial"/>
                </a:rPr>
                <a:t>　 スターター</a:t>
              </a:r>
              <a:endParaRPr kumimoji="0" sz="1200"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34" name="Google Shape;5750;gc14f2cef91_0_68">
              <a:extLst>
                <a:ext uri="{FF2B5EF4-FFF2-40B4-BE49-F238E27FC236}">
                  <a16:creationId xmlns:a16="http://schemas.microsoft.com/office/drawing/2014/main" id="{BA33CE46-2F91-476D-8238-D0674E5B9D7D}"/>
                </a:ext>
              </a:extLst>
            </p:cNvPr>
            <p:cNvCxnSpPr/>
            <p:nvPr/>
          </p:nvCxnSpPr>
          <p:spPr>
            <a:xfrm>
              <a:off x="1558306" y="1589184"/>
              <a:ext cx="0" cy="664800"/>
            </a:xfrm>
            <a:prstGeom prst="straightConnector1">
              <a:avLst/>
            </a:prstGeom>
            <a:noFill/>
            <a:ln w="28575" cap="flat" cmpd="sng">
              <a:solidFill>
                <a:schemeClr val="dk1"/>
              </a:solidFill>
              <a:prstDash val="solid"/>
              <a:round/>
              <a:headEnd type="none" w="sm" len="sm"/>
              <a:tailEnd type="triangle" w="med" len="med"/>
            </a:ln>
          </p:spPr>
        </p:cxnSp>
        <p:cxnSp>
          <p:nvCxnSpPr>
            <p:cNvPr id="36" name="Google Shape;5751;gc14f2cef91_0_68">
              <a:extLst>
                <a:ext uri="{FF2B5EF4-FFF2-40B4-BE49-F238E27FC236}">
                  <a16:creationId xmlns:a16="http://schemas.microsoft.com/office/drawing/2014/main" id="{77010834-0799-470A-87EB-D60D5483D54E}"/>
                </a:ext>
              </a:extLst>
            </p:cNvPr>
            <p:cNvCxnSpPr/>
            <p:nvPr/>
          </p:nvCxnSpPr>
          <p:spPr>
            <a:xfrm>
              <a:off x="1801670" y="2514794"/>
              <a:ext cx="0" cy="664800"/>
            </a:xfrm>
            <a:prstGeom prst="straightConnector1">
              <a:avLst/>
            </a:prstGeom>
            <a:noFill/>
            <a:ln w="28575" cap="flat" cmpd="sng">
              <a:solidFill>
                <a:schemeClr val="dk1"/>
              </a:solidFill>
              <a:prstDash val="solid"/>
              <a:round/>
              <a:headEnd type="triangle" w="med" len="med"/>
              <a:tailEnd type="none" w="sm" len="sm"/>
            </a:ln>
          </p:spPr>
        </p:cxnSp>
      </p:grpSp>
      <p:sp>
        <p:nvSpPr>
          <p:cNvPr id="2" name="テキスト ボックス 1">
            <a:extLst>
              <a:ext uri="{FF2B5EF4-FFF2-40B4-BE49-F238E27FC236}">
                <a16:creationId xmlns:a16="http://schemas.microsoft.com/office/drawing/2014/main" id="{B456AB69-E479-0039-32B9-B738811B356D}"/>
              </a:ext>
            </a:extLst>
          </p:cNvPr>
          <p:cNvSpPr txBox="1"/>
          <p:nvPr/>
        </p:nvSpPr>
        <p:spPr>
          <a:xfrm>
            <a:off x="10722395" y="103311"/>
            <a:ext cx="1588875" cy="584775"/>
          </a:xfrm>
          <a:prstGeom prst="rect">
            <a:avLst/>
          </a:prstGeom>
          <a:noFill/>
        </p:spPr>
        <p:txBody>
          <a:bodyPr wrap="square" rtlCol="0">
            <a:spAutoFit/>
          </a:bodyPr>
          <a:lstStyle/>
          <a:p>
            <a:pPr defTabSz="1219170"/>
            <a:r>
              <a:rPr lang="en-US" altLang="ja-JP" sz="3200" b="1" dirty="0">
                <a:solidFill>
                  <a:srgbClr val="000000"/>
                </a:solidFill>
                <a:latin typeface="Arial"/>
                <a:ea typeface="ＭＳ Ｐゴシック" panose="020B0600070205080204" pitchFamily="50" charset="-128"/>
              </a:rPr>
              <a:t>153P</a:t>
            </a:r>
            <a:endParaRPr lang="ja-JP" altLang="en-US" sz="3200" b="1"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235717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9"/>
        <p:cNvGrpSpPr/>
        <p:nvPr/>
      </p:nvGrpSpPr>
      <p:grpSpPr>
        <a:xfrm>
          <a:off x="0" y="0"/>
          <a:ext cx="0" cy="0"/>
          <a:chOff x="0" y="0"/>
          <a:chExt cx="0" cy="0"/>
        </a:xfrm>
      </p:grpSpPr>
      <p:sp>
        <p:nvSpPr>
          <p:cNvPr id="5940" name="Google Shape;5940;gc14f2cef91_0_258"/>
          <p:cNvSpPr/>
          <p:nvPr/>
        </p:nvSpPr>
        <p:spPr>
          <a:xfrm>
            <a:off x="164341" y="728404"/>
            <a:ext cx="2255009" cy="1106261"/>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839"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942" name="Google Shape;5942;gc14f2cef91_0_258"/>
          <p:cNvCxnSpPr>
            <a:cxnSpLocks/>
            <a:endCxn id="5944" idx="1"/>
          </p:cNvCxnSpPr>
          <p:nvPr/>
        </p:nvCxnSpPr>
        <p:spPr>
          <a:xfrm flipV="1">
            <a:off x="2392763" y="1268527"/>
            <a:ext cx="1398636" cy="13008"/>
          </a:xfrm>
          <a:prstGeom prst="straightConnector1">
            <a:avLst/>
          </a:prstGeom>
          <a:noFill/>
          <a:ln w="15875" cap="flat" cmpd="sng">
            <a:solidFill>
              <a:schemeClr val="dk1"/>
            </a:solidFill>
            <a:prstDash val="solid"/>
            <a:round/>
            <a:headEnd type="none" w="sm" len="sm"/>
            <a:tailEnd type="triangle" w="med" len="med"/>
          </a:ln>
        </p:spPr>
      </p:cxnSp>
      <p:sp>
        <p:nvSpPr>
          <p:cNvPr id="5944" name="Google Shape;5944;gc14f2cef91_0_258"/>
          <p:cNvSpPr txBox="1"/>
          <p:nvPr/>
        </p:nvSpPr>
        <p:spPr>
          <a:xfrm>
            <a:off x="3791399" y="1141604"/>
            <a:ext cx="2913495" cy="2538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機械式・バネ式の解除操作を行う。</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45" name="Google Shape;5945;gc14f2cef91_0_258"/>
          <p:cNvSpPr/>
          <p:nvPr/>
        </p:nvSpPr>
        <p:spPr>
          <a:xfrm>
            <a:off x="236044" y="2342890"/>
            <a:ext cx="2255009" cy="1106261"/>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839"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946" name="Google Shape;5946;gc14f2cef91_0_258"/>
          <p:cNvCxnSpPr>
            <a:cxnSpLocks/>
            <a:stCxn id="5945" idx="3"/>
            <a:endCxn id="5952" idx="1"/>
          </p:cNvCxnSpPr>
          <p:nvPr/>
        </p:nvCxnSpPr>
        <p:spPr>
          <a:xfrm flipV="1">
            <a:off x="2491053" y="2892487"/>
            <a:ext cx="1342823" cy="3533"/>
          </a:xfrm>
          <a:prstGeom prst="straightConnector1">
            <a:avLst/>
          </a:prstGeom>
          <a:noFill/>
          <a:ln w="15875" cap="flat" cmpd="sng">
            <a:solidFill>
              <a:schemeClr val="dk1"/>
            </a:solidFill>
            <a:prstDash val="solid"/>
            <a:round/>
            <a:headEnd type="none" w="sm" len="sm"/>
            <a:tailEnd type="triangle" w="med" len="med"/>
          </a:ln>
        </p:spPr>
      </p:cxnSp>
      <p:cxnSp>
        <p:nvCxnSpPr>
          <p:cNvPr id="5947" name="Google Shape;5947;gc14f2cef91_0_258"/>
          <p:cNvCxnSpPr/>
          <p:nvPr/>
        </p:nvCxnSpPr>
        <p:spPr>
          <a:xfrm>
            <a:off x="1387624" y="3442375"/>
            <a:ext cx="0" cy="432523"/>
          </a:xfrm>
          <a:prstGeom prst="straightConnector1">
            <a:avLst/>
          </a:prstGeom>
          <a:noFill/>
          <a:ln w="19050" cap="flat" cmpd="sng">
            <a:solidFill>
              <a:schemeClr val="dk1"/>
            </a:solidFill>
            <a:prstDash val="solid"/>
            <a:round/>
            <a:headEnd type="none" w="sm" len="sm"/>
            <a:tailEnd type="triangle" w="med" len="med"/>
          </a:ln>
        </p:spPr>
      </p:cxnSp>
      <p:cxnSp>
        <p:nvCxnSpPr>
          <p:cNvPr id="5948" name="Google Shape;5948;gc14f2cef91_0_258"/>
          <p:cNvCxnSpPr/>
          <p:nvPr/>
        </p:nvCxnSpPr>
        <p:spPr>
          <a:xfrm>
            <a:off x="1352417" y="1873547"/>
            <a:ext cx="0" cy="432523"/>
          </a:xfrm>
          <a:prstGeom prst="straightConnector1">
            <a:avLst/>
          </a:prstGeom>
          <a:noFill/>
          <a:ln w="19050" cap="flat" cmpd="sng">
            <a:solidFill>
              <a:schemeClr val="dk1"/>
            </a:solidFill>
            <a:prstDash val="solid"/>
            <a:round/>
            <a:headEnd type="none" w="sm" len="sm"/>
            <a:tailEnd type="triangle" w="med" len="med"/>
          </a:ln>
        </p:spPr>
      </p:cxnSp>
      <p:sp>
        <p:nvSpPr>
          <p:cNvPr id="5949" name="Google Shape;5949;gc14f2cef91_0_258"/>
          <p:cNvSpPr txBox="1"/>
          <p:nvPr/>
        </p:nvSpPr>
        <p:spPr>
          <a:xfrm>
            <a:off x="110944" y="188861"/>
            <a:ext cx="3592955" cy="290225"/>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en-US" altLang="ja-JP" sz="2133" kern="0" dirty="0">
                <a:solidFill>
                  <a:srgbClr val="000000"/>
                </a:solidFill>
                <a:latin typeface="BIZ UDPゴシック" panose="020B0400000000000000" pitchFamily="50" charset="-128"/>
                <a:ea typeface="BIZ UDPゴシック" panose="020B0400000000000000" pitchFamily="50" charset="-128"/>
                <a:cs typeface="Arial"/>
                <a:sym typeface="Arial"/>
              </a:rPr>
              <a:t>2-1</a:t>
            </a:r>
            <a:r>
              <a:rPr kumimoji="0" lang="ja-JP" altLang="en-US" sz="2133" kern="0" dirty="0">
                <a:solidFill>
                  <a:srgbClr val="000000"/>
                </a:solidFill>
                <a:latin typeface="BIZ UDPゴシック" panose="020B0400000000000000" pitchFamily="50" charset="-128"/>
                <a:ea typeface="BIZ UDPゴシック" panose="020B0400000000000000" pitchFamily="50" charset="-128"/>
                <a:cs typeface="Arial"/>
                <a:sym typeface="Arial"/>
              </a:rPr>
              <a:t>　ブレーキが解放しない</a:t>
            </a:r>
            <a:endParaRPr kumimoji="0" sz="16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950" name="Google Shape;5950;gc14f2cef91_0_258"/>
          <p:cNvCxnSpPr>
            <a:cxnSpLocks/>
          </p:cNvCxnSpPr>
          <p:nvPr/>
        </p:nvCxnSpPr>
        <p:spPr>
          <a:xfrm>
            <a:off x="54278" y="618053"/>
            <a:ext cx="12083444" cy="0"/>
          </a:xfrm>
          <a:prstGeom prst="straightConnector1">
            <a:avLst/>
          </a:prstGeom>
          <a:noFill/>
          <a:ln w="9525" cap="flat" cmpd="sng">
            <a:solidFill>
              <a:schemeClr val="dk1"/>
            </a:solidFill>
            <a:prstDash val="solid"/>
            <a:round/>
            <a:headEnd type="none" w="sm" len="sm"/>
            <a:tailEnd type="none" w="sm" len="sm"/>
          </a:ln>
        </p:spPr>
      </p:cxnSp>
      <p:sp>
        <p:nvSpPr>
          <p:cNvPr id="5951" name="Google Shape;5951;gc14f2cef91_0_258"/>
          <p:cNvSpPr txBox="1"/>
          <p:nvPr/>
        </p:nvSpPr>
        <p:spPr>
          <a:xfrm>
            <a:off x="645373" y="2636313"/>
            <a:ext cx="1414089" cy="45896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元空気タンクに規定圧があるか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52" name="Google Shape;5952;gc14f2cef91_0_258"/>
          <p:cNvSpPr txBox="1"/>
          <p:nvPr/>
        </p:nvSpPr>
        <p:spPr>
          <a:xfrm>
            <a:off x="3833875" y="2746930"/>
            <a:ext cx="2871019" cy="29111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defTabSz="466607">
              <a:buClr>
                <a:srgbClr val="000000"/>
              </a:buClr>
              <a:buSzPts val="1600"/>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規定圧へ上昇するまで待機する。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53" name="Google Shape;5953;gc14f2cef91_0_258"/>
          <p:cNvSpPr txBox="1"/>
          <p:nvPr/>
        </p:nvSpPr>
        <p:spPr>
          <a:xfrm>
            <a:off x="3539221" y="3158361"/>
            <a:ext cx="3460327" cy="410241"/>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エアータンクのドレーンが閉まっていること</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配管・ホースからエアー漏れのないこと</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54" name="Google Shape;5954;gc14f2cef91_0_258"/>
          <p:cNvSpPr txBox="1"/>
          <p:nvPr/>
        </p:nvSpPr>
        <p:spPr>
          <a:xfrm>
            <a:off x="2329560" y="956735"/>
            <a:ext cx="1445341" cy="215444"/>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していない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55" name="Google Shape;5955;gc14f2cef91_0_258"/>
          <p:cNvSpPr txBox="1"/>
          <p:nvPr/>
        </p:nvSpPr>
        <p:spPr>
          <a:xfrm>
            <a:off x="161780" y="2040924"/>
            <a:ext cx="905080" cy="2051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56" name="Google Shape;5956;gc14f2cef91_0_258"/>
          <p:cNvSpPr/>
          <p:nvPr/>
        </p:nvSpPr>
        <p:spPr>
          <a:xfrm>
            <a:off x="223507" y="3879041"/>
            <a:ext cx="2377271" cy="1146631"/>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839"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957" name="Google Shape;5957;gc14f2cef91_0_258"/>
          <p:cNvCxnSpPr/>
          <p:nvPr/>
        </p:nvCxnSpPr>
        <p:spPr>
          <a:xfrm>
            <a:off x="1393307" y="5043139"/>
            <a:ext cx="0" cy="432523"/>
          </a:xfrm>
          <a:prstGeom prst="straightConnector1">
            <a:avLst/>
          </a:prstGeom>
          <a:noFill/>
          <a:ln w="19050" cap="flat" cmpd="sng">
            <a:solidFill>
              <a:schemeClr val="dk1"/>
            </a:solidFill>
            <a:prstDash val="solid"/>
            <a:round/>
            <a:headEnd type="none" w="sm" len="sm"/>
            <a:tailEnd type="triangle" w="med" len="med"/>
          </a:ln>
        </p:spPr>
      </p:cxnSp>
      <p:cxnSp>
        <p:nvCxnSpPr>
          <p:cNvPr id="5959" name="Google Shape;5959;gc14f2cef91_0_258"/>
          <p:cNvCxnSpPr>
            <a:cxnSpLocks/>
            <a:stCxn id="5956" idx="3"/>
            <a:endCxn id="5965" idx="1"/>
          </p:cNvCxnSpPr>
          <p:nvPr/>
        </p:nvCxnSpPr>
        <p:spPr>
          <a:xfrm>
            <a:off x="2600778" y="4452357"/>
            <a:ext cx="1174124" cy="394"/>
          </a:xfrm>
          <a:prstGeom prst="straightConnector1">
            <a:avLst/>
          </a:prstGeom>
          <a:noFill/>
          <a:ln w="15875" cap="flat" cmpd="sng">
            <a:solidFill>
              <a:schemeClr val="dk1"/>
            </a:solidFill>
            <a:prstDash val="solid"/>
            <a:round/>
            <a:headEnd type="none" w="sm" len="sm"/>
            <a:tailEnd type="triangle" w="med" len="lg"/>
          </a:ln>
        </p:spPr>
      </p:cxnSp>
      <p:sp>
        <p:nvSpPr>
          <p:cNvPr id="5960" name="Google Shape;5960;gc14f2cef91_0_258"/>
          <p:cNvSpPr txBox="1"/>
          <p:nvPr/>
        </p:nvSpPr>
        <p:spPr>
          <a:xfrm>
            <a:off x="338884" y="5493096"/>
            <a:ext cx="1775691" cy="274493"/>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救援を要請する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1" name="Google Shape;5961;gc14f2cef91_0_258"/>
          <p:cNvSpPr txBox="1"/>
          <p:nvPr/>
        </p:nvSpPr>
        <p:spPr>
          <a:xfrm>
            <a:off x="145206" y="4726048"/>
            <a:ext cx="634609" cy="41024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していない</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2" name="Google Shape;5962;gc14f2cef91_0_258"/>
          <p:cNvSpPr txBox="1"/>
          <p:nvPr/>
        </p:nvSpPr>
        <p:spPr>
          <a:xfrm>
            <a:off x="817783" y="4053697"/>
            <a:ext cx="1369268" cy="86920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支援装置からの出力でブレーキが作動していないか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3" name="Google Shape;5963;gc14f2cef91_0_258"/>
          <p:cNvSpPr txBox="1"/>
          <p:nvPr/>
        </p:nvSpPr>
        <p:spPr>
          <a:xfrm>
            <a:off x="651557" y="1010393"/>
            <a:ext cx="1374457" cy="45896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駐車ブレーキは解放したか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4" name="Google Shape;5964;gc14f2cef91_0_258"/>
          <p:cNvSpPr txBox="1"/>
          <p:nvPr/>
        </p:nvSpPr>
        <p:spPr>
          <a:xfrm>
            <a:off x="3779701" y="4726048"/>
            <a:ext cx="2496172" cy="410241"/>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en-US" altLang="ja-JP" sz="1333" kern="0" dirty="0">
                <a:solidFill>
                  <a:srgbClr val="000000"/>
                </a:solidFill>
                <a:latin typeface="BIZ UDPゴシック" panose="020B0400000000000000" pitchFamily="50" charset="-128"/>
                <a:ea typeface="BIZ UDPゴシック" panose="020B0400000000000000" pitchFamily="50" charset="-128"/>
                <a:cs typeface="Arial"/>
                <a:sym typeface="Arial"/>
              </a:rPr>
              <a:t>MSCS</a:t>
            </a: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・新幹線支援装置の表示画面を確認すること</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5" name="Google Shape;5965;gc14f2cef91_0_258"/>
          <p:cNvSpPr txBox="1"/>
          <p:nvPr/>
        </p:nvSpPr>
        <p:spPr>
          <a:xfrm>
            <a:off x="3774902" y="4325828"/>
            <a:ext cx="2496172" cy="2538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支援装置の取扱いによる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6" name="Google Shape;5966;gc14f2cef91_0_258"/>
          <p:cNvSpPr txBox="1"/>
          <p:nvPr/>
        </p:nvSpPr>
        <p:spPr>
          <a:xfrm>
            <a:off x="98791" y="5957710"/>
            <a:ext cx="6950508" cy="410241"/>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　救援までに手歯止め等、転動防止措置を行い、バネブレーキの解除、ブレーキリンクを弛め制輪子が車輪から離れていることを確認すること</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67" name="Google Shape;5967;gc14f2cef91_0_258"/>
          <p:cNvSpPr txBox="1"/>
          <p:nvPr/>
        </p:nvSpPr>
        <p:spPr>
          <a:xfrm>
            <a:off x="4522684" y="214275"/>
            <a:ext cx="3146629" cy="246221"/>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基本的な操作及び支援装置の確認</a:t>
            </a:r>
            <a:endParaRPr kumimoji="0" sz="1600"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sp>
        <p:nvSpPr>
          <p:cNvPr id="5943" name="Google Shape;5943;gc14f2cef91_0_258"/>
          <p:cNvSpPr txBox="1"/>
          <p:nvPr/>
        </p:nvSpPr>
        <p:spPr>
          <a:xfrm>
            <a:off x="2795431" y="2287127"/>
            <a:ext cx="860132" cy="215444"/>
          </a:xfrm>
          <a:prstGeom prst="rect">
            <a:avLst/>
          </a:prstGeom>
          <a:solidFill>
            <a:schemeClr val="bg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41" name="Google Shape;5941;gc14f2cef91_0_258"/>
          <p:cNvSpPr txBox="1"/>
          <p:nvPr/>
        </p:nvSpPr>
        <p:spPr>
          <a:xfrm>
            <a:off x="780202" y="3608579"/>
            <a:ext cx="363493" cy="177863"/>
          </a:xfrm>
          <a:prstGeom prst="rect">
            <a:avLst/>
          </a:prstGeom>
          <a:solidFill>
            <a:schemeClr val="lt1"/>
          </a:solidFill>
          <a:ln>
            <a:noFill/>
          </a:ln>
        </p:spPr>
        <p:txBody>
          <a:bodyPr spcFirstLastPara="1" wrap="square" lIns="48265" tIns="24127" rIns="48265" bIns="24127" anchor="t" anchorCtr="0">
            <a:spAutoFit/>
          </a:bodyPr>
          <a:lstStyle/>
          <a:p>
            <a:pPr defTabSz="466607">
              <a:buClr>
                <a:srgbClr val="000000"/>
              </a:buClr>
              <a:defRPr/>
            </a:pPr>
            <a:r>
              <a:rPr kumimoji="0" lang="ja-JP" altLang="en-US" sz="839" kern="0" dirty="0">
                <a:solidFill>
                  <a:srgbClr val="000000"/>
                </a:solidFill>
                <a:latin typeface="BIZ UDPゴシック" panose="020B0400000000000000" pitchFamily="50" charset="-128"/>
                <a:ea typeface="BIZ UDPゴシック" panose="020B0400000000000000" pitchFamily="50" charset="-128"/>
                <a:cs typeface="Arial"/>
                <a:sym typeface="Arial"/>
              </a:rPr>
              <a:t>ある</a:t>
            </a:r>
            <a:endParaRPr kumimoji="0" sz="739"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58" name="Google Shape;5958;gc14f2cef91_0_258"/>
          <p:cNvSpPr txBox="1"/>
          <p:nvPr/>
        </p:nvSpPr>
        <p:spPr>
          <a:xfrm>
            <a:off x="2454322" y="4135536"/>
            <a:ext cx="1228445"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13" name="グループ化 12">
            <a:extLst>
              <a:ext uri="{FF2B5EF4-FFF2-40B4-BE49-F238E27FC236}">
                <a16:creationId xmlns:a16="http://schemas.microsoft.com/office/drawing/2014/main" id="{F10A2326-921F-4C2C-AE12-2B385B6BFC07}"/>
              </a:ext>
            </a:extLst>
          </p:cNvPr>
          <p:cNvGrpSpPr/>
          <p:nvPr/>
        </p:nvGrpSpPr>
        <p:grpSpPr>
          <a:xfrm>
            <a:off x="7130847" y="2715745"/>
            <a:ext cx="4845095" cy="3953819"/>
            <a:chOff x="5769598" y="2157094"/>
            <a:chExt cx="2593353" cy="2631064"/>
          </a:xfrm>
        </p:grpSpPr>
        <p:pic>
          <p:nvPicPr>
            <p:cNvPr id="42" name="Google Shape;5908;gc14f2cef91_0_225">
              <a:extLst>
                <a:ext uri="{FF2B5EF4-FFF2-40B4-BE49-F238E27FC236}">
                  <a16:creationId xmlns:a16="http://schemas.microsoft.com/office/drawing/2014/main" id="{6E6BB153-A076-4083-AA17-A6E08E0605B6}"/>
                </a:ext>
              </a:extLst>
            </p:cNvPr>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54325" y="3539018"/>
              <a:ext cx="2508626" cy="1024511"/>
            </a:xfrm>
            <a:prstGeom prst="rect">
              <a:avLst/>
            </a:prstGeom>
            <a:noFill/>
            <a:ln>
              <a:noFill/>
            </a:ln>
          </p:spPr>
        </p:pic>
        <p:pic>
          <p:nvPicPr>
            <p:cNvPr id="43" name="Google Shape;5909;gc14f2cef91_0_225">
              <a:extLst>
                <a:ext uri="{FF2B5EF4-FFF2-40B4-BE49-F238E27FC236}">
                  <a16:creationId xmlns:a16="http://schemas.microsoft.com/office/drawing/2014/main" id="{40145652-123E-4188-B111-02916D704892}"/>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59789" y="2157094"/>
              <a:ext cx="2304896" cy="900430"/>
            </a:xfrm>
            <a:prstGeom prst="rect">
              <a:avLst/>
            </a:prstGeom>
            <a:noFill/>
            <a:ln>
              <a:noFill/>
            </a:ln>
          </p:spPr>
        </p:pic>
        <p:cxnSp>
          <p:nvCxnSpPr>
            <p:cNvPr id="46" name="Google Shape;5923;gc14f2cef91_0_225">
              <a:extLst>
                <a:ext uri="{FF2B5EF4-FFF2-40B4-BE49-F238E27FC236}">
                  <a16:creationId xmlns:a16="http://schemas.microsoft.com/office/drawing/2014/main" id="{98D37343-8B7D-417E-A290-8866464A4F31}"/>
                </a:ext>
              </a:extLst>
            </p:cNvPr>
            <p:cNvCxnSpPr/>
            <p:nvPr/>
          </p:nvCxnSpPr>
          <p:spPr>
            <a:xfrm rot="10800000">
              <a:off x="6164305" y="2843000"/>
              <a:ext cx="0" cy="231505"/>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5924;gc14f2cef91_0_225">
              <a:extLst>
                <a:ext uri="{FF2B5EF4-FFF2-40B4-BE49-F238E27FC236}">
                  <a16:creationId xmlns:a16="http://schemas.microsoft.com/office/drawing/2014/main" id="{E868CEE7-5CD0-4A4A-96D5-629ED5198AD6}"/>
                </a:ext>
              </a:extLst>
            </p:cNvPr>
            <p:cNvCxnSpPr/>
            <p:nvPr/>
          </p:nvCxnSpPr>
          <p:spPr>
            <a:xfrm rot="10800000" flipH="1">
              <a:off x="7228861" y="2818063"/>
              <a:ext cx="220102" cy="262388"/>
            </a:xfrm>
            <a:prstGeom prst="straightConnector1">
              <a:avLst/>
            </a:prstGeom>
            <a:noFill/>
            <a:ln w="28575" cap="flat" cmpd="sng">
              <a:solidFill>
                <a:schemeClr val="dk1"/>
              </a:solidFill>
              <a:prstDash val="solid"/>
              <a:round/>
              <a:headEnd type="none" w="sm" len="sm"/>
              <a:tailEnd type="triangle" w="med" len="med"/>
            </a:ln>
          </p:spPr>
        </p:cxnSp>
        <p:sp>
          <p:nvSpPr>
            <p:cNvPr id="48" name="Google Shape;5925;gc14f2cef91_0_225">
              <a:extLst>
                <a:ext uri="{FF2B5EF4-FFF2-40B4-BE49-F238E27FC236}">
                  <a16:creationId xmlns:a16="http://schemas.microsoft.com/office/drawing/2014/main" id="{0A77D7A3-1E87-42C0-9B6D-5126CC448BDE}"/>
                </a:ext>
              </a:extLst>
            </p:cNvPr>
            <p:cNvSpPr txBox="1"/>
            <p:nvPr/>
          </p:nvSpPr>
          <p:spPr>
            <a:xfrm>
              <a:off x="5769598" y="3127552"/>
              <a:ext cx="969106" cy="19240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ブレーキストローク</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49" name="Google Shape;5926;gc14f2cef91_0_225">
              <a:extLst>
                <a:ext uri="{FF2B5EF4-FFF2-40B4-BE49-F238E27FC236}">
                  <a16:creationId xmlns:a16="http://schemas.microsoft.com/office/drawing/2014/main" id="{5D7890C2-7158-42FF-8C32-F78857CB83F6}"/>
                </a:ext>
              </a:extLst>
            </p:cNvPr>
            <p:cNvSpPr txBox="1"/>
            <p:nvPr/>
          </p:nvSpPr>
          <p:spPr>
            <a:xfrm>
              <a:off x="6855819" y="3162975"/>
              <a:ext cx="1064181" cy="18645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ブレーキストロ</a:t>
              </a: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ー</a:t>
              </a: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ク</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0" name="Google Shape;5927;gc14f2cef91_0_225">
              <a:extLst>
                <a:ext uri="{FF2B5EF4-FFF2-40B4-BE49-F238E27FC236}">
                  <a16:creationId xmlns:a16="http://schemas.microsoft.com/office/drawing/2014/main" id="{B6AF957C-0988-43B0-BB86-CACE12A207F0}"/>
                </a:ext>
              </a:extLst>
            </p:cNvPr>
            <p:cNvCxnSpPr/>
            <p:nvPr/>
          </p:nvCxnSpPr>
          <p:spPr>
            <a:xfrm>
              <a:off x="6155022" y="3431694"/>
              <a:ext cx="0" cy="371666"/>
            </a:xfrm>
            <a:prstGeom prst="straightConnector1">
              <a:avLst/>
            </a:prstGeom>
            <a:noFill/>
            <a:ln w="28575" cap="flat" cmpd="sng">
              <a:solidFill>
                <a:schemeClr val="dk1"/>
              </a:solidFill>
              <a:prstDash val="solid"/>
              <a:round/>
              <a:headEnd type="none" w="sm" len="sm"/>
              <a:tailEnd type="triangle" w="med" len="med"/>
            </a:ln>
          </p:spPr>
        </p:cxnSp>
        <p:cxnSp>
          <p:nvCxnSpPr>
            <p:cNvPr id="51" name="Google Shape;5928;gc14f2cef91_0_225">
              <a:extLst>
                <a:ext uri="{FF2B5EF4-FFF2-40B4-BE49-F238E27FC236}">
                  <a16:creationId xmlns:a16="http://schemas.microsoft.com/office/drawing/2014/main" id="{A416E626-4F04-47A8-B0E1-4F443D45E116}"/>
                </a:ext>
              </a:extLst>
            </p:cNvPr>
            <p:cNvCxnSpPr/>
            <p:nvPr/>
          </p:nvCxnSpPr>
          <p:spPr>
            <a:xfrm>
              <a:off x="6126213" y="3437640"/>
              <a:ext cx="0" cy="886108"/>
            </a:xfrm>
            <a:prstGeom prst="straightConnector1">
              <a:avLst/>
            </a:prstGeom>
            <a:noFill/>
            <a:ln w="28575" cap="flat" cmpd="sng">
              <a:solidFill>
                <a:schemeClr val="dk1"/>
              </a:solidFill>
              <a:prstDash val="solid"/>
              <a:round/>
              <a:headEnd type="none" w="sm" len="sm"/>
              <a:tailEnd type="triangle" w="med" len="med"/>
            </a:ln>
          </p:spPr>
        </p:cxnSp>
        <p:cxnSp>
          <p:nvCxnSpPr>
            <p:cNvPr id="52" name="Google Shape;5929;gc14f2cef91_0_225">
              <a:extLst>
                <a:ext uri="{FF2B5EF4-FFF2-40B4-BE49-F238E27FC236}">
                  <a16:creationId xmlns:a16="http://schemas.microsoft.com/office/drawing/2014/main" id="{BA80C7AB-A22E-4A2D-859C-E6FD99D3EF28}"/>
                </a:ext>
              </a:extLst>
            </p:cNvPr>
            <p:cNvCxnSpPr/>
            <p:nvPr/>
          </p:nvCxnSpPr>
          <p:spPr>
            <a:xfrm>
              <a:off x="7352526" y="3442139"/>
              <a:ext cx="164393" cy="470374"/>
            </a:xfrm>
            <a:prstGeom prst="straightConnector1">
              <a:avLst/>
            </a:prstGeom>
            <a:noFill/>
            <a:ln w="28575" cap="flat" cmpd="sng">
              <a:solidFill>
                <a:schemeClr val="dk1"/>
              </a:solidFill>
              <a:prstDash val="solid"/>
              <a:round/>
              <a:headEnd type="none" w="sm" len="sm"/>
              <a:tailEnd type="triangle" w="med" len="med"/>
            </a:ln>
          </p:spPr>
        </p:cxnSp>
        <p:cxnSp>
          <p:nvCxnSpPr>
            <p:cNvPr id="53" name="Google Shape;5930;gc14f2cef91_0_225">
              <a:extLst>
                <a:ext uri="{FF2B5EF4-FFF2-40B4-BE49-F238E27FC236}">
                  <a16:creationId xmlns:a16="http://schemas.microsoft.com/office/drawing/2014/main" id="{5F3E0440-A8EC-4846-988A-DE07E9D4D1EA}"/>
                </a:ext>
              </a:extLst>
            </p:cNvPr>
            <p:cNvCxnSpPr/>
            <p:nvPr/>
          </p:nvCxnSpPr>
          <p:spPr>
            <a:xfrm>
              <a:off x="7329651" y="3437640"/>
              <a:ext cx="187318" cy="766376"/>
            </a:xfrm>
            <a:prstGeom prst="straightConnector1">
              <a:avLst/>
            </a:prstGeom>
            <a:noFill/>
            <a:ln w="28575" cap="flat" cmpd="sng">
              <a:solidFill>
                <a:schemeClr val="dk1"/>
              </a:solidFill>
              <a:prstDash val="solid"/>
              <a:round/>
              <a:headEnd type="none" w="sm" len="sm"/>
              <a:tailEnd type="triangle" w="med" len="med"/>
            </a:ln>
          </p:spPr>
        </p:cxnSp>
        <p:cxnSp>
          <p:nvCxnSpPr>
            <p:cNvPr id="54" name="Google Shape;5931;gc14f2cef91_0_225">
              <a:extLst>
                <a:ext uri="{FF2B5EF4-FFF2-40B4-BE49-F238E27FC236}">
                  <a16:creationId xmlns:a16="http://schemas.microsoft.com/office/drawing/2014/main" id="{F0EB3DC6-67BB-4DD8-8F93-A0A550303B1D}"/>
                </a:ext>
              </a:extLst>
            </p:cNvPr>
            <p:cNvCxnSpPr/>
            <p:nvPr/>
          </p:nvCxnSpPr>
          <p:spPr>
            <a:xfrm rot="10800000">
              <a:off x="6747660" y="4365083"/>
              <a:ext cx="215469" cy="274028"/>
            </a:xfrm>
            <a:prstGeom prst="straightConnector1">
              <a:avLst/>
            </a:prstGeom>
            <a:noFill/>
            <a:ln w="28575" cap="flat" cmpd="sng">
              <a:solidFill>
                <a:schemeClr val="dk1"/>
              </a:solidFill>
              <a:prstDash val="solid"/>
              <a:round/>
              <a:headEnd type="none" w="sm" len="sm"/>
              <a:tailEnd type="triangle" w="med" len="med"/>
            </a:ln>
          </p:spPr>
        </p:cxnSp>
        <p:cxnSp>
          <p:nvCxnSpPr>
            <p:cNvPr id="55" name="Google Shape;5932;gc14f2cef91_0_225">
              <a:extLst>
                <a:ext uri="{FF2B5EF4-FFF2-40B4-BE49-F238E27FC236}">
                  <a16:creationId xmlns:a16="http://schemas.microsoft.com/office/drawing/2014/main" id="{BC6F0D73-1E55-488C-BDF7-B021C658997A}"/>
                </a:ext>
              </a:extLst>
            </p:cNvPr>
            <p:cNvCxnSpPr/>
            <p:nvPr/>
          </p:nvCxnSpPr>
          <p:spPr>
            <a:xfrm rot="10800000">
              <a:off x="6744276" y="3813588"/>
              <a:ext cx="253123" cy="809375"/>
            </a:xfrm>
            <a:prstGeom prst="straightConnector1">
              <a:avLst/>
            </a:prstGeom>
            <a:noFill/>
            <a:ln w="28575" cap="flat" cmpd="sng">
              <a:solidFill>
                <a:schemeClr val="dk1"/>
              </a:solidFill>
              <a:prstDash val="solid"/>
              <a:round/>
              <a:headEnd type="none" w="sm" len="sm"/>
              <a:tailEnd type="triangle" w="med" len="med"/>
            </a:ln>
          </p:spPr>
        </p:cxnSp>
        <p:cxnSp>
          <p:nvCxnSpPr>
            <p:cNvPr id="56" name="Google Shape;5933;gc14f2cef91_0_225">
              <a:extLst>
                <a:ext uri="{FF2B5EF4-FFF2-40B4-BE49-F238E27FC236}">
                  <a16:creationId xmlns:a16="http://schemas.microsoft.com/office/drawing/2014/main" id="{70EF5632-178A-4746-8C17-FBDD831FE8DA}"/>
                </a:ext>
              </a:extLst>
            </p:cNvPr>
            <p:cNvCxnSpPr/>
            <p:nvPr/>
          </p:nvCxnSpPr>
          <p:spPr>
            <a:xfrm rot="10800000" flipH="1">
              <a:off x="7265326" y="4333518"/>
              <a:ext cx="669095" cy="300635"/>
            </a:xfrm>
            <a:prstGeom prst="straightConnector1">
              <a:avLst/>
            </a:prstGeom>
            <a:noFill/>
            <a:ln w="28575" cap="flat" cmpd="sng">
              <a:solidFill>
                <a:schemeClr val="dk1"/>
              </a:solidFill>
              <a:prstDash val="solid"/>
              <a:round/>
              <a:headEnd type="none" w="sm" len="sm"/>
              <a:tailEnd type="triangle" w="med" len="med"/>
            </a:ln>
          </p:spPr>
        </p:cxnSp>
        <p:cxnSp>
          <p:nvCxnSpPr>
            <p:cNvPr id="57" name="Google Shape;5934;gc14f2cef91_0_225">
              <a:extLst>
                <a:ext uri="{FF2B5EF4-FFF2-40B4-BE49-F238E27FC236}">
                  <a16:creationId xmlns:a16="http://schemas.microsoft.com/office/drawing/2014/main" id="{884740AB-B4EE-48B8-87AB-F1C9A7C45169}"/>
                </a:ext>
              </a:extLst>
            </p:cNvPr>
            <p:cNvCxnSpPr/>
            <p:nvPr/>
          </p:nvCxnSpPr>
          <p:spPr>
            <a:xfrm rot="10800000" flipH="1">
              <a:off x="7219880" y="3825701"/>
              <a:ext cx="740838" cy="807238"/>
            </a:xfrm>
            <a:prstGeom prst="straightConnector1">
              <a:avLst/>
            </a:prstGeom>
            <a:noFill/>
            <a:ln w="28575" cap="flat" cmpd="sng">
              <a:solidFill>
                <a:schemeClr val="dk1"/>
              </a:solidFill>
              <a:prstDash val="solid"/>
              <a:round/>
              <a:headEnd type="none" w="sm" len="sm"/>
              <a:tailEnd type="triangle" w="med" len="med"/>
            </a:ln>
          </p:spPr>
        </p:cxnSp>
        <p:sp>
          <p:nvSpPr>
            <p:cNvPr id="58" name="Google Shape;5935;gc14f2cef91_0_225">
              <a:extLst>
                <a:ext uri="{FF2B5EF4-FFF2-40B4-BE49-F238E27FC236}">
                  <a16:creationId xmlns:a16="http://schemas.microsoft.com/office/drawing/2014/main" id="{19593554-9E25-4030-BD0D-501E88DE44BA}"/>
                </a:ext>
              </a:extLst>
            </p:cNvPr>
            <p:cNvSpPr txBox="1"/>
            <p:nvPr/>
          </p:nvSpPr>
          <p:spPr>
            <a:xfrm>
              <a:off x="6671260" y="4642182"/>
              <a:ext cx="1024246" cy="14597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ストローク調整</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grpSp>
        <p:nvGrpSpPr>
          <p:cNvPr id="12" name="グループ化 11">
            <a:extLst>
              <a:ext uri="{FF2B5EF4-FFF2-40B4-BE49-F238E27FC236}">
                <a16:creationId xmlns:a16="http://schemas.microsoft.com/office/drawing/2014/main" id="{C253DF0C-241D-4471-B099-A9A8CC059AB5}"/>
              </a:ext>
            </a:extLst>
          </p:cNvPr>
          <p:cNvGrpSpPr/>
          <p:nvPr/>
        </p:nvGrpSpPr>
        <p:grpSpPr>
          <a:xfrm>
            <a:off x="7221057" y="763560"/>
            <a:ext cx="4717559" cy="2316403"/>
            <a:chOff x="5487916" y="458582"/>
            <a:chExt cx="3672541" cy="1737302"/>
          </a:xfrm>
        </p:grpSpPr>
        <p:pic>
          <p:nvPicPr>
            <p:cNvPr id="30" name="Google Shape;5906;gc14f2cef91_0_225" descr="ダイアグラム&#10;&#10;説明は自動で生成されたものです">
              <a:extLst>
                <a:ext uri="{FF2B5EF4-FFF2-40B4-BE49-F238E27FC236}">
                  <a16:creationId xmlns:a16="http://schemas.microsoft.com/office/drawing/2014/main" id="{6252C48A-27DD-4457-AE50-D556092FD020}"/>
                </a:ext>
              </a:extLst>
            </p:cNvPr>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487916" y="458582"/>
              <a:ext cx="3430372" cy="1716687"/>
            </a:xfrm>
            <a:prstGeom prst="rect">
              <a:avLst/>
            </a:prstGeom>
            <a:noFill/>
            <a:ln>
              <a:noFill/>
            </a:ln>
          </p:spPr>
        </p:pic>
        <p:cxnSp>
          <p:nvCxnSpPr>
            <p:cNvPr id="31" name="Google Shape;5912;gc14f2cef91_0_225">
              <a:extLst>
                <a:ext uri="{FF2B5EF4-FFF2-40B4-BE49-F238E27FC236}">
                  <a16:creationId xmlns:a16="http://schemas.microsoft.com/office/drawing/2014/main" id="{C334FE35-16E1-4EE5-A1C9-F6DDED953C55}"/>
                </a:ext>
              </a:extLst>
            </p:cNvPr>
            <p:cNvCxnSpPr>
              <a:cxnSpLocks/>
            </p:cNvCxnSpPr>
            <p:nvPr/>
          </p:nvCxnSpPr>
          <p:spPr>
            <a:xfrm>
              <a:off x="6673054" y="2009568"/>
              <a:ext cx="0" cy="81913"/>
            </a:xfrm>
            <a:prstGeom prst="straightConnector1">
              <a:avLst/>
            </a:prstGeom>
            <a:noFill/>
            <a:ln w="28575" cap="flat" cmpd="sng">
              <a:solidFill>
                <a:schemeClr val="dk1"/>
              </a:solidFill>
              <a:prstDash val="solid"/>
              <a:round/>
              <a:headEnd type="none" w="sm" len="sm"/>
              <a:tailEnd type="triangle" w="med" len="med"/>
            </a:ln>
          </p:spPr>
        </p:cxnSp>
        <p:cxnSp>
          <p:nvCxnSpPr>
            <p:cNvPr id="32" name="Google Shape;5913;gc14f2cef91_0_225">
              <a:extLst>
                <a:ext uri="{FF2B5EF4-FFF2-40B4-BE49-F238E27FC236}">
                  <a16:creationId xmlns:a16="http://schemas.microsoft.com/office/drawing/2014/main" id="{6A3BAAD8-A738-4933-8F87-2B2FB7277E13}"/>
                </a:ext>
              </a:extLst>
            </p:cNvPr>
            <p:cNvCxnSpPr>
              <a:cxnSpLocks/>
            </p:cNvCxnSpPr>
            <p:nvPr/>
          </p:nvCxnSpPr>
          <p:spPr>
            <a:xfrm>
              <a:off x="8174033" y="1994350"/>
              <a:ext cx="0" cy="81913"/>
            </a:xfrm>
            <a:prstGeom prst="straightConnector1">
              <a:avLst/>
            </a:prstGeom>
            <a:noFill/>
            <a:ln w="28575" cap="flat" cmpd="sng">
              <a:solidFill>
                <a:schemeClr val="dk1"/>
              </a:solidFill>
              <a:prstDash val="solid"/>
              <a:round/>
              <a:headEnd type="none" w="sm" len="sm"/>
              <a:tailEnd type="triangle" w="med" len="med"/>
            </a:ln>
          </p:spPr>
        </p:cxnSp>
        <p:sp>
          <p:nvSpPr>
            <p:cNvPr id="33" name="Google Shape;5914;gc14f2cef91_0_225">
              <a:extLst>
                <a:ext uri="{FF2B5EF4-FFF2-40B4-BE49-F238E27FC236}">
                  <a16:creationId xmlns:a16="http://schemas.microsoft.com/office/drawing/2014/main" id="{F2833155-759C-4D3D-8375-F572FDD96348}"/>
                </a:ext>
              </a:extLst>
            </p:cNvPr>
            <p:cNvSpPr txBox="1"/>
            <p:nvPr/>
          </p:nvSpPr>
          <p:spPr>
            <a:xfrm>
              <a:off x="7816763" y="2021640"/>
              <a:ext cx="1021482" cy="15983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元空気タンク</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34" name="Google Shape;5915;gc14f2cef91_0_225">
              <a:extLst>
                <a:ext uri="{FF2B5EF4-FFF2-40B4-BE49-F238E27FC236}">
                  <a16:creationId xmlns:a16="http://schemas.microsoft.com/office/drawing/2014/main" id="{1BFE72E2-053D-4804-A782-B5C19172B51C}"/>
                </a:ext>
              </a:extLst>
            </p:cNvPr>
            <p:cNvSpPr txBox="1"/>
            <p:nvPr/>
          </p:nvSpPr>
          <p:spPr>
            <a:xfrm>
              <a:off x="5623152" y="2036050"/>
              <a:ext cx="1021482" cy="15983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元空気タンク</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pic>
          <p:nvPicPr>
            <p:cNvPr id="35" name="Google Shape;5916;gc14f2cef91_0_225">
              <a:extLst>
                <a:ext uri="{FF2B5EF4-FFF2-40B4-BE49-F238E27FC236}">
                  <a16:creationId xmlns:a16="http://schemas.microsoft.com/office/drawing/2014/main" id="{0BBD1D8B-9F84-42E2-93CD-169523A30536}"/>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412586" y="1310548"/>
              <a:ext cx="287590" cy="370414"/>
            </a:xfrm>
            <a:prstGeom prst="rect">
              <a:avLst/>
            </a:prstGeom>
            <a:noFill/>
            <a:ln>
              <a:noFill/>
            </a:ln>
          </p:spPr>
        </p:pic>
        <p:cxnSp>
          <p:nvCxnSpPr>
            <p:cNvPr id="36" name="Google Shape;5917;gc14f2cef91_0_225">
              <a:extLst>
                <a:ext uri="{FF2B5EF4-FFF2-40B4-BE49-F238E27FC236}">
                  <a16:creationId xmlns:a16="http://schemas.microsoft.com/office/drawing/2014/main" id="{A34B5EF4-E6F8-41B0-A7B3-4DDF2A6BF947}"/>
                </a:ext>
              </a:extLst>
            </p:cNvPr>
            <p:cNvCxnSpPr>
              <a:cxnSpLocks/>
            </p:cNvCxnSpPr>
            <p:nvPr/>
          </p:nvCxnSpPr>
          <p:spPr>
            <a:xfrm>
              <a:off x="7618678" y="1580398"/>
              <a:ext cx="51877" cy="0"/>
            </a:xfrm>
            <a:prstGeom prst="straightConnector1">
              <a:avLst/>
            </a:prstGeom>
            <a:noFill/>
            <a:ln w="28575" cap="flat" cmpd="sng">
              <a:solidFill>
                <a:schemeClr val="dk1"/>
              </a:solidFill>
              <a:prstDash val="solid"/>
              <a:round/>
              <a:headEnd type="none" w="sm" len="sm"/>
              <a:tailEnd type="triangle" w="med" len="med"/>
            </a:ln>
          </p:spPr>
        </p:cxnSp>
        <p:sp>
          <p:nvSpPr>
            <p:cNvPr id="37" name="Google Shape;5918;gc14f2cef91_0_225">
              <a:extLst>
                <a:ext uri="{FF2B5EF4-FFF2-40B4-BE49-F238E27FC236}">
                  <a16:creationId xmlns:a16="http://schemas.microsoft.com/office/drawing/2014/main" id="{772EAF55-77A5-4248-BF5A-C09DAC4CA164}"/>
                </a:ext>
              </a:extLst>
            </p:cNvPr>
            <p:cNvSpPr txBox="1"/>
            <p:nvPr/>
          </p:nvSpPr>
          <p:spPr>
            <a:xfrm>
              <a:off x="7816763" y="1469825"/>
              <a:ext cx="1343694" cy="15983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バネ式駐車ブレーキ</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pic>
          <p:nvPicPr>
            <p:cNvPr id="38" name="Google Shape;5919;gc14f2cef91_0_225">
              <a:extLst>
                <a:ext uri="{FF2B5EF4-FFF2-40B4-BE49-F238E27FC236}">
                  <a16:creationId xmlns:a16="http://schemas.microsoft.com/office/drawing/2014/main" id="{7A911CAF-A012-44DE-A408-14717AE03565}"/>
                </a:ext>
              </a:extLst>
            </p:cNvPr>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276481" y="943764"/>
              <a:ext cx="543000" cy="347308"/>
            </a:xfrm>
            <a:prstGeom prst="rect">
              <a:avLst/>
            </a:prstGeom>
            <a:noFill/>
            <a:ln>
              <a:noFill/>
            </a:ln>
          </p:spPr>
        </p:pic>
        <p:pic>
          <p:nvPicPr>
            <p:cNvPr id="39" name="Google Shape;5920;gc14f2cef91_0_225">
              <a:extLst>
                <a:ext uri="{FF2B5EF4-FFF2-40B4-BE49-F238E27FC236}">
                  <a16:creationId xmlns:a16="http://schemas.microsoft.com/office/drawing/2014/main" id="{C4A31BDE-B111-4FD0-9524-C569AD83A408}"/>
                </a:ext>
              </a:extLst>
            </p:cNvPr>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829827" y="1070692"/>
              <a:ext cx="510778" cy="355717"/>
            </a:xfrm>
            <a:prstGeom prst="rect">
              <a:avLst/>
            </a:prstGeom>
            <a:noFill/>
            <a:ln>
              <a:noFill/>
            </a:ln>
          </p:spPr>
        </p:pic>
        <p:sp>
          <p:nvSpPr>
            <p:cNvPr id="40" name="Google Shape;5921;gc14f2cef91_0_225">
              <a:extLst>
                <a:ext uri="{FF2B5EF4-FFF2-40B4-BE49-F238E27FC236}">
                  <a16:creationId xmlns:a16="http://schemas.microsoft.com/office/drawing/2014/main" id="{7DD2651D-13B3-40DB-8B70-62116892E1B8}"/>
                </a:ext>
              </a:extLst>
            </p:cNvPr>
            <p:cNvSpPr txBox="1"/>
            <p:nvPr/>
          </p:nvSpPr>
          <p:spPr>
            <a:xfrm>
              <a:off x="7203102" y="677497"/>
              <a:ext cx="782320" cy="15983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a:solidFill>
                    <a:srgbClr val="000000"/>
                  </a:solidFill>
                  <a:latin typeface="BIZ UDPゴシック" panose="020B0400000000000000" pitchFamily="50" charset="-128"/>
                  <a:ea typeface="BIZ UDPゴシック" panose="020B0400000000000000" pitchFamily="50" charset="-128"/>
                  <a:cs typeface="Arial"/>
                  <a:sym typeface="Arial"/>
                </a:rPr>
                <a:t>支援装置</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41" name="Google Shape;5922;gc14f2cef91_0_225">
              <a:extLst>
                <a:ext uri="{FF2B5EF4-FFF2-40B4-BE49-F238E27FC236}">
                  <a16:creationId xmlns:a16="http://schemas.microsoft.com/office/drawing/2014/main" id="{35A99DA1-1128-4A9C-BD4E-B516EF3779B2}"/>
                </a:ext>
              </a:extLst>
            </p:cNvPr>
            <p:cNvSpPr txBox="1"/>
            <p:nvPr/>
          </p:nvSpPr>
          <p:spPr>
            <a:xfrm>
              <a:off x="8292092" y="896798"/>
              <a:ext cx="430921" cy="159834"/>
            </a:xfrm>
            <a:prstGeom prst="rect">
              <a:avLst/>
            </a:prstGeom>
            <a:solidFill>
              <a:schemeClr val="lt1"/>
            </a:solidFill>
            <a:ln>
              <a:noFill/>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又は</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44" name="Google Shape;5910;gc14f2cef91_0_225">
              <a:extLst>
                <a:ext uri="{FF2B5EF4-FFF2-40B4-BE49-F238E27FC236}">
                  <a16:creationId xmlns:a16="http://schemas.microsoft.com/office/drawing/2014/main" id="{C6992956-CA68-47DD-B686-A772F423A2D8}"/>
                </a:ext>
              </a:extLst>
            </p:cNvPr>
            <p:cNvSpPr txBox="1"/>
            <p:nvPr/>
          </p:nvSpPr>
          <p:spPr>
            <a:xfrm>
              <a:off x="7816763" y="1676696"/>
              <a:ext cx="1343694" cy="15983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機械式駐車ブレーキ</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45" name="Google Shape;5911;gc14f2cef91_0_225">
              <a:extLst>
                <a:ext uri="{FF2B5EF4-FFF2-40B4-BE49-F238E27FC236}">
                  <a16:creationId xmlns:a16="http://schemas.microsoft.com/office/drawing/2014/main" id="{802BD61B-2529-4A43-BEE7-F00E41961A2D}"/>
                </a:ext>
              </a:extLst>
            </p:cNvPr>
            <p:cNvCxnSpPr>
              <a:cxnSpLocks/>
            </p:cNvCxnSpPr>
            <p:nvPr/>
          </p:nvCxnSpPr>
          <p:spPr>
            <a:xfrm>
              <a:off x="7709135" y="2041896"/>
              <a:ext cx="51877" cy="0"/>
            </a:xfrm>
            <a:prstGeom prst="straightConnector1">
              <a:avLst/>
            </a:prstGeom>
            <a:noFill/>
            <a:ln w="28575" cap="flat" cmpd="sng">
              <a:solidFill>
                <a:schemeClr val="dk1"/>
              </a:solidFill>
              <a:prstDash val="solid"/>
              <a:round/>
              <a:headEnd type="none" w="sm" len="sm"/>
              <a:tailEnd type="triangle" w="med" len="med"/>
            </a:ln>
          </p:spPr>
        </p:cxnSp>
      </p:grpSp>
      <p:sp>
        <p:nvSpPr>
          <p:cNvPr id="61" name="テキスト ボックス 60">
            <a:extLst>
              <a:ext uri="{FF2B5EF4-FFF2-40B4-BE49-F238E27FC236}">
                <a16:creationId xmlns:a16="http://schemas.microsoft.com/office/drawing/2014/main" id="{552850C1-FD49-48D8-8D1E-AC1C14830C34}"/>
              </a:ext>
            </a:extLst>
          </p:cNvPr>
          <p:cNvSpPr txBox="1"/>
          <p:nvPr/>
        </p:nvSpPr>
        <p:spPr>
          <a:xfrm>
            <a:off x="10271650" y="55713"/>
            <a:ext cx="1726755" cy="461665"/>
          </a:xfrm>
          <a:prstGeom prst="rect">
            <a:avLst/>
          </a:prstGeom>
          <a:noFill/>
        </p:spPr>
        <p:txBody>
          <a:bodyPr wrap="none" rtlCol="0">
            <a:spAutoFit/>
          </a:bodyPr>
          <a:lstStyle/>
          <a:p>
            <a:pPr defTabSz="1219170"/>
            <a:r>
              <a:rPr lang="en-US" altLang="ja-JP" sz="2400" dirty="0">
                <a:solidFill>
                  <a:srgbClr val="000000"/>
                </a:solidFill>
                <a:latin typeface="Arial"/>
                <a:ea typeface="ＭＳ Ｐゴシック" panose="020B0600070205080204" pitchFamily="50" charset="-128"/>
              </a:rPr>
              <a:t>154</a:t>
            </a:r>
            <a:r>
              <a:rPr lang="ja-JP" altLang="en-US" sz="2400" dirty="0">
                <a:solidFill>
                  <a:srgbClr val="000000"/>
                </a:solidFill>
                <a:latin typeface="Arial"/>
                <a:ea typeface="ＭＳ Ｐゴシック" panose="020B0600070205080204" pitchFamily="50" charset="-128"/>
              </a:rPr>
              <a:t>～</a:t>
            </a:r>
            <a:r>
              <a:rPr lang="en-US" altLang="ja-JP" sz="2400" dirty="0">
                <a:solidFill>
                  <a:srgbClr val="000000"/>
                </a:solidFill>
                <a:latin typeface="Arial"/>
                <a:ea typeface="ＭＳ Ｐゴシック" panose="020B0600070205080204" pitchFamily="50" charset="-128"/>
              </a:rPr>
              <a:t>155P</a:t>
            </a:r>
            <a:endParaRPr lang="ja-JP" altLang="en-US" sz="2400"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152867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1"/>
        <p:cNvGrpSpPr/>
        <p:nvPr/>
      </p:nvGrpSpPr>
      <p:grpSpPr>
        <a:xfrm>
          <a:off x="0" y="0"/>
          <a:ext cx="0" cy="0"/>
          <a:chOff x="0" y="0"/>
          <a:chExt cx="0" cy="0"/>
        </a:xfrm>
      </p:grpSpPr>
      <p:sp>
        <p:nvSpPr>
          <p:cNvPr id="5972" name="Google Shape;5972;gc14f2cef91_0_289"/>
          <p:cNvSpPr/>
          <p:nvPr/>
        </p:nvSpPr>
        <p:spPr>
          <a:xfrm>
            <a:off x="438109" y="2903046"/>
            <a:ext cx="2388527" cy="1049807"/>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
        <p:nvSpPr>
          <p:cNvPr id="5973" name="Google Shape;5973;gc14f2cef91_0_289"/>
          <p:cNvSpPr txBox="1"/>
          <p:nvPr/>
        </p:nvSpPr>
        <p:spPr>
          <a:xfrm>
            <a:off x="1116728" y="2446821"/>
            <a:ext cx="774301" cy="264169"/>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ある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974" name="Google Shape;5974;gc14f2cef91_0_289"/>
          <p:cNvCxnSpPr>
            <a:cxnSpLocks/>
          </p:cNvCxnSpPr>
          <p:nvPr/>
        </p:nvCxnSpPr>
        <p:spPr>
          <a:xfrm>
            <a:off x="2811577" y="3427948"/>
            <a:ext cx="1373079" cy="0"/>
          </a:xfrm>
          <a:prstGeom prst="straightConnector1">
            <a:avLst/>
          </a:prstGeom>
          <a:noFill/>
          <a:ln w="15875" cap="flat" cmpd="sng">
            <a:solidFill>
              <a:schemeClr val="dk1"/>
            </a:solidFill>
            <a:prstDash val="solid"/>
            <a:round/>
            <a:headEnd type="none" w="sm" len="sm"/>
            <a:tailEnd type="triangle" w="med" len="med"/>
          </a:ln>
        </p:spPr>
      </p:cxnSp>
      <p:sp>
        <p:nvSpPr>
          <p:cNvPr id="5975" name="Google Shape;5975;gc14f2cef91_0_289"/>
          <p:cNvSpPr txBox="1"/>
          <p:nvPr/>
        </p:nvSpPr>
        <p:spPr>
          <a:xfrm>
            <a:off x="2591583" y="1412466"/>
            <a:ext cx="775071"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76" name="Google Shape;5976;gc14f2cef91_0_289"/>
          <p:cNvSpPr txBox="1"/>
          <p:nvPr/>
        </p:nvSpPr>
        <p:spPr>
          <a:xfrm>
            <a:off x="4184655" y="3238487"/>
            <a:ext cx="2523847" cy="410371"/>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走行速度を落とし、走行する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77" name="Google Shape;5977;gc14f2cef91_0_289"/>
          <p:cNvSpPr/>
          <p:nvPr/>
        </p:nvSpPr>
        <p:spPr>
          <a:xfrm>
            <a:off x="332491" y="1335100"/>
            <a:ext cx="2599763" cy="1092505"/>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5978" name="Google Shape;5978;gc14f2cef91_0_289"/>
          <p:cNvCxnSpPr>
            <a:cxnSpLocks/>
          </p:cNvCxnSpPr>
          <p:nvPr/>
        </p:nvCxnSpPr>
        <p:spPr>
          <a:xfrm>
            <a:off x="2913271" y="1878483"/>
            <a:ext cx="1271384" cy="0"/>
          </a:xfrm>
          <a:prstGeom prst="straightConnector1">
            <a:avLst/>
          </a:prstGeom>
          <a:noFill/>
          <a:ln w="15875" cap="flat" cmpd="sng">
            <a:solidFill>
              <a:schemeClr val="dk1"/>
            </a:solidFill>
            <a:prstDash val="solid"/>
            <a:round/>
            <a:headEnd type="none" w="sm" len="sm"/>
            <a:tailEnd type="triangle" w="med" len="med"/>
          </a:ln>
        </p:spPr>
      </p:cxnSp>
      <p:cxnSp>
        <p:nvCxnSpPr>
          <p:cNvPr id="5979" name="Google Shape;5979;gc14f2cef91_0_289"/>
          <p:cNvCxnSpPr>
            <a:cxnSpLocks/>
            <a:endCxn id="5972" idx="0"/>
          </p:cNvCxnSpPr>
          <p:nvPr/>
        </p:nvCxnSpPr>
        <p:spPr>
          <a:xfrm>
            <a:off x="1619212" y="2427605"/>
            <a:ext cx="13160" cy="475441"/>
          </a:xfrm>
          <a:prstGeom prst="straightConnector1">
            <a:avLst/>
          </a:prstGeom>
          <a:noFill/>
          <a:ln w="19050" cap="flat" cmpd="sng">
            <a:solidFill>
              <a:schemeClr val="dk1"/>
            </a:solidFill>
            <a:prstDash val="solid"/>
            <a:round/>
            <a:headEnd type="none" w="sm" len="sm"/>
            <a:tailEnd type="triangle" w="med" len="med"/>
          </a:ln>
        </p:spPr>
      </p:cxnSp>
      <p:cxnSp>
        <p:nvCxnSpPr>
          <p:cNvPr id="5980" name="Google Shape;5980;gc14f2cef91_0_289"/>
          <p:cNvCxnSpPr>
            <a:cxnSpLocks/>
          </p:cNvCxnSpPr>
          <p:nvPr/>
        </p:nvCxnSpPr>
        <p:spPr>
          <a:xfrm flipH="1">
            <a:off x="1632371" y="3970454"/>
            <a:ext cx="4989" cy="573780"/>
          </a:xfrm>
          <a:prstGeom prst="straightConnector1">
            <a:avLst/>
          </a:prstGeom>
          <a:noFill/>
          <a:ln w="19050" cap="flat" cmpd="sng">
            <a:solidFill>
              <a:schemeClr val="dk1"/>
            </a:solidFill>
            <a:prstDash val="solid"/>
            <a:round/>
            <a:headEnd type="none" w="sm" len="sm"/>
            <a:tailEnd type="triangle" w="med" len="med"/>
          </a:ln>
        </p:spPr>
      </p:cxnSp>
      <p:sp>
        <p:nvSpPr>
          <p:cNvPr id="5981" name="Google Shape;5981;gc14f2cef91_0_289"/>
          <p:cNvSpPr txBox="1"/>
          <p:nvPr/>
        </p:nvSpPr>
        <p:spPr>
          <a:xfrm>
            <a:off x="332490" y="257383"/>
            <a:ext cx="5763511" cy="426903"/>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en-US" altLang="ja-JP" sz="2133" kern="0" dirty="0">
                <a:solidFill>
                  <a:srgbClr val="000000"/>
                </a:solidFill>
                <a:latin typeface="BIZ UDPゴシック" panose="020B0400000000000000" pitchFamily="50" charset="-128"/>
                <a:ea typeface="BIZ UDPゴシック" panose="020B0400000000000000" pitchFamily="50" charset="-128"/>
                <a:cs typeface="Arial"/>
                <a:sym typeface="Arial"/>
              </a:rPr>
              <a:t>2-2</a:t>
            </a:r>
            <a:r>
              <a:rPr kumimoji="0" lang="ja-JP" altLang="en-US" sz="2133" kern="0" dirty="0">
                <a:solidFill>
                  <a:srgbClr val="000000"/>
                </a:solidFill>
                <a:latin typeface="BIZ UDPゴシック" panose="020B0400000000000000" pitchFamily="50" charset="-128"/>
                <a:ea typeface="BIZ UDPゴシック" panose="020B0400000000000000" pitchFamily="50" charset="-128"/>
                <a:cs typeface="Arial"/>
                <a:sym typeface="Arial"/>
              </a:rPr>
              <a:t>　ブレーキが効かない、効きが悪い</a:t>
            </a:r>
            <a:endParaRPr kumimoji="0" sz="16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982" name="Google Shape;5982;gc14f2cef91_0_289"/>
          <p:cNvCxnSpPr>
            <a:cxnSpLocks/>
          </p:cNvCxnSpPr>
          <p:nvPr/>
        </p:nvCxnSpPr>
        <p:spPr>
          <a:xfrm>
            <a:off x="127827" y="1115528"/>
            <a:ext cx="11724868" cy="0"/>
          </a:xfrm>
          <a:prstGeom prst="straightConnector1">
            <a:avLst/>
          </a:prstGeom>
          <a:noFill/>
          <a:ln w="9525" cap="flat" cmpd="sng">
            <a:solidFill>
              <a:schemeClr val="dk1"/>
            </a:solidFill>
            <a:prstDash val="solid"/>
            <a:round/>
            <a:headEnd type="none" w="sm" len="sm"/>
            <a:tailEnd type="none" w="sm" len="sm"/>
          </a:ln>
        </p:spPr>
      </p:cxnSp>
      <p:sp>
        <p:nvSpPr>
          <p:cNvPr id="5983" name="Google Shape;5983;gc14f2cef91_0_289"/>
          <p:cNvSpPr txBox="1"/>
          <p:nvPr/>
        </p:nvSpPr>
        <p:spPr>
          <a:xfrm>
            <a:off x="964625" y="1656565"/>
            <a:ext cx="1392027" cy="45896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元空気タンクに規定圧があるか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84" name="Google Shape;5984;gc14f2cef91_0_289"/>
          <p:cNvSpPr txBox="1"/>
          <p:nvPr/>
        </p:nvSpPr>
        <p:spPr>
          <a:xfrm>
            <a:off x="4184656" y="1622941"/>
            <a:ext cx="2824449" cy="46150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defTabSz="466607">
              <a:buClr>
                <a:srgbClr val="000000"/>
              </a:buClr>
              <a:buSzPts val="1600"/>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規定圧へ上昇するまで待機する。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85" name="Google Shape;5985;gc14f2cef91_0_289"/>
          <p:cNvSpPr txBox="1"/>
          <p:nvPr/>
        </p:nvSpPr>
        <p:spPr>
          <a:xfrm>
            <a:off x="4082003" y="2199041"/>
            <a:ext cx="4136244" cy="410241"/>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エアータンクのドレーンが閉まっていること</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配管・ホースからエアー漏れのないこと</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86" name="Google Shape;5986;gc14f2cef91_0_289"/>
          <p:cNvSpPr txBox="1"/>
          <p:nvPr/>
        </p:nvSpPr>
        <p:spPr>
          <a:xfrm>
            <a:off x="930325" y="3207203"/>
            <a:ext cx="1572516" cy="45896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ブレーキストロークは規定範囲か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87" name="Google Shape;5987;gc14f2cef91_0_289"/>
          <p:cNvSpPr txBox="1"/>
          <p:nvPr/>
        </p:nvSpPr>
        <p:spPr>
          <a:xfrm>
            <a:off x="2847131" y="2980758"/>
            <a:ext cx="519523"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長い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88" name="Google Shape;5988;gc14f2cef91_0_289"/>
          <p:cNvSpPr txBox="1"/>
          <p:nvPr/>
        </p:nvSpPr>
        <p:spPr>
          <a:xfrm>
            <a:off x="503309" y="3928456"/>
            <a:ext cx="1022992"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規定範囲</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90" name="Google Shape;5990;gc14f2cef91_0_289"/>
          <p:cNvSpPr txBox="1"/>
          <p:nvPr/>
        </p:nvSpPr>
        <p:spPr>
          <a:xfrm>
            <a:off x="894160" y="4827618"/>
            <a:ext cx="1681579" cy="458966"/>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制輪子が規定以上に摩耗していないか</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991" name="Google Shape;5991;gc14f2cef91_0_289"/>
          <p:cNvCxnSpPr>
            <a:cxnSpLocks/>
          </p:cNvCxnSpPr>
          <p:nvPr/>
        </p:nvCxnSpPr>
        <p:spPr>
          <a:xfrm>
            <a:off x="1589733" y="5590179"/>
            <a:ext cx="0" cy="511317"/>
          </a:xfrm>
          <a:prstGeom prst="straightConnector1">
            <a:avLst/>
          </a:prstGeom>
          <a:noFill/>
          <a:ln w="19050" cap="flat" cmpd="sng">
            <a:solidFill>
              <a:schemeClr val="dk1"/>
            </a:solidFill>
            <a:prstDash val="solid"/>
            <a:round/>
            <a:headEnd type="none" w="sm" len="sm"/>
            <a:tailEnd type="triangle" w="med" len="med"/>
          </a:ln>
        </p:spPr>
      </p:cxnSp>
      <p:sp>
        <p:nvSpPr>
          <p:cNvPr id="5992" name="Google Shape;5992;gc14f2cef91_0_289"/>
          <p:cNvSpPr txBox="1"/>
          <p:nvPr/>
        </p:nvSpPr>
        <p:spPr>
          <a:xfrm>
            <a:off x="406261" y="5738115"/>
            <a:ext cx="1116728"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a:solidFill>
                  <a:srgbClr val="000000"/>
                </a:solidFill>
                <a:latin typeface="BIZ UDPゴシック" panose="020B0400000000000000" pitchFamily="50" charset="-128"/>
                <a:ea typeface="BIZ UDPゴシック" panose="020B0400000000000000" pitchFamily="50" charset="-128"/>
                <a:cs typeface="Arial"/>
                <a:sym typeface="Arial"/>
              </a:rPr>
              <a:t>摩耗している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5993" name="Google Shape;5993;gc14f2cef91_0_289"/>
          <p:cNvCxnSpPr>
            <a:cxnSpLocks/>
            <a:stCxn id="29" idx="3"/>
          </p:cNvCxnSpPr>
          <p:nvPr/>
        </p:nvCxnSpPr>
        <p:spPr>
          <a:xfrm>
            <a:off x="2785768" y="5067425"/>
            <a:ext cx="2429081" cy="0"/>
          </a:xfrm>
          <a:prstGeom prst="straightConnector1">
            <a:avLst/>
          </a:prstGeom>
          <a:noFill/>
          <a:ln w="15875" cap="flat" cmpd="sng">
            <a:solidFill>
              <a:schemeClr val="dk1"/>
            </a:solidFill>
            <a:prstDash val="solid"/>
            <a:round/>
            <a:headEnd type="none" w="sm" len="sm"/>
            <a:tailEnd type="none" w="sm" len="sm"/>
          </a:ln>
        </p:spPr>
      </p:cxnSp>
      <p:cxnSp>
        <p:nvCxnSpPr>
          <p:cNvPr id="5994" name="Google Shape;5994;gc14f2cef91_0_289"/>
          <p:cNvCxnSpPr>
            <a:cxnSpLocks/>
          </p:cNvCxnSpPr>
          <p:nvPr/>
        </p:nvCxnSpPr>
        <p:spPr>
          <a:xfrm>
            <a:off x="5214848" y="3648858"/>
            <a:ext cx="0" cy="1418567"/>
          </a:xfrm>
          <a:prstGeom prst="straightConnector1">
            <a:avLst/>
          </a:prstGeom>
          <a:noFill/>
          <a:ln w="19050" cap="flat" cmpd="sng">
            <a:solidFill>
              <a:schemeClr val="dk1"/>
            </a:solidFill>
            <a:prstDash val="solid"/>
            <a:round/>
            <a:headEnd type="triangle" w="med" len="med"/>
            <a:tailEnd type="none" w="sm" len="sm"/>
          </a:ln>
        </p:spPr>
      </p:cxnSp>
      <p:sp>
        <p:nvSpPr>
          <p:cNvPr id="5995" name="Google Shape;5995;gc14f2cef91_0_289"/>
          <p:cNvSpPr txBox="1"/>
          <p:nvPr/>
        </p:nvSpPr>
        <p:spPr>
          <a:xfrm>
            <a:off x="565538" y="6181998"/>
            <a:ext cx="2010201" cy="294946"/>
          </a:xfrm>
          <a:prstGeom prst="rect">
            <a:avLst/>
          </a:prstGeom>
          <a:noFill/>
          <a:ln w="9525" cap="flat" cmpd="sng">
            <a:solidFill>
              <a:schemeClr val="dk1"/>
            </a:solidFill>
            <a:prstDash val="solid"/>
            <a:round/>
            <a:headEnd type="none" w="sm" len="sm"/>
            <a:tailEnd type="none" w="sm" len="sm"/>
          </a:ln>
        </p:spPr>
        <p:txBody>
          <a:bodyPr spcFirstLastPara="1" wrap="square" lIns="48265" tIns="24127" rIns="48265" bIns="24127" anchor="t" anchorCtr="0">
            <a:spAutoFit/>
          </a:bodyPr>
          <a:lstStyle/>
          <a:p>
            <a:pPr algn="ctr" defTabSz="466607">
              <a:buClr>
                <a:srgbClr val="000000"/>
              </a:buClr>
              <a:defRPr/>
            </a:pPr>
            <a:r>
              <a:rPr kumimoji="0" lang="ja-JP" altLang="en-US" sz="1600" b="1" kern="0" dirty="0">
                <a:solidFill>
                  <a:srgbClr val="000000"/>
                </a:solidFill>
                <a:latin typeface="BIZ UDPゴシック" panose="020B0400000000000000" pitchFamily="50" charset="-128"/>
                <a:ea typeface="BIZ UDPゴシック" panose="020B0400000000000000" pitchFamily="50" charset="-128"/>
                <a:cs typeface="Arial"/>
                <a:sym typeface="Arial"/>
              </a:rPr>
              <a:t>救援を要請する</a:t>
            </a:r>
            <a:endParaRPr kumimoji="0" sz="1600"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96" name="Google Shape;5996;gc14f2cef91_0_289"/>
          <p:cNvSpPr txBox="1"/>
          <p:nvPr/>
        </p:nvSpPr>
        <p:spPr>
          <a:xfrm>
            <a:off x="2852272" y="4719895"/>
            <a:ext cx="1559384"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摩耗していない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5997" name="Google Shape;5997;gc14f2cef91_0_289"/>
          <p:cNvSpPr txBox="1"/>
          <p:nvPr/>
        </p:nvSpPr>
        <p:spPr>
          <a:xfrm>
            <a:off x="447556" y="736091"/>
            <a:ext cx="11405139" cy="379437"/>
          </a:xfrm>
          <a:prstGeom prst="rect">
            <a:avLst/>
          </a:prstGeom>
          <a:noFill/>
          <a:ln>
            <a:noFill/>
          </a:ln>
        </p:spPr>
        <p:txBody>
          <a:bodyPr spcFirstLastPara="1" wrap="square" lIns="0" tIns="0" rIns="0" bIns="0" anchor="t" anchorCtr="0">
            <a:noAutofit/>
          </a:bodyPr>
          <a:lstStyle/>
          <a:p>
            <a:pPr defTabSz="466607">
              <a:buClr>
                <a:srgbClr val="000000"/>
              </a:buClr>
              <a:buSzPts val="2800"/>
              <a:defRPr/>
            </a:pPr>
            <a:r>
              <a:rPr kumimoji="0" lang="ja-JP" altLang="en-US" sz="1600" b="1" kern="0" dirty="0">
                <a:solidFill>
                  <a:srgbClr val="FF0000"/>
                </a:solidFill>
                <a:latin typeface="BIZ UDPゴシック" panose="020B0400000000000000" pitchFamily="50" charset="-128"/>
                <a:ea typeface="BIZ UDPゴシック" panose="020B0400000000000000" pitchFamily="50" charset="-128"/>
                <a:cs typeface="Arial"/>
                <a:sym typeface="Arial"/>
              </a:rPr>
              <a:t>　走行中にブレーキが効かない場合は、ギヤを低速に切換、駐車ブレーキ（機械式・バネブレーキ）を作用し停止させること。</a:t>
            </a:r>
            <a:endParaRPr kumimoji="0" sz="16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29" name="Google Shape;5972;gc14f2cef91_0_289">
            <a:extLst>
              <a:ext uri="{FF2B5EF4-FFF2-40B4-BE49-F238E27FC236}">
                <a16:creationId xmlns:a16="http://schemas.microsoft.com/office/drawing/2014/main" id="{8B75442D-3D20-49B8-8D9B-9003FDCB998D}"/>
              </a:ext>
            </a:extLst>
          </p:cNvPr>
          <p:cNvSpPr/>
          <p:nvPr/>
        </p:nvSpPr>
        <p:spPr>
          <a:xfrm>
            <a:off x="397241" y="4542522"/>
            <a:ext cx="2388527" cy="1049807"/>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grpSp>
        <p:nvGrpSpPr>
          <p:cNvPr id="20" name="グループ化 19">
            <a:extLst>
              <a:ext uri="{FF2B5EF4-FFF2-40B4-BE49-F238E27FC236}">
                <a16:creationId xmlns:a16="http://schemas.microsoft.com/office/drawing/2014/main" id="{B98B625E-9541-4C36-A0E3-95CC5ED04849}"/>
              </a:ext>
            </a:extLst>
          </p:cNvPr>
          <p:cNvGrpSpPr/>
          <p:nvPr/>
        </p:nvGrpSpPr>
        <p:grpSpPr>
          <a:xfrm>
            <a:off x="7097958" y="3074689"/>
            <a:ext cx="2592103" cy="1449827"/>
            <a:chOff x="6011192" y="2129082"/>
            <a:chExt cx="2248296" cy="1308948"/>
          </a:xfrm>
        </p:grpSpPr>
        <p:pic>
          <p:nvPicPr>
            <p:cNvPr id="44" name="Google Shape;5542;p142">
              <a:extLst>
                <a:ext uri="{FF2B5EF4-FFF2-40B4-BE49-F238E27FC236}">
                  <a16:creationId xmlns:a16="http://schemas.microsoft.com/office/drawing/2014/main" id="{2AC91649-5FDE-4DCF-9F5B-29E36493F8A8}"/>
                </a:ext>
              </a:extLst>
            </p:cNvPr>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11192" y="2129082"/>
              <a:ext cx="2248296" cy="1063925"/>
            </a:xfrm>
            <a:prstGeom prst="rect">
              <a:avLst/>
            </a:prstGeom>
            <a:noFill/>
            <a:ln>
              <a:noFill/>
            </a:ln>
          </p:spPr>
        </p:pic>
        <p:sp>
          <p:nvSpPr>
            <p:cNvPr id="49" name="Google Shape;5589;p142">
              <a:extLst>
                <a:ext uri="{FF2B5EF4-FFF2-40B4-BE49-F238E27FC236}">
                  <a16:creationId xmlns:a16="http://schemas.microsoft.com/office/drawing/2014/main" id="{E5AD0B96-F96A-473E-8740-A12B204CE9C1}"/>
                </a:ext>
              </a:extLst>
            </p:cNvPr>
            <p:cNvSpPr txBox="1"/>
            <p:nvPr/>
          </p:nvSpPr>
          <p:spPr>
            <a:xfrm>
              <a:off x="6570609" y="3271308"/>
              <a:ext cx="846900" cy="166722"/>
            </a:xfrm>
            <a:prstGeom prst="rect">
              <a:avLst/>
            </a:prstGeom>
            <a:solidFill>
              <a:schemeClr val="lt1"/>
            </a:solidFill>
            <a:ln>
              <a:noFill/>
            </a:ln>
          </p:spPr>
          <p:txBody>
            <a:bodyPr spcFirstLastPara="1" wrap="square" lIns="0" tIns="0" rIns="0" bIns="0" anchor="t" anchorCtr="0">
              <a:spAutoFit/>
            </a:bodyPr>
            <a:lstStyle/>
            <a:p>
              <a:pPr algn="ctr" defTabSz="685783">
                <a:defRPr/>
              </a:pPr>
              <a:r>
                <a:rPr lang="en-US" altLang="ja-JP" sz="1200" b="1" dirty="0">
                  <a:solidFill>
                    <a:srgbClr val="FF0000"/>
                  </a:solidFill>
                  <a:latin typeface="メイリオ" panose="020B0604030504040204" pitchFamily="50" charset="-128"/>
                  <a:ea typeface="メイリオ" panose="020B0604030504040204" pitchFamily="50" charset="-128"/>
                </a:rPr>
                <a:t>60</a:t>
              </a:r>
              <a:r>
                <a:rPr lang="ja-JP" altLang="en-US" sz="1200" b="1" dirty="0">
                  <a:solidFill>
                    <a:srgbClr val="FF0000"/>
                  </a:solidFill>
                  <a:latin typeface="メイリオ" panose="020B0604030504040204" pitchFamily="50" charset="-128"/>
                  <a:ea typeface="メイリオ" panose="020B0604030504040204" pitchFamily="50" charset="-128"/>
                </a:rPr>
                <a:t>～</a:t>
              </a:r>
              <a:r>
                <a:rPr lang="en-US" altLang="ja-JP" sz="1200" b="1" dirty="0">
                  <a:solidFill>
                    <a:srgbClr val="FF0000"/>
                  </a:solidFill>
                  <a:latin typeface="メイリオ" panose="020B0604030504040204" pitchFamily="50" charset="-128"/>
                  <a:ea typeface="メイリオ" panose="020B0604030504040204" pitchFamily="50" charset="-128"/>
                </a:rPr>
                <a:t>90mm</a:t>
              </a:r>
              <a:endParaRPr sz="1333" b="1" dirty="0">
                <a:solidFill>
                  <a:prstClr val="black"/>
                </a:solidFill>
                <a:latin typeface="メイリオ" panose="020B0604030504040204" pitchFamily="50" charset="-128"/>
                <a:ea typeface="メイリオ" panose="020B0604030504040204" pitchFamily="50" charset="-128"/>
              </a:endParaRPr>
            </a:p>
          </p:txBody>
        </p:sp>
        <p:cxnSp>
          <p:nvCxnSpPr>
            <p:cNvPr id="16" name="直線コネクタ 15">
              <a:extLst>
                <a:ext uri="{FF2B5EF4-FFF2-40B4-BE49-F238E27FC236}">
                  <a16:creationId xmlns:a16="http://schemas.microsoft.com/office/drawing/2014/main" id="{A90724BA-8407-4E76-A092-4596832FC8A7}"/>
                </a:ext>
              </a:extLst>
            </p:cNvPr>
            <p:cNvCxnSpPr>
              <a:cxnSpLocks/>
            </p:cNvCxnSpPr>
            <p:nvPr/>
          </p:nvCxnSpPr>
          <p:spPr>
            <a:xfrm>
              <a:off x="6672643" y="2929124"/>
              <a:ext cx="10390" cy="2739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0D7FE26-267B-4F54-9508-BD6C97610144}"/>
                </a:ext>
              </a:extLst>
            </p:cNvPr>
            <p:cNvCxnSpPr>
              <a:cxnSpLocks/>
            </p:cNvCxnSpPr>
            <p:nvPr/>
          </p:nvCxnSpPr>
          <p:spPr>
            <a:xfrm>
              <a:off x="7244143" y="2820864"/>
              <a:ext cx="0" cy="44139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E68A9557-D12F-4833-8134-AC3D0CF74C72}"/>
              </a:ext>
            </a:extLst>
          </p:cNvPr>
          <p:cNvGrpSpPr/>
          <p:nvPr/>
        </p:nvGrpSpPr>
        <p:grpSpPr>
          <a:xfrm>
            <a:off x="5400672" y="4958601"/>
            <a:ext cx="3143377" cy="1559028"/>
            <a:chOff x="4158731" y="3514492"/>
            <a:chExt cx="2587922" cy="1356283"/>
          </a:xfrm>
        </p:grpSpPr>
        <p:pic>
          <p:nvPicPr>
            <p:cNvPr id="47" name="Google Shape;5561;p142">
              <a:extLst>
                <a:ext uri="{FF2B5EF4-FFF2-40B4-BE49-F238E27FC236}">
                  <a16:creationId xmlns:a16="http://schemas.microsoft.com/office/drawing/2014/main" id="{CA157D65-A155-4D8A-A710-D3A25C4FAA20}"/>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158731" y="3514492"/>
              <a:ext cx="1394007" cy="1356283"/>
            </a:xfrm>
            <a:prstGeom prst="rect">
              <a:avLst/>
            </a:prstGeom>
            <a:noFill/>
            <a:ln>
              <a:noFill/>
            </a:ln>
          </p:spPr>
        </p:pic>
        <p:cxnSp>
          <p:nvCxnSpPr>
            <p:cNvPr id="56" name="直線コネクタ 55">
              <a:extLst>
                <a:ext uri="{FF2B5EF4-FFF2-40B4-BE49-F238E27FC236}">
                  <a16:creationId xmlns:a16="http://schemas.microsoft.com/office/drawing/2014/main" id="{2B8CE697-9E87-473C-9F9A-473AF6E16098}"/>
                </a:ext>
              </a:extLst>
            </p:cNvPr>
            <p:cNvCxnSpPr>
              <a:cxnSpLocks/>
            </p:cNvCxnSpPr>
            <p:nvPr/>
          </p:nvCxnSpPr>
          <p:spPr>
            <a:xfrm>
              <a:off x="4937858" y="3952520"/>
              <a:ext cx="0" cy="4413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ADD9415-6F1A-4479-9967-B7A5B365DB47}"/>
                </a:ext>
              </a:extLst>
            </p:cNvPr>
            <p:cNvCxnSpPr>
              <a:cxnSpLocks/>
            </p:cNvCxnSpPr>
            <p:nvPr/>
          </p:nvCxnSpPr>
          <p:spPr>
            <a:xfrm>
              <a:off x="4656333" y="3971938"/>
              <a:ext cx="0" cy="4413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Google Shape;5589;p142">
              <a:extLst>
                <a:ext uri="{FF2B5EF4-FFF2-40B4-BE49-F238E27FC236}">
                  <a16:creationId xmlns:a16="http://schemas.microsoft.com/office/drawing/2014/main" id="{39577313-4EF8-4862-B443-B90A38C40D1D}"/>
                </a:ext>
              </a:extLst>
            </p:cNvPr>
            <p:cNvSpPr txBox="1"/>
            <p:nvPr/>
          </p:nvSpPr>
          <p:spPr>
            <a:xfrm>
              <a:off x="4612593" y="4424191"/>
              <a:ext cx="2134060" cy="212307"/>
            </a:xfrm>
            <a:prstGeom prst="rect">
              <a:avLst/>
            </a:prstGeom>
            <a:solidFill>
              <a:schemeClr val="lt1"/>
            </a:solidFill>
            <a:ln>
              <a:noFill/>
            </a:ln>
          </p:spPr>
          <p:txBody>
            <a:bodyPr spcFirstLastPara="1" wrap="square" lIns="0" tIns="0" rIns="0" bIns="0" anchor="t" anchorCtr="0">
              <a:no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最も摩耗した箇所で</a:t>
              </a:r>
              <a:r>
                <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rPr>
                <a:t>20mm</a:t>
              </a: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以上</a:t>
              </a:r>
            </a:p>
          </p:txBody>
        </p:sp>
      </p:grpSp>
      <p:sp>
        <p:nvSpPr>
          <p:cNvPr id="2" name="テキスト ボックス 1">
            <a:extLst>
              <a:ext uri="{FF2B5EF4-FFF2-40B4-BE49-F238E27FC236}">
                <a16:creationId xmlns:a16="http://schemas.microsoft.com/office/drawing/2014/main" id="{0091BCE9-D42C-D7E1-631E-F48CF0853482}"/>
              </a:ext>
            </a:extLst>
          </p:cNvPr>
          <p:cNvSpPr txBox="1"/>
          <p:nvPr/>
        </p:nvSpPr>
        <p:spPr>
          <a:xfrm>
            <a:off x="10271650" y="55713"/>
            <a:ext cx="1726755" cy="461665"/>
          </a:xfrm>
          <a:prstGeom prst="rect">
            <a:avLst/>
          </a:prstGeom>
          <a:noFill/>
        </p:spPr>
        <p:txBody>
          <a:bodyPr wrap="none" rtlCol="0">
            <a:spAutoFit/>
          </a:bodyPr>
          <a:lstStyle/>
          <a:p>
            <a:pPr defTabSz="1219170"/>
            <a:r>
              <a:rPr lang="en-US" altLang="ja-JP" sz="2400" dirty="0">
                <a:solidFill>
                  <a:srgbClr val="000000"/>
                </a:solidFill>
                <a:latin typeface="Arial"/>
                <a:ea typeface="ＭＳ Ｐゴシック" panose="020B0600070205080204" pitchFamily="50" charset="-128"/>
              </a:rPr>
              <a:t>155</a:t>
            </a:r>
            <a:r>
              <a:rPr lang="ja-JP" altLang="en-US" sz="2400" dirty="0">
                <a:solidFill>
                  <a:srgbClr val="000000"/>
                </a:solidFill>
                <a:latin typeface="Arial"/>
                <a:ea typeface="ＭＳ Ｐゴシック" panose="020B0600070205080204" pitchFamily="50" charset="-128"/>
              </a:rPr>
              <a:t>～</a:t>
            </a:r>
            <a:r>
              <a:rPr lang="en-US" altLang="ja-JP" sz="2400" dirty="0">
                <a:solidFill>
                  <a:srgbClr val="000000"/>
                </a:solidFill>
                <a:latin typeface="Arial"/>
                <a:ea typeface="ＭＳ Ｐゴシック" panose="020B0600070205080204" pitchFamily="50" charset="-128"/>
              </a:rPr>
              <a:t>156P</a:t>
            </a:r>
            <a:endParaRPr lang="ja-JP" altLang="en-US" sz="2400"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299984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21"/>
        <p:cNvGrpSpPr/>
        <p:nvPr/>
      </p:nvGrpSpPr>
      <p:grpSpPr>
        <a:xfrm>
          <a:off x="0" y="0"/>
          <a:ext cx="0" cy="0"/>
          <a:chOff x="0" y="0"/>
          <a:chExt cx="0" cy="0"/>
        </a:xfrm>
      </p:grpSpPr>
      <p:sp>
        <p:nvSpPr>
          <p:cNvPr id="6022" name="Google Shape;6022;gc14f2cef91_0_336"/>
          <p:cNvSpPr txBox="1">
            <a:spLocks noGrp="1"/>
          </p:cNvSpPr>
          <p:nvPr>
            <p:ph type="title"/>
          </p:nvPr>
        </p:nvSpPr>
        <p:spPr>
          <a:xfrm>
            <a:off x="269268" y="178828"/>
            <a:ext cx="3995696" cy="359912"/>
          </a:xfrm>
          <a:prstGeom prst="rect">
            <a:avLst/>
          </a:prstGeom>
          <a:noFill/>
          <a:ln>
            <a:noFill/>
          </a:ln>
        </p:spPr>
        <p:txBody>
          <a:bodyPr spcFirstLastPara="1" wrap="square" lIns="48265" tIns="48265" rIns="48265" bIns="48265" anchor="t" anchorCtr="0">
            <a:noAutofit/>
          </a:bodyPr>
          <a:lstStyle/>
          <a:p>
            <a:r>
              <a:rPr lang="ja-JP" altLang="en-US" sz="2667" b="0" dirty="0">
                <a:solidFill>
                  <a:srgbClr val="000000"/>
                </a:solidFill>
                <a:latin typeface="BIZ UDPゴシック" panose="020B0400000000000000" pitchFamily="50" charset="-128"/>
                <a:ea typeface="BIZ UDPゴシック" panose="020B0400000000000000" pitchFamily="50" charset="-128"/>
                <a:cs typeface="Arial"/>
                <a:sym typeface="Arial"/>
              </a:rPr>
              <a:t>３</a:t>
            </a:r>
            <a:r>
              <a:rPr lang="en-US" altLang="ja-JP" sz="2667" b="0" dirty="0">
                <a:solidFill>
                  <a:srgbClr val="000000"/>
                </a:solidFill>
                <a:latin typeface="BIZ UDPゴシック" panose="020B0400000000000000" pitchFamily="50" charset="-128"/>
                <a:ea typeface="BIZ UDPゴシック" panose="020B0400000000000000" pitchFamily="50" charset="-128"/>
                <a:cs typeface="Arial"/>
                <a:sym typeface="Arial"/>
              </a:rPr>
              <a:t>-1.</a:t>
            </a:r>
            <a:r>
              <a:rPr lang="ja-JP" altLang="en-US" sz="2667" b="0" dirty="0">
                <a:solidFill>
                  <a:srgbClr val="000000"/>
                </a:solidFill>
                <a:latin typeface="BIZ UDPゴシック" panose="020B0400000000000000" pitchFamily="50" charset="-128"/>
                <a:ea typeface="BIZ UDPゴシック" panose="020B0400000000000000" pitchFamily="50" charset="-128"/>
                <a:cs typeface="Arial"/>
                <a:sym typeface="Arial"/>
              </a:rPr>
              <a:t>前後進しない</a:t>
            </a:r>
            <a:endParaRPr sz="2133" b="0" dirty="0">
              <a:solidFill>
                <a:srgbClr val="000000"/>
              </a:solidFill>
              <a:latin typeface="BIZ UDPゴシック" panose="020B0400000000000000" pitchFamily="50" charset="-128"/>
              <a:ea typeface="BIZ UDPゴシック" panose="020B0400000000000000" pitchFamily="50" charset="-128"/>
              <a:cs typeface="Arial"/>
              <a:sym typeface="Arial"/>
            </a:endParaRPr>
          </a:p>
          <a:p>
            <a:r>
              <a:rPr lang="ja-JP" altLang="en-US" sz="2667" dirty="0">
                <a:latin typeface="BIZ UDPゴシック" panose="020B0400000000000000" pitchFamily="50" charset="-128"/>
                <a:ea typeface="BIZ UDPゴシック" panose="020B0400000000000000" pitchFamily="50" charset="-128"/>
                <a:cs typeface="Arial"/>
                <a:sym typeface="Arial"/>
              </a:rPr>
              <a:t>い</a:t>
            </a:r>
            <a:endParaRPr sz="3733" dirty="0">
              <a:latin typeface="BIZ UDPゴシック" panose="020B0400000000000000" pitchFamily="50" charset="-128"/>
              <a:ea typeface="BIZ UDPゴシック" panose="020B0400000000000000" pitchFamily="50" charset="-128"/>
            </a:endParaRPr>
          </a:p>
        </p:txBody>
      </p:sp>
      <p:sp>
        <p:nvSpPr>
          <p:cNvPr id="6023" name="Google Shape;6023;gc14f2cef91_0_336"/>
          <p:cNvSpPr/>
          <p:nvPr/>
        </p:nvSpPr>
        <p:spPr>
          <a:xfrm>
            <a:off x="138015" y="885736"/>
            <a:ext cx="2567091" cy="1224835"/>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844"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6024" name="Google Shape;6024;gc14f2cef91_0_336"/>
          <p:cNvCxnSpPr/>
          <p:nvPr/>
        </p:nvCxnSpPr>
        <p:spPr>
          <a:xfrm>
            <a:off x="2756949" y="1473085"/>
            <a:ext cx="1037673" cy="0"/>
          </a:xfrm>
          <a:prstGeom prst="straightConnector1">
            <a:avLst/>
          </a:prstGeom>
          <a:noFill/>
          <a:ln w="15875" cap="flat" cmpd="sng">
            <a:solidFill>
              <a:schemeClr val="dk1"/>
            </a:solidFill>
            <a:prstDash val="solid"/>
            <a:round/>
            <a:headEnd type="none" w="sm" len="sm"/>
            <a:tailEnd type="triangle" w="med" len="med"/>
          </a:ln>
        </p:spPr>
      </p:cxnSp>
      <p:sp>
        <p:nvSpPr>
          <p:cNvPr id="6025" name="Google Shape;6025;gc14f2cef91_0_336"/>
          <p:cNvSpPr txBox="1"/>
          <p:nvPr/>
        </p:nvSpPr>
        <p:spPr>
          <a:xfrm>
            <a:off x="4299412" y="1096430"/>
            <a:ext cx="1205553" cy="281127"/>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467" kern="0">
                <a:solidFill>
                  <a:srgbClr val="000000"/>
                </a:solidFill>
                <a:latin typeface="BIZ UDPゴシック" panose="020B0400000000000000" pitchFamily="50" charset="-128"/>
                <a:ea typeface="BIZ UDPゴシック" panose="020B0400000000000000" pitchFamily="50" charset="-128"/>
                <a:cs typeface="Arial"/>
                <a:sym typeface="Arial"/>
              </a:rPr>
              <a:t>解放する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27" name="Google Shape;6027;gc14f2cef91_0_336"/>
          <p:cNvSpPr txBox="1"/>
          <p:nvPr/>
        </p:nvSpPr>
        <p:spPr>
          <a:xfrm>
            <a:off x="745977" y="1229219"/>
            <a:ext cx="1726121" cy="506893"/>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駐車ブレーキは解放しているか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28" name="Google Shape;6028;gc14f2cef91_0_336"/>
          <p:cNvSpPr txBox="1"/>
          <p:nvPr/>
        </p:nvSpPr>
        <p:spPr>
          <a:xfrm>
            <a:off x="4186668" y="1547277"/>
            <a:ext cx="1926627" cy="486247"/>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駐車ブレーキハンドル</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駐車ブレーキスイッチ</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29" name="Google Shape;6029;gc14f2cef91_0_336"/>
          <p:cNvSpPr txBox="1"/>
          <p:nvPr/>
        </p:nvSpPr>
        <p:spPr>
          <a:xfrm>
            <a:off x="2472097" y="942559"/>
            <a:ext cx="1037672" cy="225767"/>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していない</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30" name="Google Shape;6030;gc14f2cef91_0_336"/>
          <p:cNvCxnSpPr>
            <a:cxnSpLocks/>
          </p:cNvCxnSpPr>
          <p:nvPr/>
        </p:nvCxnSpPr>
        <p:spPr>
          <a:xfrm>
            <a:off x="1435904" y="2110571"/>
            <a:ext cx="19160" cy="622168"/>
          </a:xfrm>
          <a:prstGeom prst="straightConnector1">
            <a:avLst/>
          </a:prstGeom>
          <a:noFill/>
          <a:ln w="19050" cap="flat" cmpd="sng">
            <a:solidFill>
              <a:schemeClr val="dk1"/>
            </a:solidFill>
            <a:prstDash val="solid"/>
            <a:round/>
            <a:headEnd type="none" w="sm" len="sm"/>
            <a:tailEnd type="triangle" w="med" len="med"/>
          </a:ln>
        </p:spPr>
      </p:cxnSp>
      <p:pic>
        <p:nvPicPr>
          <p:cNvPr id="6031" name="Google Shape;6031;gc14f2cef91_0_3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626622" y="1584169"/>
            <a:ext cx="498033" cy="689615"/>
          </a:xfrm>
          <a:prstGeom prst="rect">
            <a:avLst/>
          </a:prstGeom>
          <a:noFill/>
          <a:ln>
            <a:noFill/>
          </a:ln>
        </p:spPr>
      </p:pic>
      <p:pic>
        <p:nvPicPr>
          <p:cNvPr id="6032" name="Google Shape;6032;gc14f2cef91_0_3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59290" y="1600966"/>
            <a:ext cx="720164" cy="667673"/>
          </a:xfrm>
          <a:prstGeom prst="rect">
            <a:avLst/>
          </a:prstGeom>
          <a:noFill/>
          <a:ln>
            <a:noFill/>
          </a:ln>
        </p:spPr>
      </p:pic>
      <p:cxnSp>
        <p:nvCxnSpPr>
          <p:cNvPr id="6033" name="Google Shape;6033;gc14f2cef91_0_336"/>
          <p:cNvCxnSpPr>
            <a:cxnSpLocks/>
          </p:cNvCxnSpPr>
          <p:nvPr/>
        </p:nvCxnSpPr>
        <p:spPr>
          <a:xfrm>
            <a:off x="5312" y="738084"/>
            <a:ext cx="12186688" cy="0"/>
          </a:xfrm>
          <a:prstGeom prst="straightConnector1">
            <a:avLst/>
          </a:prstGeom>
          <a:noFill/>
          <a:ln w="9525" cap="flat" cmpd="sng">
            <a:solidFill>
              <a:schemeClr val="dk1"/>
            </a:solidFill>
            <a:prstDash val="solid"/>
            <a:round/>
            <a:headEnd type="none" w="sm" len="sm"/>
            <a:tailEnd type="none" w="sm" len="sm"/>
          </a:ln>
        </p:spPr>
      </p:cxnSp>
      <p:pic>
        <p:nvPicPr>
          <p:cNvPr id="6034" name="Google Shape;6034;gc14f2cef91_0_336"/>
          <p:cNvPicPr preferRelativeResize="0"/>
          <p:nvPr/>
        </p:nvPicPr>
        <p:blipFill rotWithShape="1">
          <a:blip r:embed="rId5" cstate="email">
            <a:alphaModFix/>
            <a:extLst>
              <a:ext uri="{28A0092B-C50C-407E-A947-70E740481C1C}">
                <a14:useLocalDpi xmlns:a14="http://schemas.microsoft.com/office/drawing/2010/main"/>
              </a:ext>
            </a:extLst>
          </a:blip>
          <a:srcRect r="-50"/>
          <a:stretch/>
        </p:blipFill>
        <p:spPr>
          <a:xfrm>
            <a:off x="4765512" y="3732931"/>
            <a:ext cx="1742217" cy="1206836"/>
          </a:xfrm>
          <a:prstGeom prst="rect">
            <a:avLst/>
          </a:prstGeom>
          <a:noFill/>
          <a:ln>
            <a:noFill/>
          </a:ln>
        </p:spPr>
      </p:pic>
      <p:cxnSp>
        <p:nvCxnSpPr>
          <p:cNvPr id="6036" name="Google Shape;6036;gc14f2cef91_0_336"/>
          <p:cNvCxnSpPr>
            <a:cxnSpLocks/>
          </p:cNvCxnSpPr>
          <p:nvPr/>
        </p:nvCxnSpPr>
        <p:spPr>
          <a:xfrm>
            <a:off x="2756948" y="3336693"/>
            <a:ext cx="1429720" cy="0"/>
          </a:xfrm>
          <a:prstGeom prst="straightConnector1">
            <a:avLst/>
          </a:prstGeom>
          <a:noFill/>
          <a:ln w="15875" cap="flat" cmpd="sng">
            <a:solidFill>
              <a:schemeClr val="dk1"/>
            </a:solidFill>
            <a:prstDash val="solid"/>
            <a:round/>
            <a:headEnd type="none" w="sm" len="sm"/>
            <a:tailEnd type="triangle" w="med" len="med"/>
          </a:ln>
        </p:spPr>
      </p:cxnSp>
      <p:sp>
        <p:nvSpPr>
          <p:cNvPr id="6038" name="Google Shape;6038;gc14f2cef91_0_336"/>
          <p:cNvSpPr txBox="1"/>
          <p:nvPr/>
        </p:nvSpPr>
        <p:spPr>
          <a:xfrm>
            <a:off x="2408689" y="2780673"/>
            <a:ext cx="1330008" cy="225767"/>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していない</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37" name="Google Shape;6037;gc14f2cef91_0_336"/>
          <p:cNvSpPr txBox="1"/>
          <p:nvPr/>
        </p:nvSpPr>
        <p:spPr>
          <a:xfrm>
            <a:off x="4264965" y="3196938"/>
            <a:ext cx="1005951" cy="281127"/>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取外す</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40" name="Google Shape;6040;gc14f2cef91_0_336"/>
          <p:cNvCxnSpPr>
            <a:cxnSpLocks/>
          </p:cNvCxnSpPr>
          <p:nvPr/>
        </p:nvCxnSpPr>
        <p:spPr>
          <a:xfrm>
            <a:off x="2753548" y="5224117"/>
            <a:ext cx="1436520" cy="0"/>
          </a:xfrm>
          <a:prstGeom prst="straightConnector1">
            <a:avLst/>
          </a:prstGeom>
          <a:noFill/>
          <a:ln w="15875" cap="flat" cmpd="sng">
            <a:solidFill>
              <a:schemeClr val="dk1"/>
            </a:solidFill>
            <a:prstDash val="solid"/>
            <a:round/>
            <a:headEnd type="none" w="sm" len="sm"/>
            <a:tailEnd type="triangle" w="med" len="med"/>
          </a:ln>
        </p:spPr>
      </p:cxnSp>
      <p:sp>
        <p:nvSpPr>
          <p:cNvPr id="6042" name="Google Shape;6042;gc14f2cef91_0_336"/>
          <p:cNvSpPr txBox="1"/>
          <p:nvPr/>
        </p:nvSpPr>
        <p:spPr>
          <a:xfrm>
            <a:off x="2667397" y="4906645"/>
            <a:ext cx="608387" cy="225767"/>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ない</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41" name="Google Shape;6041;gc14f2cef91_0_336"/>
          <p:cNvSpPr txBox="1"/>
          <p:nvPr/>
        </p:nvSpPr>
        <p:spPr>
          <a:xfrm>
            <a:off x="4190295" y="5075098"/>
            <a:ext cx="3760576" cy="29804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ドレーンコック「閉」を確認し、規定圧まで溜める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43" name="Google Shape;6043;gc14f2cef91_0_336"/>
          <p:cNvCxnSpPr>
            <a:cxnSpLocks/>
            <a:endCxn id="6047" idx="0"/>
          </p:cNvCxnSpPr>
          <p:nvPr/>
        </p:nvCxnSpPr>
        <p:spPr>
          <a:xfrm flipH="1">
            <a:off x="1433683" y="5796470"/>
            <a:ext cx="11771" cy="526164"/>
          </a:xfrm>
          <a:prstGeom prst="straightConnector1">
            <a:avLst/>
          </a:prstGeom>
          <a:noFill/>
          <a:ln w="19050" cap="flat" cmpd="sng">
            <a:solidFill>
              <a:schemeClr val="dk1"/>
            </a:solidFill>
            <a:prstDash val="solid"/>
            <a:round/>
            <a:headEnd type="none" w="sm" len="sm"/>
            <a:tailEnd type="triangle" w="med" len="med"/>
          </a:ln>
        </p:spPr>
      </p:cxnSp>
      <p:cxnSp>
        <p:nvCxnSpPr>
          <p:cNvPr id="6044" name="Google Shape;6044;gc14f2cef91_0_336"/>
          <p:cNvCxnSpPr>
            <a:cxnSpLocks/>
            <a:stCxn id="45" idx="2"/>
            <a:endCxn id="47" idx="0"/>
          </p:cNvCxnSpPr>
          <p:nvPr/>
        </p:nvCxnSpPr>
        <p:spPr>
          <a:xfrm>
            <a:off x="1430096" y="3956618"/>
            <a:ext cx="9473" cy="726004"/>
          </a:xfrm>
          <a:prstGeom prst="straightConnector1">
            <a:avLst/>
          </a:prstGeom>
          <a:noFill/>
          <a:ln w="19050" cap="flat" cmpd="sng">
            <a:solidFill>
              <a:schemeClr val="dk1"/>
            </a:solidFill>
            <a:prstDash val="solid"/>
            <a:round/>
            <a:headEnd type="none" w="sm" len="sm"/>
            <a:tailEnd type="triangle" w="med" len="med"/>
          </a:ln>
        </p:spPr>
      </p:cxnSp>
      <p:sp>
        <p:nvSpPr>
          <p:cNvPr id="6045" name="Google Shape;6045;gc14f2cef91_0_336"/>
          <p:cNvSpPr txBox="1"/>
          <p:nvPr/>
        </p:nvSpPr>
        <p:spPr>
          <a:xfrm>
            <a:off x="799634" y="4982129"/>
            <a:ext cx="1421521" cy="500259"/>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元空気タンクに規定圧があるか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46" name="Google Shape;6046;gc14f2cef91_0_336"/>
          <p:cNvSpPr txBox="1"/>
          <p:nvPr/>
        </p:nvSpPr>
        <p:spPr>
          <a:xfrm>
            <a:off x="757566" y="3097911"/>
            <a:ext cx="1415501" cy="506893"/>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手歯止めは取外したか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47" name="Google Shape;6047;gc14f2cef91_0_336"/>
          <p:cNvSpPr txBox="1"/>
          <p:nvPr/>
        </p:nvSpPr>
        <p:spPr>
          <a:xfrm>
            <a:off x="1044807" y="6322634"/>
            <a:ext cx="777751" cy="275913"/>
          </a:xfrm>
          <a:prstGeom prst="rect">
            <a:avLst/>
          </a:prstGeom>
          <a:noFill/>
          <a:ln w="9525" cap="flat" cmpd="sng">
            <a:solidFill>
              <a:schemeClr val="dk1"/>
            </a:solidFill>
            <a:prstDash val="solid"/>
            <a:round/>
            <a:headEnd type="none" w="sm" len="sm"/>
            <a:tailEnd type="none" w="sm" len="sm"/>
          </a:ln>
        </p:spPr>
        <p:txBody>
          <a:bodyPr spcFirstLastPara="1" wrap="square" lIns="54824" tIns="54824" rIns="54824" bIns="54824" anchor="ctr" anchorCtr="0">
            <a:noAutofit/>
          </a:bodyPr>
          <a:lstStyle/>
          <a:p>
            <a:pPr algn="ctr" defTabSz="466607">
              <a:buClr>
                <a:srgbClr val="000000"/>
              </a:buClr>
              <a:buSzPts val="2800"/>
              <a:defRPr/>
            </a:pPr>
            <a:r>
              <a:rPr kumimoji="0" lang="en-US" altLang="ja-JP" sz="1867" kern="0" dirty="0">
                <a:solidFill>
                  <a:srgbClr val="000000"/>
                </a:solidFill>
                <a:latin typeface="BIZ UDPゴシック" panose="020B0400000000000000" pitchFamily="50" charset="-128"/>
                <a:ea typeface="BIZ UDPゴシック" panose="020B0400000000000000" pitchFamily="50" charset="-128"/>
                <a:cs typeface="Arial"/>
                <a:sym typeface="Arial"/>
              </a:rPr>
              <a:t>3-1</a:t>
            </a:r>
            <a:r>
              <a:rPr kumimoji="0" lang="ja-JP" altLang="en-US" sz="1867" kern="0" dirty="0">
                <a:solidFill>
                  <a:srgbClr val="000000"/>
                </a:solidFill>
                <a:latin typeface="BIZ UDPゴシック" panose="020B0400000000000000" pitchFamily="50" charset="-128"/>
                <a:ea typeface="BIZ UDPゴシック" panose="020B0400000000000000" pitchFamily="50" charset="-128"/>
                <a:cs typeface="Arial"/>
                <a:sym typeface="Arial"/>
              </a:rPr>
              <a:t>　</a:t>
            </a:r>
            <a:endParaRPr kumimoji="0" sz="37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48" name="Google Shape;6048;gc14f2cef91_0_336"/>
          <p:cNvSpPr txBox="1"/>
          <p:nvPr/>
        </p:nvSpPr>
        <p:spPr>
          <a:xfrm>
            <a:off x="4124655" y="5524274"/>
            <a:ext cx="4141128" cy="270803"/>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一旦エンジンを停止、エアー漏れ音を再確認する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49" name="Google Shape;6049;gc14f2cef91_0_336"/>
          <p:cNvSpPr txBox="1"/>
          <p:nvPr/>
        </p:nvSpPr>
        <p:spPr>
          <a:xfrm>
            <a:off x="146786" y="4065690"/>
            <a:ext cx="1239025" cy="281127"/>
          </a:xfrm>
          <a:prstGeom prst="rect">
            <a:avLst/>
          </a:prstGeom>
          <a:solidFill>
            <a:schemeClr val="lt1"/>
          </a:solidFill>
          <a:ln>
            <a:noFill/>
          </a:ln>
        </p:spPr>
        <p:txBody>
          <a:bodyPr spcFirstLastPara="1" wrap="square" lIns="54837" tIns="27412" rIns="54837" bIns="27412" anchor="t" anchorCtr="0">
            <a:spAutoFit/>
          </a:bodyPr>
          <a:lstStyle/>
          <a:p>
            <a:pP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取外している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50" name="Google Shape;6050;gc14f2cef91_0_336"/>
          <p:cNvSpPr txBox="1"/>
          <p:nvPr/>
        </p:nvSpPr>
        <p:spPr>
          <a:xfrm>
            <a:off x="49038" y="5812295"/>
            <a:ext cx="1311188" cy="225767"/>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溜まっている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51" name="Google Shape;6051;gc14f2cef91_0_336"/>
          <p:cNvSpPr txBox="1"/>
          <p:nvPr/>
        </p:nvSpPr>
        <p:spPr>
          <a:xfrm>
            <a:off x="4100496" y="3481364"/>
            <a:ext cx="4696669" cy="260480"/>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　手歯止めセンサーのランプが消灯したことを確認。</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52" name="Google Shape;6052;gc14f2cef91_0_336"/>
          <p:cNvSpPr/>
          <p:nvPr/>
        </p:nvSpPr>
        <p:spPr>
          <a:xfrm rot="-1946876">
            <a:off x="5786474" y="4133630"/>
            <a:ext cx="619055" cy="562020"/>
          </a:xfrm>
          <a:prstGeom prst="roundRect">
            <a:avLst>
              <a:gd name="adj" fmla="val 16667"/>
            </a:avLst>
          </a:prstGeom>
          <a:noFill/>
          <a:ln w="19050" cap="flat" cmpd="sng">
            <a:solidFill>
              <a:srgbClr val="FF0000"/>
            </a:solidFill>
            <a:prstDash val="dash"/>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
        <p:nvSpPr>
          <p:cNvPr id="6053" name="Google Shape;6053;gc14f2cef91_0_336"/>
          <p:cNvSpPr txBox="1"/>
          <p:nvPr/>
        </p:nvSpPr>
        <p:spPr>
          <a:xfrm>
            <a:off x="4517677" y="251494"/>
            <a:ext cx="4351115" cy="30158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　モータカーの基本機能と操作を確認</a:t>
            </a:r>
            <a:endParaRPr kumimoji="0" sz="1600"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sp>
        <p:nvSpPr>
          <p:cNvPr id="6026" name="Google Shape;6026;gc14f2cef91_0_336"/>
          <p:cNvSpPr txBox="1"/>
          <p:nvPr/>
        </p:nvSpPr>
        <p:spPr>
          <a:xfrm>
            <a:off x="329089" y="2139389"/>
            <a:ext cx="874416" cy="225767"/>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67"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している</a:t>
            </a:r>
            <a:endParaRPr kumimoji="0" sz="14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39" name="Google Shape;6007;gc14f2cef91_0_318">
            <a:extLst>
              <a:ext uri="{FF2B5EF4-FFF2-40B4-BE49-F238E27FC236}">
                <a16:creationId xmlns:a16="http://schemas.microsoft.com/office/drawing/2014/main" id="{55C8ADDB-5674-47B0-853B-D56621F1146B}"/>
              </a:ext>
            </a:extLst>
          </p:cNvPr>
          <p:cNvSpPr txBox="1"/>
          <p:nvPr/>
        </p:nvSpPr>
        <p:spPr>
          <a:xfrm>
            <a:off x="9039106" y="2672622"/>
            <a:ext cx="757029" cy="192769"/>
          </a:xfrm>
          <a:prstGeom prst="rect">
            <a:avLst/>
          </a:prstGeom>
          <a:solidFill>
            <a:schemeClr val="lt1"/>
          </a:solidFill>
          <a:ln>
            <a:noFill/>
          </a:ln>
        </p:spPr>
        <p:txBody>
          <a:bodyPr spcFirstLastPara="1" wrap="square" lIns="54837" tIns="27412" rIns="54837" bIns="27412" anchor="t" anchorCtr="0">
            <a:spAutoFit/>
          </a:bodyPr>
          <a:lstStyle/>
          <a:p>
            <a:pPr defTabSz="466607">
              <a:buClr>
                <a:srgbClr val="000000"/>
              </a:buClr>
              <a:defRPr/>
            </a:pPr>
            <a:r>
              <a:rPr kumimoji="0" lang="ja-JP" altLang="en-US" sz="893" kern="0" dirty="0">
                <a:solidFill>
                  <a:srgbClr val="000000"/>
                </a:solidFill>
                <a:latin typeface="BIZ UDPゴシック" panose="020B0400000000000000" pitchFamily="50" charset="-128"/>
                <a:ea typeface="BIZ UDPゴシック" panose="020B0400000000000000" pitchFamily="50" charset="-128"/>
                <a:cs typeface="Arial"/>
                <a:sym typeface="Arial"/>
              </a:rPr>
              <a:t>トルコン</a:t>
            </a:r>
            <a:endParaRPr kumimoji="0" sz="89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43" name="Google Shape;6015;gc14f2cef91_0_318">
            <a:extLst>
              <a:ext uri="{FF2B5EF4-FFF2-40B4-BE49-F238E27FC236}">
                <a16:creationId xmlns:a16="http://schemas.microsoft.com/office/drawing/2014/main" id="{6BF4D627-DDF0-49C3-9480-D00EA69008B6}"/>
              </a:ext>
            </a:extLst>
          </p:cNvPr>
          <p:cNvSpPr txBox="1"/>
          <p:nvPr/>
        </p:nvSpPr>
        <p:spPr>
          <a:xfrm>
            <a:off x="9299813" y="1698610"/>
            <a:ext cx="933968" cy="299623"/>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ja-JP" altLang="en-US" sz="1067" b="1" kern="0" dirty="0">
                <a:solidFill>
                  <a:srgbClr val="000000"/>
                </a:solidFill>
                <a:latin typeface="BIZ UDPゴシック" panose="020B0400000000000000" pitchFamily="50" charset="-128"/>
                <a:ea typeface="BIZ UDPゴシック" panose="020B0400000000000000" pitchFamily="50" charset="-128"/>
                <a:cs typeface="Arial"/>
                <a:sym typeface="Arial"/>
              </a:rPr>
              <a:t>駐車ブレーキ</a:t>
            </a:r>
            <a:endParaRPr kumimoji="0" sz="1200"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12" name="グループ化 11">
            <a:extLst>
              <a:ext uri="{FF2B5EF4-FFF2-40B4-BE49-F238E27FC236}">
                <a16:creationId xmlns:a16="http://schemas.microsoft.com/office/drawing/2014/main" id="{DBD1FA62-8397-4DD8-8006-4B9995EABD95}"/>
              </a:ext>
            </a:extLst>
          </p:cNvPr>
          <p:cNvGrpSpPr/>
          <p:nvPr/>
        </p:nvGrpSpPr>
        <p:grpSpPr>
          <a:xfrm>
            <a:off x="6351891" y="890855"/>
            <a:ext cx="4186944" cy="2141524"/>
            <a:chOff x="5523654" y="654726"/>
            <a:chExt cx="3522502" cy="1801678"/>
          </a:xfrm>
        </p:grpSpPr>
        <p:pic>
          <p:nvPicPr>
            <p:cNvPr id="35" name="Google Shape;6003;gc14f2cef91_0_318" descr="ダイアグラム&#10;&#10;説明は自動で生成されたものです">
              <a:extLst>
                <a:ext uri="{FF2B5EF4-FFF2-40B4-BE49-F238E27FC236}">
                  <a16:creationId xmlns:a16="http://schemas.microsoft.com/office/drawing/2014/main" id="{7CDDCEE8-0F6A-4BB6-9597-F4CC2370B359}"/>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23654" y="654726"/>
              <a:ext cx="3522502" cy="1801678"/>
            </a:xfrm>
            <a:prstGeom prst="rect">
              <a:avLst/>
            </a:prstGeom>
            <a:noFill/>
            <a:ln>
              <a:noFill/>
            </a:ln>
          </p:spPr>
        </p:pic>
        <p:pic>
          <p:nvPicPr>
            <p:cNvPr id="41" name="Google Shape;6013;gc14f2cef91_0_318">
              <a:extLst>
                <a:ext uri="{FF2B5EF4-FFF2-40B4-BE49-F238E27FC236}">
                  <a16:creationId xmlns:a16="http://schemas.microsoft.com/office/drawing/2014/main" id="{CFE1A48B-C1B6-4335-A9EB-8F99D70E5542}"/>
                </a:ext>
              </a:extLst>
            </p:cNvPr>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702519" y="1368280"/>
              <a:ext cx="588405" cy="545520"/>
            </a:xfrm>
            <a:prstGeom prst="rect">
              <a:avLst/>
            </a:prstGeom>
            <a:noFill/>
            <a:ln>
              <a:noFill/>
            </a:ln>
          </p:spPr>
        </p:pic>
        <p:pic>
          <p:nvPicPr>
            <p:cNvPr id="42" name="Google Shape;6014;gc14f2cef91_0_318">
              <a:extLst>
                <a:ext uri="{FF2B5EF4-FFF2-40B4-BE49-F238E27FC236}">
                  <a16:creationId xmlns:a16="http://schemas.microsoft.com/office/drawing/2014/main" id="{5C9D24C0-AFA8-42D3-B323-A8758C33BD76}"/>
                </a:ext>
              </a:extLst>
            </p:cNvPr>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797054" y="696207"/>
              <a:ext cx="493870" cy="550375"/>
            </a:xfrm>
            <a:prstGeom prst="rect">
              <a:avLst/>
            </a:prstGeom>
            <a:noFill/>
            <a:ln>
              <a:noFill/>
            </a:ln>
          </p:spPr>
        </p:pic>
        <p:cxnSp>
          <p:nvCxnSpPr>
            <p:cNvPr id="37" name="Google Shape;6005;gc14f2cef91_0_318">
              <a:extLst>
                <a:ext uri="{FF2B5EF4-FFF2-40B4-BE49-F238E27FC236}">
                  <a16:creationId xmlns:a16="http://schemas.microsoft.com/office/drawing/2014/main" id="{C32BAE2D-3379-4A85-9842-BD4685AEE13B}"/>
                </a:ext>
              </a:extLst>
            </p:cNvPr>
            <p:cNvCxnSpPr>
              <a:cxnSpLocks/>
            </p:cNvCxnSpPr>
            <p:nvPr/>
          </p:nvCxnSpPr>
          <p:spPr>
            <a:xfrm>
              <a:off x="7594369" y="1425452"/>
              <a:ext cx="248544" cy="260225"/>
            </a:xfrm>
            <a:prstGeom prst="straightConnector1">
              <a:avLst/>
            </a:prstGeom>
            <a:noFill/>
            <a:ln w="28575" cap="flat" cmpd="sng">
              <a:solidFill>
                <a:srgbClr val="FF0000"/>
              </a:solidFill>
              <a:prstDash val="solid"/>
              <a:round/>
              <a:headEnd type="none" w="sm" len="sm"/>
              <a:tailEnd type="triangle" w="med" len="med"/>
            </a:ln>
          </p:spPr>
        </p:cxnSp>
        <p:cxnSp>
          <p:nvCxnSpPr>
            <p:cNvPr id="40" name="Google Shape;6008;gc14f2cef91_0_318">
              <a:extLst>
                <a:ext uri="{FF2B5EF4-FFF2-40B4-BE49-F238E27FC236}">
                  <a16:creationId xmlns:a16="http://schemas.microsoft.com/office/drawing/2014/main" id="{0325B60D-8E1F-4928-BD9F-097A2F1D5956}"/>
                </a:ext>
              </a:extLst>
            </p:cNvPr>
            <p:cNvCxnSpPr>
              <a:cxnSpLocks/>
            </p:cNvCxnSpPr>
            <p:nvPr/>
          </p:nvCxnSpPr>
          <p:spPr>
            <a:xfrm>
              <a:off x="7555146" y="939394"/>
              <a:ext cx="382246" cy="0"/>
            </a:xfrm>
            <a:prstGeom prst="straightConnector1">
              <a:avLst/>
            </a:prstGeom>
            <a:noFill/>
            <a:ln w="28575" cap="flat" cmpd="sng">
              <a:solidFill>
                <a:srgbClr val="FF0000"/>
              </a:solidFill>
              <a:prstDash val="solid"/>
              <a:round/>
              <a:headEnd type="none" w="sm" len="sm"/>
              <a:tailEnd type="triangle" w="med" len="med"/>
            </a:ln>
          </p:spPr>
        </p:cxnSp>
      </p:grpSp>
      <p:grpSp>
        <p:nvGrpSpPr>
          <p:cNvPr id="10" name="グループ化 9">
            <a:extLst>
              <a:ext uri="{FF2B5EF4-FFF2-40B4-BE49-F238E27FC236}">
                <a16:creationId xmlns:a16="http://schemas.microsoft.com/office/drawing/2014/main" id="{D69F7F7B-BDC0-4C06-9FCC-5800B5F05694}"/>
              </a:ext>
            </a:extLst>
          </p:cNvPr>
          <p:cNvGrpSpPr/>
          <p:nvPr/>
        </p:nvGrpSpPr>
        <p:grpSpPr>
          <a:xfrm>
            <a:off x="7915847" y="3124723"/>
            <a:ext cx="3760576" cy="1881933"/>
            <a:chOff x="4866335" y="2935375"/>
            <a:chExt cx="3627088" cy="1815131"/>
          </a:xfrm>
        </p:grpSpPr>
        <p:pic>
          <p:nvPicPr>
            <p:cNvPr id="44" name="Google Shape;6009;gc14f2cef91_0_318" descr="ダイアグラム&#10;&#10;説明は自動で生成されたものです">
              <a:extLst>
                <a:ext uri="{FF2B5EF4-FFF2-40B4-BE49-F238E27FC236}">
                  <a16:creationId xmlns:a16="http://schemas.microsoft.com/office/drawing/2014/main" id="{8D93733B-238D-4DEA-B91A-AFB12E00E9C8}"/>
                </a:ext>
              </a:extLst>
            </p:cNvPr>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66335" y="2935375"/>
              <a:ext cx="3627088" cy="1815131"/>
            </a:xfrm>
            <a:prstGeom prst="rect">
              <a:avLst/>
            </a:prstGeom>
            <a:noFill/>
            <a:ln>
              <a:noFill/>
            </a:ln>
          </p:spPr>
        </p:pic>
        <p:cxnSp>
          <p:nvCxnSpPr>
            <p:cNvPr id="46" name="Google Shape;6008;gc14f2cef91_0_318">
              <a:extLst>
                <a:ext uri="{FF2B5EF4-FFF2-40B4-BE49-F238E27FC236}">
                  <a16:creationId xmlns:a16="http://schemas.microsoft.com/office/drawing/2014/main" id="{7D58B6DB-0B4F-490F-8C79-22E6CAB1E817}"/>
                </a:ext>
              </a:extLst>
            </p:cNvPr>
            <p:cNvCxnSpPr>
              <a:cxnSpLocks/>
            </p:cNvCxnSpPr>
            <p:nvPr/>
          </p:nvCxnSpPr>
          <p:spPr>
            <a:xfrm flipV="1">
              <a:off x="7121562" y="4596484"/>
              <a:ext cx="123645" cy="136881"/>
            </a:xfrm>
            <a:prstGeom prst="straightConnector1">
              <a:avLst/>
            </a:prstGeom>
            <a:noFill/>
            <a:ln w="28575" cap="flat" cmpd="sng">
              <a:solidFill>
                <a:srgbClr val="FF0000"/>
              </a:solidFill>
              <a:prstDash val="solid"/>
              <a:round/>
              <a:headEnd type="none" w="sm" len="sm"/>
              <a:tailEnd type="triangle" w="med" len="med"/>
            </a:ln>
          </p:spPr>
        </p:cxnSp>
        <p:cxnSp>
          <p:nvCxnSpPr>
            <p:cNvPr id="48" name="Google Shape;6008;gc14f2cef91_0_318">
              <a:extLst>
                <a:ext uri="{FF2B5EF4-FFF2-40B4-BE49-F238E27FC236}">
                  <a16:creationId xmlns:a16="http://schemas.microsoft.com/office/drawing/2014/main" id="{6EC699D9-B970-45CF-BB5C-84464637FE54}"/>
                </a:ext>
              </a:extLst>
            </p:cNvPr>
            <p:cNvCxnSpPr>
              <a:cxnSpLocks/>
            </p:cNvCxnSpPr>
            <p:nvPr/>
          </p:nvCxnSpPr>
          <p:spPr>
            <a:xfrm flipH="1" flipV="1">
              <a:off x="7754518" y="4589937"/>
              <a:ext cx="122424" cy="116645"/>
            </a:xfrm>
            <a:prstGeom prst="straightConnector1">
              <a:avLst/>
            </a:prstGeom>
            <a:noFill/>
            <a:ln w="28575" cap="flat" cmpd="sng">
              <a:solidFill>
                <a:srgbClr val="FF0000"/>
              </a:solidFill>
              <a:prstDash val="solid"/>
              <a:round/>
              <a:headEnd type="none" w="sm" len="sm"/>
              <a:tailEnd type="triangle" w="med" len="med"/>
            </a:ln>
          </p:spPr>
        </p:cxnSp>
      </p:grpSp>
      <p:sp>
        <p:nvSpPr>
          <p:cNvPr id="45" name="Google Shape;6023;gc14f2cef91_0_336">
            <a:extLst>
              <a:ext uri="{FF2B5EF4-FFF2-40B4-BE49-F238E27FC236}">
                <a16:creationId xmlns:a16="http://schemas.microsoft.com/office/drawing/2014/main" id="{63D52D4D-9306-4144-B878-58BEFD584B20}"/>
              </a:ext>
            </a:extLst>
          </p:cNvPr>
          <p:cNvSpPr/>
          <p:nvPr/>
        </p:nvSpPr>
        <p:spPr>
          <a:xfrm>
            <a:off x="146549" y="2731783"/>
            <a:ext cx="2567091" cy="1224835"/>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
        <p:nvSpPr>
          <p:cNvPr id="47" name="Google Shape;6023;gc14f2cef91_0_336">
            <a:extLst>
              <a:ext uri="{FF2B5EF4-FFF2-40B4-BE49-F238E27FC236}">
                <a16:creationId xmlns:a16="http://schemas.microsoft.com/office/drawing/2014/main" id="{0455001C-9C8E-4D6A-AB94-D5963B8A429E}"/>
              </a:ext>
            </a:extLst>
          </p:cNvPr>
          <p:cNvSpPr/>
          <p:nvPr/>
        </p:nvSpPr>
        <p:spPr>
          <a:xfrm>
            <a:off x="156023" y="4682622"/>
            <a:ext cx="2567091" cy="1082993"/>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67"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Tree>
    <p:extLst>
      <p:ext uri="{BB962C8B-B14F-4D97-AF65-F5344CB8AC3E}">
        <p14:creationId xmlns:p14="http://schemas.microsoft.com/office/powerpoint/2010/main" val="404770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57"/>
        <p:cNvGrpSpPr/>
        <p:nvPr/>
      </p:nvGrpSpPr>
      <p:grpSpPr>
        <a:xfrm>
          <a:off x="0" y="0"/>
          <a:ext cx="0" cy="0"/>
          <a:chOff x="0" y="0"/>
          <a:chExt cx="0" cy="0"/>
        </a:xfrm>
      </p:grpSpPr>
      <p:sp>
        <p:nvSpPr>
          <p:cNvPr id="6058" name="Google Shape;6058;gc14f2cef91_0_371"/>
          <p:cNvSpPr/>
          <p:nvPr/>
        </p:nvSpPr>
        <p:spPr>
          <a:xfrm>
            <a:off x="127764" y="2783545"/>
            <a:ext cx="2405155" cy="1156719"/>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sp>
        <p:nvSpPr>
          <p:cNvPr id="6059" name="Google Shape;6059;gc14f2cef91_0_371"/>
          <p:cNvSpPr txBox="1"/>
          <p:nvPr/>
        </p:nvSpPr>
        <p:spPr>
          <a:xfrm>
            <a:off x="151901" y="3880724"/>
            <a:ext cx="1499452" cy="270803"/>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作動している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60" name="Google Shape;6060;gc14f2cef91_0_371"/>
          <p:cNvCxnSpPr>
            <a:cxnSpLocks/>
            <a:stCxn id="6058" idx="3"/>
          </p:cNvCxnSpPr>
          <p:nvPr/>
        </p:nvCxnSpPr>
        <p:spPr>
          <a:xfrm>
            <a:off x="2532919" y="3361904"/>
            <a:ext cx="912827" cy="0"/>
          </a:xfrm>
          <a:prstGeom prst="straightConnector1">
            <a:avLst/>
          </a:prstGeom>
          <a:noFill/>
          <a:ln w="15875" cap="flat" cmpd="sng">
            <a:solidFill>
              <a:schemeClr val="dk1"/>
            </a:solidFill>
            <a:prstDash val="solid"/>
            <a:round/>
            <a:headEnd type="none" w="sm" len="sm"/>
            <a:tailEnd type="triangle" w="med" len="med"/>
          </a:ln>
        </p:spPr>
      </p:cxnSp>
      <p:sp>
        <p:nvSpPr>
          <p:cNvPr id="6061" name="Google Shape;6061;gc14f2cef91_0_371"/>
          <p:cNvSpPr txBox="1"/>
          <p:nvPr/>
        </p:nvSpPr>
        <p:spPr>
          <a:xfrm>
            <a:off x="3460826" y="3107215"/>
            <a:ext cx="2519565" cy="486247"/>
          </a:xfrm>
          <a:prstGeom prst="rect">
            <a:avLst/>
          </a:prstGeom>
          <a:noFill/>
          <a:ln w="9525" cap="flat" cmpd="sng">
            <a:solidFill>
              <a:schemeClr val="dk1"/>
            </a:solidFill>
            <a:prstDash val="solid"/>
            <a:round/>
            <a:headEnd type="none" w="sm" len="sm"/>
            <a:tailEnd type="none" w="sm" len="sm"/>
          </a:ln>
        </p:spPr>
        <p:txBody>
          <a:bodyPr spcFirstLastPara="1" wrap="square" lIns="18371" tIns="27412" rIns="18371" bIns="27412"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配線端子を取外す。</a:t>
            </a:r>
            <a:endPar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（短絡させる機種もあります。）</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62" name="Google Shape;6062;gc14f2cef91_0_371"/>
          <p:cNvSpPr/>
          <p:nvPr/>
        </p:nvSpPr>
        <p:spPr>
          <a:xfrm>
            <a:off x="193715" y="777254"/>
            <a:ext cx="2241455" cy="1077733"/>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400" kern="0" dirty="0">
              <a:solidFill>
                <a:srgbClr val="FFFFFF"/>
              </a:solidFill>
              <a:latin typeface="BIZ UDPゴシック" panose="020B0400000000000000" pitchFamily="50" charset="-128"/>
              <a:ea typeface="BIZ UDPゴシック" panose="020B0400000000000000" pitchFamily="50" charset="-128"/>
              <a:cs typeface="Arial"/>
              <a:sym typeface="Arial"/>
            </a:endParaRPr>
          </a:p>
        </p:txBody>
      </p:sp>
      <p:cxnSp>
        <p:nvCxnSpPr>
          <p:cNvPr id="6063" name="Google Shape;6063;gc14f2cef91_0_371"/>
          <p:cNvCxnSpPr>
            <a:cxnSpLocks/>
            <a:stCxn id="6062" idx="3"/>
          </p:cNvCxnSpPr>
          <p:nvPr/>
        </p:nvCxnSpPr>
        <p:spPr>
          <a:xfrm>
            <a:off x="2435170" y="1316120"/>
            <a:ext cx="1596197" cy="26040"/>
          </a:xfrm>
          <a:prstGeom prst="straightConnector1">
            <a:avLst/>
          </a:prstGeom>
          <a:noFill/>
          <a:ln w="15875" cap="flat" cmpd="sng">
            <a:solidFill>
              <a:schemeClr val="dk1"/>
            </a:solidFill>
            <a:prstDash val="solid"/>
            <a:round/>
            <a:headEnd type="none" w="sm" len="sm"/>
            <a:tailEnd type="triangle" w="med" len="med"/>
          </a:ln>
        </p:spPr>
      </p:cxnSp>
      <p:sp>
        <p:nvSpPr>
          <p:cNvPr id="6064" name="Google Shape;6064;gc14f2cef91_0_371"/>
          <p:cNvSpPr txBox="1"/>
          <p:nvPr/>
        </p:nvSpPr>
        <p:spPr>
          <a:xfrm>
            <a:off x="2435169" y="1026308"/>
            <a:ext cx="1238931"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していない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65" name="Google Shape;6065;gc14f2cef91_0_371"/>
          <p:cNvCxnSpPr>
            <a:cxnSpLocks/>
            <a:stCxn id="6062" idx="2"/>
            <a:endCxn id="6058" idx="0"/>
          </p:cNvCxnSpPr>
          <p:nvPr/>
        </p:nvCxnSpPr>
        <p:spPr>
          <a:xfrm>
            <a:off x="1314443" y="1854987"/>
            <a:ext cx="15899" cy="928557"/>
          </a:xfrm>
          <a:prstGeom prst="straightConnector1">
            <a:avLst/>
          </a:prstGeom>
          <a:noFill/>
          <a:ln w="19050" cap="flat" cmpd="sng">
            <a:solidFill>
              <a:schemeClr val="dk1"/>
            </a:solidFill>
            <a:prstDash val="solid"/>
            <a:round/>
            <a:headEnd type="none" w="sm" len="sm"/>
            <a:tailEnd type="triangle" w="med" len="med"/>
          </a:ln>
        </p:spPr>
      </p:cxnSp>
      <p:sp>
        <p:nvSpPr>
          <p:cNvPr id="6066" name="Google Shape;6066;gc14f2cef91_0_371"/>
          <p:cNvSpPr txBox="1"/>
          <p:nvPr/>
        </p:nvSpPr>
        <p:spPr>
          <a:xfrm>
            <a:off x="263755" y="155088"/>
            <a:ext cx="2581044" cy="367675"/>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en-US" altLang="ja-JP" sz="2133" kern="0" dirty="0">
                <a:solidFill>
                  <a:srgbClr val="000000"/>
                </a:solidFill>
                <a:latin typeface="BIZ UDPゴシック" panose="020B0400000000000000" pitchFamily="50" charset="-128"/>
                <a:ea typeface="BIZ UDPゴシック" panose="020B0400000000000000" pitchFamily="50" charset="-128"/>
                <a:cs typeface="Arial"/>
                <a:sym typeface="Arial"/>
              </a:rPr>
              <a:t>3-1</a:t>
            </a:r>
            <a:r>
              <a:rPr kumimoji="0" lang="ja-JP" altLang="en-US" sz="2133" kern="0" dirty="0">
                <a:solidFill>
                  <a:srgbClr val="000000"/>
                </a:solidFill>
                <a:latin typeface="BIZ UDPゴシック" panose="020B0400000000000000" pitchFamily="50" charset="-128"/>
                <a:ea typeface="BIZ UDPゴシック" panose="020B0400000000000000" pitchFamily="50" charset="-128"/>
                <a:cs typeface="Arial"/>
                <a:sym typeface="Arial"/>
              </a:rPr>
              <a:t>　前後進しない</a:t>
            </a:r>
            <a:endParaRPr kumimoji="0" sz="42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67" name="Google Shape;6067;gc14f2cef91_0_371"/>
          <p:cNvCxnSpPr>
            <a:cxnSpLocks/>
          </p:cNvCxnSpPr>
          <p:nvPr/>
        </p:nvCxnSpPr>
        <p:spPr>
          <a:xfrm>
            <a:off x="1301567" y="3942329"/>
            <a:ext cx="0" cy="506384"/>
          </a:xfrm>
          <a:prstGeom prst="straightConnector1">
            <a:avLst/>
          </a:prstGeom>
          <a:noFill/>
          <a:ln w="19050" cap="flat" cmpd="sng">
            <a:solidFill>
              <a:schemeClr val="dk1"/>
            </a:solidFill>
            <a:prstDash val="solid"/>
            <a:round/>
            <a:headEnd type="none" w="sm" len="sm"/>
            <a:tailEnd type="triangle" w="med" len="med"/>
          </a:ln>
        </p:spPr>
      </p:cxnSp>
      <p:sp>
        <p:nvSpPr>
          <p:cNvPr id="6068" name="Google Shape;6068;gc14f2cef91_0_371"/>
          <p:cNvSpPr txBox="1"/>
          <p:nvPr/>
        </p:nvSpPr>
        <p:spPr>
          <a:xfrm>
            <a:off x="231389" y="2039531"/>
            <a:ext cx="1028752"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解放した</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cxnSp>
        <p:nvCxnSpPr>
          <p:cNvPr id="6069" name="Google Shape;6069;gc14f2cef91_0_371"/>
          <p:cNvCxnSpPr>
            <a:cxnSpLocks/>
          </p:cNvCxnSpPr>
          <p:nvPr/>
        </p:nvCxnSpPr>
        <p:spPr>
          <a:xfrm>
            <a:off x="11685" y="672865"/>
            <a:ext cx="12044849" cy="0"/>
          </a:xfrm>
          <a:prstGeom prst="straightConnector1">
            <a:avLst/>
          </a:prstGeom>
          <a:noFill/>
          <a:ln w="9525" cap="flat" cmpd="sng">
            <a:solidFill>
              <a:schemeClr val="dk1"/>
            </a:solidFill>
            <a:prstDash val="solid"/>
            <a:round/>
            <a:headEnd type="none" w="sm" len="sm"/>
            <a:tailEnd type="none" w="sm" len="sm"/>
          </a:ln>
        </p:spPr>
      </p:cxnSp>
      <p:sp>
        <p:nvSpPr>
          <p:cNvPr id="6070" name="Google Shape;6070;gc14f2cef91_0_371"/>
          <p:cNvSpPr txBox="1"/>
          <p:nvPr/>
        </p:nvSpPr>
        <p:spPr>
          <a:xfrm>
            <a:off x="316478" y="4592081"/>
            <a:ext cx="1698277" cy="270803"/>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手動切換操作を行う</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71" name="Google Shape;6071;gc14f2cef91_0_371"/>
          <p:cNvSpPr txBox="1"/>
          <p:nvPr/>
        </p:nvSpPr>
        <p:spPr>
          <a:xfrm>
            <a:off x="2323679" y="5934358"/>
            <a:ext cx="5102035" cy="615361"/>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運転者は確実にブレーキを作用させ、責任者等が実施すること。</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333" kern="0" dirty="0">
                <a:solidFill>
                  <a:srgbClr val="000000"/>
                </a:solidFill>
                <a:latin typeface="BIZ UDPゴシック" panose="020B0400000000000000" pitchFamily="50" charset="-128"/>
                <a:ea typeface="BIZ UDPゴシック" panose="020B0400000000000000" pitchFamily="50" charset="-128"/>
                <a:cs typeface="Arial"/>
                <a:sym typeface="Arial"/>
              </a:rPr>
              <a:t> 回転部が近いため、足が巻き込まれない様、空間を確保すると同時に、身体を安定させて実施すること。</a:t>
            </a:r>
            <a:endParaRPr kumimoji="0" sz="1333"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72" name="Google Shape;6072;gc14f2cef91_0_371"/>
          <p:cNvSpPr txBox="1"/>
          <p:nvPr/>
        </p:nvSpPr>
        <p:spPr>
          <a:xfrm>
            <a:off x="692859" y="1112875"/>
            <a:ext cx="1445783" cy="479612"/>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① ブレーキ圧は解放しているか</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73" name="Google Shape;6073;gc14f2cef91_0_371"/>
          <p:cNvSpPr txBox="1"/>
          <p:nvPr/>
        </p:nvSpPr>
        <p:spPr>
          <a:xfrm>
            <a:off x="4075136" y="1160662"/>
            <a:ext cx="2108880" cy="486247"/>
          </a:xfrm>
          <a:prstGeom prst="rect">
            <a:avLst/>
          </a:prstGeom>
          <a:no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入換ブレーキ弁を</a:t>
            </a:r>
            <a:endParaRPr kumimoji="0" lang="en-US" altLang="ja-JP"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「運転」位置へ戻す。</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nvGrpSpPr>
          <p:cNvPr id="6074" name="Google Shape;6074;gc14f2cef91_0_371"/>
          <p:cNvGrpSpPr/>
          <p:nvPr/>
        </p:nvGrpSpPr>
        <p:grpSpPr>
          <a:xfrm>
            <a:off x="73457" y="4925239"/>
            <a:ext cx="2625180" cy="1529927"/>
            <a:chOff x="1401915" y="7370587"/>
            <a:chExt cx="3892001" cy="2268217"/>
          </a:xfrm>
        </p:grpSpPr>
        <p:grpSp>
          <p:nvGrpSpPr>
            <p:cNvPr id="6075" name="Google Shape;6075;gc14f2cef91_0_371"/>
            <p:cNvGrpSpPr/>
            <p:nvPr/>
          </p:nvGrpSpPr>
          <p:grpSpPr>
            <a:xfrm>
              <a:off x="1872206" y="7370587"/>
              <a:ext cx="2692560" cy="2268217"/>
              <a:chOff x="455267" y="8127444"/>
              <a:chExt cx="2692560" cy="2268217"/>
            </a:xfrm>
          </p:grpSpPr>
          <p:pic>
            <p:nvPicPr>
              <p:cNvPr id="6076" name="Google Shape;6076;gc14f2cef91_0_37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5267" y="8127444"/>
                <a:ext cx="2692560" cy="2268217"/>
              </a:xfrm>
              <a:prstGeom prst="rect">
                <a:avLst/>
              </a:prstGeom>
              <a:noFill/>
              <a:ln>
                <a:noFill/>
              </a:ln>
            </p:spPr>
          </p:pic>
          <p:sp>
            <p:nvSpPr>
              <p:cNvPr id="6077" name="Google Shape;6077;gc14f2cef91_0_371"/>
              <p:cNvSpPr txBox="1"/>
              <p:nvPr/>
            </p:nvSpPr>
            <p:spPr>
              <a:xfrm>
                <a:off x="1347342" y="9261553"/>
                <a:ext cx="522899" cy="386179"/>
              </a:xfrm>
              <a:prstGeom prst="rect">
                <a:avLst/>
              </a:prstGeom>
              <a:noFill/>
              <a:ln>
                <a:noFill/>
              </a:ln>
            </p:spPr>
            <p:txBody>
              <a:bodyPr spcFirstLastPara="1" wrap="square" lIns="54837" tIns="27412" rIns="54837" bIns="27412" anchor="t" anchorCtr="0">
                <a:spAutoFit/>
              </a:bodyPr>
              <a:lstStyle/>
              <a:p>
                <a:pPr algn="ctr" defTabSz="466607">
                  <a:buClr>
                    <a:srgbClr val="000000"/>
                  </a:buClr>
                  <a:defRPr/>
                </a:pPr>
                <a:r>
                  <a:rPr kumimoji="0" lang="ja-JP" altLang="en-US" sz="1333" b="1" kern="0">
                    <a:solidFill>
                      <a:srgbClr val="FFFFFF"/>
                    </a:solidFill>
                    <a:latin typeface="BIZ UDPゴシック" panose="020B0400000000000000" pitchFamily="50" charset="-128"/>
                    <a:ea typeface="BIZ UDPゴシック" panose="020B0400000000000000" pitchFamily="50" charset="-128"/>
                    <a:cs typeface="Arial"/>
                    <a:sym typeface="Arial"/>
                  </a:rPr>
                  <a:t>①</a:t>
                </a:r>
                <a:endParaRPr kumimoji="0" sz="1333"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78" name="Google Shape;6078;gc14f2cef91_0_371"/>
              <p:cNvSpPr txBox="1"/>
              <p:nvPr/>
            </p:nvSpPr>
            <p:spPr>
              <a:xfrm>
                <a:off x="1879621" y="9334358"/>
                <a:ext cx="522899" cy="401483"/>
              </a:xfrm>
              <a:prstGeom prst="rect">
                <a:avLst/>
              </a:prstGeom>
              <a:noFill/>
              <a:ln>
                <a:noFill/>
              </a:ln>
            </p:spPr>
            <p:txBody>
              <a:bodyPr spcFirstLastPara="1" wrap="square" lIns="54837" tIns="27412" rIns="54837" bIns="27412" anchor="t" anchorCtr="0">
                <a:spAutoFit/>
              </a:bodyPr>
              <a:lstStyle/>
              <a:p>
                <a:pPr algn="ctr" defTabSz="466607">
                  <a:buClr>
                    <a:srgbClr val="000000"/>
                  </a:buClr>
                  <a:defRPr/>
                </a:pPr>
                <a:r>
                  <a:rPr kumimoji="0" lang="ja-JP" altLang="en-US" sz="1400" b="1" kern="0" dirty="0">
                    <a:solidFill>
                      <a:srgbClr val="FFFFFF"/>
                    </a:solidFill>
                    <a:latin typeface="BIZ UDPゴシック" panose="020B0400000000000000" pitchFamily="50" charset="-128"/>
                    <a:ea typeface="BIZ UDPゴシック" panose="020B0400000000000000" pitchFamily="50" charset="-128"/>
                    <a:cs typeface="Arial"/>
                    <a:sym typeface="Arial"/>
                  </a:rPr>
                  <a:t>②</a:t>
                </a:r>
                <a:endParaRPr kumimoji="0" sz="1400"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sp>
          <p:nvSpPr>
            <p:cNvPr id="6079" name="Google Shape;6079;gc14f2cef91_0_371"/>
            <p:cNvSpPr txBox="1"/>
            <p:nvPr/>
          </p:nvSpPr>
          <p:spPr>
            <a:xfrm>
              <a:off x="3835614" y="8466001"/>
              <a:ext cx="1458302" cy="32553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067" kern="0" dirty="0">
                  <a:solidFill>
                    <a:srgbClr val="000000"/>
                  </a:solidFill>
                  <a:latin typeface="BIZ UDPゴシック" panose="020B0400000000000000" pitchFamily="50" charset="-128"/>
                  <a:ea typeface="BIZ UDPゴシック" panose="020B0400000000000000" pitchFamily="50" charset="-128"/>
                  <a:cs typeface="Arial"/>
                  <a:sym typeface="Arial"/>
                </a:rPr>
                <a:t>② 後進切換</a:t>
              </a:r>
              <a:endParaRPr kumimoji="0" sz="10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80" name="Google Shape;6080;gc14f2cef91_0_371"/>
            <p:cNvSpPr txBox="1"/>
            <p:nvPr/>
          </p:nvSpPr>
          <p:spPr>
            <a:xfrm>
              <a:off x="1401915" y="8414785"/>
              <a:ext cx="1476302" cy="32553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algn="ctr" defTabSz="466607">
                <a:buClr>
                  <a:srgbClr val="000000"/>
                </a:buClr>
                <a:defRPr/>
              </a:pPr>
              <a:r>
                <a:rPr kumimoji="0" lang="ja-JP" altLang="en-US" sz="1067" kern="0" dirty="0">
                  <a:solidFill>
                    <a:srgbClr val="000000"/>
                  </a:solidFill>
                  <a:latin typeface="BIZ UDPゴシック" panose="020B0400000000000000" pitchFamily="50" charset="-128"/>
                  <a:ea typeface="BIZ UDPゴシック" panose="020B0400000000000000" pitchFamily="50" charset="-128"/>
                  <a:cs typeface="Arial"/>
                  <a:sym typeface="Arial"/>
                </a:rPr>
                <a:t>① 前進切換</a:t>
              </a:r>
              <a:endParaRPr kumimoji="0" sz="1067"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grpSp>
      <p:sp>
        <p:nvSpPr>
          <p:cNvPr id="6081" name="Google Shape;6081;gc14f2cef91_0_371"/>
          <p:cNvSpPr txBox="1"/>
          <p:nvPr/>
        </p:nvSpPr>
        <p:spPr>
          <a:xfrm>
            <a:off x="2244140" y="5271913"/>
            <a:ext cx="4649297" cy="215444"/>
          </a:xfrm>
          <a:prstGeom prst="rect">
            <a:avLst/>
          </a:prstGeom>
          <a:solidFill>
            <a:schemeClr val="lt1"/>
          </a:solidFill>
          <a:ln>
            <a:noFill/>
          </a:ln>
        </p:spPr>
        <p:txBody>
          <a:bodyPr spcFirstLastPara="1" wrap="square" lIns="21579" tIns="0" rIns="21579" bIns="0" anchor="ctr" anchorCtr="0">
            <a:spAutoFit/>
          </a:bodyPr>
          <a:lstStyle/>
          <a:p>
            <a:pP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　キャップを取外し後、キャップ部をねじ込み押し込む</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82" name="Google Shape;6082;gc14f2cef91_0_371"/>
          <p:cNvSpPr txBox="1"/>
          <p:nvPr/>
        </p:nvSpPr>
        <p:spPr>
          <a:xfrm>
            <a:off x="580718" y="3032662"/>
            <a:ext cx="1413988" cy="602723"/>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200" kern="0" dirty="0">
                <a:solidFill>
                  <a:srgbClr val="000000"/>
                </a:solidFill>
                <a:latin typeface="BIZ UDPゴシック" panose="020B0400000000000000" pitchFamily="50" charset="-128"/>
                <a:ea typeface="BIZ UDPゴシック" panose="020B0400000000000000" pitchFamily="50" charset="-128"/>
                <a:cs typeface="Arial"/>
                <a:sym typeface="Arial"/>
              </a:rPr>
              <a:t>② ブレーキ圧プレッシャースイッチが作動しているか</a:t>
            </a:r>
            <a:endParaRPr kumimoji="0" sz="12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sp>
        <p:nvSpPr>
          <p:cNvPr id="6083" name="Google Shape;6083;gc14f2cef91_0_371"/>
          <p:cNvSpPr txBox="1"/>
          <p:nvPr/>
        </p:nvSpPr>
        <p:spPr>
          <a:xfrm>
            <a:off x="2098134" y="2774454"/>
            <a:ext cx="1462717"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BIZ UDPゴシック" panose="020B0400000000000000" pitchFamily="50" charset="-128"/>
                <a:ea typeface="BIZ UDPゴシック" panose="020B0400000000000000" pitchFamily="50" charset="-128"/>
                <a:cs typeface="Arial"/>
                <a:sym typeface="Arial"/>
              </a:rPr>
              <a:t>作動していない</a:t>
            </a:r>
            <a:endParaRPr kumimoji="0" sz="1400"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pic>
        <p:nvPicPr>
          <p:cNvPr id="6084" name="Google Shape;6084;gc14f2cef91_0_37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430914" y="3770064"/>
            <a:ext cx="2325633" cy="1262953"/>
          </a:xfrm>
          <a:prstGeom prst="rect">
            <a:avLst/>
          </a:prstGeom>
          <a:noFill/>
          <a:ln>
            <a:noFill/>
          </a:ln>
        </p:spPr>
      </p:pic>
      <p:sp>
        <p:nvSpPr>
          <p:cNvPr id="6085" name="Google Shape;6085;gc14f2cef91_0_371"/>
          <p:cNvSpPr txBox="1"/>
          <p:nvPr/>
        </p:nvSpPr>
        <p:spPr>
          <a:xfrm>
            <a:off x="3149714" y="187708"/>
            <a:ext cx="4888036" cy="30158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FF0000"/>
                </a:solidFill>
                <a:latin typeface="BIZ UDPゴシック" panose="020B0400000000000000" pitchFamily="50" charset="-128"/>
                <a:ea typeface="BIZ UDPゴシック" panose="020B0400000000000000" pitchFamily="50" charset="-128"/>
                <a:cs typeface="Arial"/>
                <a:sym typeface="Arial"/>
              </a:rPr>
              <a:t>　モータカーのブレーキ圧検知センサーを確認</a:t>
            </a:r>
            <a:endParaRPr kumimoji="0" sz="1600"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pic>
        <p:nvPicPr>
          <p:cNvPr id="37" name="Google Shape;7722;p185" descr="ダイアグラム, 概略図&#10;&#10;説明は自動で生成されたものです">
            <a:extLst>
              <a:ext uri="{FF2B5EF4-FFF2-40B4-BE49-F238E27FC236}">
                <a16:creationId xmlns:a16="http://schemas.microsoft.com/office/drawing/2014/main" id="{7B420978-F1E7-4EE7-B80D-BA837C284C32}"/>
              </a:ext>
            </a:extLst>
          </p:cNvPr>
          <p:cNvPicPr preferRelativeResize="0"/>
          <p:nvPr/>
        </p:nvPicPr>
        <p:blipFill rotWithShape="1">
          <a:blip r:embed="rId5" cstate="email">
            <a:alphaModFix/>
            <a:extLst>
              <a:ext uri="{28A0092B-C50C-407E-A947-70E740481C1C}">
                <a14:useLocalDpi xmlns:a14="http://schemas.microsoft.com/office/drawing/2010/main"/>
              </a:ext>
            </a:extLst>
          </a:blip>
          <a:srcRect l="1993" t="10434" r="65978"/>
          <a:stretch/>
        </p:blipFill>
        <p:spPr>
          <a:xfrm>
            <a:off x="8117733" y="1979776"/>
            <a:ext cx="3794615" cy="4292624"/>
          </a:xfrm>
          <a:prstGeom prst="rect">
            <a:avLst/>
          </a:prstGeom>
          <a:noFill/>
          <a:ln>
            <a:noFill/>
          </a:ln>
        </p:spPr>
      </p:pic>
      <p:sp>
        <p:nvSpPr>
          <p:cNvPr id="71" name="Google Shape;7756;p185">
            <a:extLst>
              <a:ext uri="{FF2B5EF4-FFF2-40B4-BE49-F238E27FC236}">
                <a16:creationId xmlns:a16="http://schemas.microsoft.com/office/drawing/2014/main" id="{9CE42F80-4724-44C2-9CD9-81A0DE120B3C}"/>
              </a:ext>
            </a:extLst>
          </p:cNvPr>
          <p:cNvSpPr/>
          <p:nvPr/>
        </p:nvSpPr>
        <p:spPr>
          <a:xfrm>
            <a:off x="10996952" y="5278580"/>
            <a:ext cx="236069" cy="202109"/>
          </a:xfrm>
          <a:prstGeom prst="arc">
            <a:avLst>
              <a:gd name="adj1" fmla="val 16200000"/>
              <a:gd name="adj2" fmla="val 4995180"/>
            </a:avLst>
          </a:prstGeom>
          <a:noFill/>
          <a:ln w="22225" cap="flat" cmpd="sng">
            <a:solidFill>
              <a:schemeClr val="accent1"/>
            </a:solidFill>
            <a:prstDash val="solid"/>
            <a:miter lim="800000"/>
            <a:headEnd type="none" w="sm" len="sm"/>
            <a:tailEnd type="none" w="sm" len="sm"/>
          </a:ln>
        </p:spPr>
        <p:txBody>
          <a:bodyPr spcFirstLastPara="1" wrap="square" lIns="48265" tIns="24127" rIns="48265" bIns="24127" anchor="ctr" anchorCtr="0">
            <a:noAutofit/>
          </a:bodyPr>
          <a:lstStyle/>
          <a:p>
            <a:pPr algn="ctr" defTabSz="1219170"/>
            <a:endParaRPr sz="731">
              <a:solidFill>
                <a:srgbClr val="000000"/>
              </a:solidFill>
              <a:latin typeface="メイリオ" panose="020B0604030504040204" pitchFamily="50" charset="-128"/>
              <a:ea typeface="メイリオ" panose="020B0604030504040204" pitchFamily="50" charset="-128"/>
            </a:endParaRPr>
          </a:p>
        </p:txBody>
      </p:sp>
      <p:sp>
        <p:nvSpPr>
          <p:cNvPr id="78" name="Google Shape;7764;p185">
            <a:extLst>
              <a:ext uri="{FF2B5EF4-FFF2-40B4-BE49-F238E27FC236}">
                <a16:creationId xmlns:a16="http://schemas.microsoft.com/office/drawing/2014/main" id="{F4FCE26E-976E-41FA-896F-C468B6C8FF78}"/>
              </a:ext>
            </a:extLst>
          </p:cNvPr>
          <p:cNvSpPr txBox="1"/>
          <p:nvPr/>
        </p:nvSpPr>
        <p:spPr>
          <a:xfrm>
            <a:off x="4031367" y="1735024"/>
            <a:ext cx="2152664" cy="756509"/>
          </a:xfrm>
          <a:prstGeom prst="rect">
            <a:avLst/>
          </a:prstGeom>
          <a:noFill/>
          <a:ln>
            <a:noFill/>
          </a:ln>
        </p:spPr>
        <p:txBody>
          <a:bodyPr spcFirstLastPara="1" wrap="square" lIns="54824" tIns="54824" rIns="54824" bIns="54824" anchor="t" anchorCtr="0">
            <a:noAutofit/>
          </a:bodyPr>
          <a:lstStyle/>
          <a:p>
            <a:pPr defTabSz="1219170"/>
            <a:r>
              <a:rPr lang="ja-JP" altLang="en-US" sz="1333" dirty="0">
                <a:solidFill>
                  <a:srgbClr val="000000"/>
                </a:solidFill>
                <a:latin typeface="BIZ UDPゴシック" panose="020B0400000000000000" pitchFamily="50" charset="-128"/>
                <a:ea typeface="BIZ UDPゴシック" panose="020B0400000000000000" pitchFamily="50" charset="-128"/>
              </a:rPr>
              <a:t>双針圧力計</a:t>
            </a:r>
            <a:endParaRPr sz="1333" dirty="0">
              <a:solidFill>
                <a:srgbClr val="000000"/>
              </a:solidFill>
              <a:latin typeface="BIZ UDPゴシック" panose="020B0400000000000000" pitchFamily="50" charset="-128"/>
              <a:ea typeface="BIZ UDPゴシック" panose="020B0400000000000000" pitchFamily="50" charset="-128"/>
            </a:endParaRPr>
          </a:p>
          <a:p>
            <a:pPr defTabSz="1219170"/>
            <a:r>
              <a:rPr lang="ja-JP" altLang="en-US" sz="1333" dirty="0">
                <a:solidFill>
                  <a:srgbClr val="FF0000"/>
                </a:solidFill>
                <a:latin typeface="BIZ UDPゴシック" panose="020B0400000000000000" pitchFamily="50" charset="-128"/>
                <a:ea typeface="BIZ UDPゴシック" panose="020B0400000000000000" pitchFamily="50" charset="-128"/>
              </a:rPr>
              <a:t>赤：ブレーキシリンダー</a:t>
            </a:r>
            <a:endParaRPr sz="1333" dirty="0">
              <a:solidFill>
                <a:srgbClr val="FF0000"/>
              </a:solidFill>
              <a:latin typeface="BIZ UDPゴシック" panose="020B0400000000000000" pitchFamily="50" charset="-128"/>
              <a:ea typeface="BIZ UDPゴシック" panose="020B0400000000000000" pitchFamily="50" charset="-128"/>
            </a:endParaRPr>
          </a:p>
          <a:p>
            <a:pPr defTabSz="1219170"/>
            <a:r>
              <a:rPr lang="ja-JP" altLang="en-US" sz="1333" dirty="0">
                <a:solidFill>
                  <a:srgbClr val="000000"/>
                </a:solidFill>
                <a:latin typeface="BIZ UDPゴシック" panose="020B0400000000000000" pitchFamily="50" charset="-128"/>
                <a:ea typeface="BIZ UDPゴシック" panose="020B0400000000000000" pitchFamily="50" charset="-128"/>
              </a:rPr>
              <a:t>黒：ブレーキ管圧</a:t>
            </a:r>
            <a:endParaRPr sz="1333" dirty="0">
              <a:solidFill>
                <a:srgbClr val="000000"/>
              </a:solidFill>
              <a:latin typeface="BIZ UDPゴシック" panose="020B0400000000000000" pitchFamily="50" charset="-128"/>
              <a:ea typeface="BIZ UDPゴシック" panose="020B0400000000000000" pitchFamily="50" charset="-128"/>
            </a:endParaRPr>
          </a:p>
        </p:txBody>
      </p:sp>
      <p:sp>
        <p:nvSpPr>
          <p:cNvPr id="35" name="Google Shape;6016;gc14f2cef91_0_318">
            <a:extLst>
              <a:ext uri="{FF2B5EF4-FFF2-40B4-BE49-F238E27FC236}">
                <a16:creationId xmlns:a16="http://schemas.microsoft.com/office/drawing/2014/main" id="{10DC0D49-9F74-4E9F-9752-208147B7E5BD}"/>
              </a:ext>
            </a:extLst>
          </p:cNvPr>
          <p:cNvSpPr txBox="1"/>
          <p:nvPr/>
        </p:nvSpPr>
        <p:spPr>
          <a:xfrm>
            <a:off x="7068459" y="6272400"/>
            <a:ext cx="4971237" cy="365531"/>
          </a:xfrm>
          <a:prstGeom prst="rect">
            <a:avLst/>
          </a:prstGeom>
          <a:solidFill>
            <a:schemeClr val="bg1"/>
          </a:solidFill>
          <a:ln>
            <a:noFill/>
          </a:ln>
        </p:spPr>
        <p:txBody>
          <a:bodyPr spcFirstLastPara="1" wrap="square" lIns="54824" tIns="54824" rIns="54824" bIns="54824" anchor="t" anchorCtr="0">
            <a:noAutofit/>
          </a:bodyPr>
          <a:lstStyle/>
          <a:p>
            <a:pPr defTabSz="466607">
              <a:buClr>
                <a:srgbClr val="000000"/>
              </a:buClr>
              <a:buSzPts val="2800"/>
              <a:defRPr/>
            </a:pPr>
            <a:r>
              <a:rPr kumimoji="0" lang="ja-JP" altLang="en-US" sz="1200" b="1" kern="0" dirty="0">
                <a:solidFill>
                  <a:srgbClr val="FF0000"/>
                </a:solidFill>
                <a:latin typeface="BIZ UDPゴシック" panose="020B0400000000000000" pitchFamily="50" charset="-128"/>
                <a:ea typeface="BIZ UDPゴシック" panose="020B0400000000000000" pitchFamily="50" charset="-128"/>
                <a:cs typeface="Arial"/>
                <a:sym typeface="Arial"/>
              </a:rPr>
              <a:t>約</a:t>
            </a:r>
            <a:r>
              <a:rPr kumimoji="0" lang="en-US" altLang="ja-JP" sz="1200" b="1" kern="0" dirty="0">
                <a:solidFill>
                  <a:srgbClr val="FF0000"/>
                </a:solidFill>
                <a:latin typeface="BIZ UDPゴシック" panose="020B0400000000000000" pitchFamily="50" charset="-128"/>
                <a:ea typeface="BIZ UDPゴシック" panose="020B0400000000000000" pitchFamily="50" charset="-128"/>
                <a:cs typeface="Arial"/>
                <a:sym typeface="Arial"/>
              </a:rPr>
              <a:t>200kpa</a:t>
            </a:r>
            <a:r>
              <a:rPr kumimoji="0" lang="ja-JP" altLang="en-US" sz="1200" b="1" kern="0" dirty="0">
                <a:solidFill>
                  <a:srgbClr val="FF0000"/>
                </a:solidFill>
                <a:latin typeface="BIZ UDPゴシック" panose="020B0400000000000000" pitchFamily="50" charset="-128"/>
                <a:ea typeface="BIZ UDPゴシック" panose="020B0400000000000000" pitchFamily="50" charset="-128"/>
                <a:cs typeface="Arial"/>
                <a:sym typeface="Arial"/>
              </a:rPr>
              <a:t>以上になるとトルコン（前後進）を電気的に</a:t>
            </a:r>
            <a:r>
              <a:rPr kumimoji="0" lang="en-US" altLang="ja-JP" sz="1200" b="1" kern="0" dirty="0">
                <a:solidFill>
                  <a:srgbClr val="FF0000"/>
                </a:solidFill>
                <a:latin typeface="BIZ UDPゴシック" panose="020B0400000000000000" pitchFamily="50" charset="-128"/>
                <a:ea typeface="BIZ UDPゴシック" panose="020B0400000000000000" pitchFamily="50" charset="-128"/>
                <a:cs typeface="Arial"/>
                <a:sym typeface="Arial"/>
              </a:rPr>
              <a:t>OFF</a:t>
            </a:r>
            <a:r>
              <a:rPr kumimoji="0" lang="ja-JP" altLang="en-US" sz="1200" b="1" kern="0" dirty="0">
                <a:solidFill>
                  <a:srgbClr val="FF0000"/>
                </a:solidFill>
                <a:latin typeface="BIZ UDPゴシック" panose="020B0400000000000000" pitchFamily="50" charset="-128"/>
                <a:ea typeface="BIZ UDPゴシック" panose="020B0400000000000000" pitchFamily="50" charset="-128"/>
                <a:cs typeface="Arial"/>
                <a:sym typeface="Arial"/>
              </a:rPr>
              <a:t>します。</a:t>
            </a:r>
            <a:endParaRPr kumimoji="0" sz="1400" b="1" kern="0" dirty="0">
              <a:solidFill>
                <a:srgbClr val="FF0000"/>
              </a:solidFill>
              <a:latin typeface="BIZ UDPゴシック" panose="020B0400000000000000" pitchFamily="50" charset="-128"/>
              <a:ea typeface="BIZ UDPゴシック" panose="020B0400000000000000" pitchFamily="50" charset="-128"/>
              <a:cs typeface="Arial"/>
              <a:sym typeface="Arial"/>
            </a:endParaRPr>
          </a:p>
        </p:txBody>
      </p:sp>
      <p:sp>
        <p:nvSpPr>
          <p:cNvPr id="34" name="Google Shape;6011;gc14f2cef91_0_318">
            <a:extLst>
              <a:ext uri="{FF2B5EF4-FFF2-40B4-BE49-F238E27FC236}">
                <a16:creationId xmlns:a16="http://schemas.microsoft.com/office/drawing/2014/main" id="{0C06DFB4-6125-483D-AC92-2104C6111DAA}"/>
              </a:ext>
            </a:extLst>
          </p:cNvPr>
          <p:cNvSpPr txBox="1"/>
          <p:nvPr/>
        </p:nvSpPr>
        <p:spPr>
          <a:xfrm>
            <a:off x="8448643" y="4626116"/>
            <a:ext cx="3591053" cy="267625"/>
          </a:xfrm>
          <a:prstGeom prst="rect">
            <a:avLst/>
          </a:prstGeom>
          <a:solidFill>
            <a:schemeClr val="bg1"/>
          </a:solidFill>
          <a:ln>
            <a:noFill/>
          </a:ln>
        </p:spPr>
        <p:txBody>
          <a:bodyPr spcFirstLastPara="1" wrap="square" lIns="54824" tIns="54824" rIns="54824" bIns="54824" anchor="t" anchorCtr="0">
            <a:noAutofit/>
          </a:bodyPr>
          <a:lstStyle/>
          <a:p>
            <a:pPr defTabSz="466607">
              <a:buClr>
                <a:srgbClr val="000000"/>
              </a:buClr>
              <a:buSzPts val="2800"/>
              <a:defRPr/>
            </a:pPr>
            <a:r>
              <a:rPr kumimoji="0" lang="en-US" altLang="ja-JP" sz="1333" b="1" kern="0" dirty="0">
                <a:solidFill>
                  <a:srgbClr val="000000"/>
                </a:solidFill>
                <a:latin typeface="BIZ UDPゴシック" panose="020B0400000000000000" pitchFamily="50" charset="-128"/>
                <a:ea typeface="BIZ UDPゴシック" panose="020B0400000000000000" pitchFamily="50" charset="-128"/>
                <a:cs typeface="Arial"/>
                <a:sym typeface="Arial"/>
              </a:rPr>
              <a:t>3-1‐②</a:t>
            </a:r>
            <a:r>
              <a:rPr kumimoji="0" lang="ja-JP" altLang="en-US" sz="1333" b="1" kern="0" dirty="0">
                <a:solidFill>
                  <a:srgbClr val="000000"/>
                </a:solidFill>
                <a:latin typeface="BIZ UDPゴシック" panose="020B0400000000000000" pitchFamily="50" charset="-128"/>
                <a:ea typeface="BIZ UDPゴシック" panose="020B0400000000000000" pitchFamily="50" charset="-128"/>
                <a:cs typeface="Arial"/>
                <a:sym typeface="Arial"/>
              </a:rPr>
              <a:t>　ブレーキ圧プレッシャースイッチ</a:t>
            </a:r>
            <a:endParaRPr kumimoji="0" sz="1400" b="1" kern="0" dirty="0">
              <a:solidFill>
                <a:srgbClr val="000000"/>
              </a:solidFill>
              <a:latin typeface="BIZ UDPゴシック" panose="020B0400000000000000" pitchFamily="50" charset="-128"/>
              <a:ea typeface="BIZ UDPゴシック" panose="020B0400000000000000" pitchFamily="50" charset="-128"/>
              <a:cs typeface="Arial"/>
              <a:sym typeface="Arial"/>
            </a:endParaRPr>
          </a:p>
        </p:txBody>
      </p:sp>
      <p:pic>
        <p:nvPicPr>
          <p:cNvPr id="32" name="Google Shape;6009;gc14f2cef91_0_318" descr="ダイアグラム&#10;&#10;説明は自動で生成されたものです">
            <a:extLst>
              <a:ext uri="{FF2B5EF4-FFF2-40B4-BE49-F238E27FC236}">
                <a16:creationId xmlns:a16="http://schemas.microsoft.com/office/drawing/2014/main" id="{39450896-578A-42AD-81F4-371B3A4DEA33}"/>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051500" y="1812197"/>
            <a:ext cx="3877765" cy="1940579"/>
          </a:xfrm>
          <a:prstGeom prst="rect">
            <a:avLst/>
          </a:prstGeom>
          <a:noFill/>
          <a:ln>
            <a:noFill/>
          </a:ln>
        </p:spPr>
      </p:pic>
      <p:cxnSp>
        <p:nvCxnSpPr>
          <p:cNvPr id="33" name="Google Shape;6010;gc14f2cef91_0_318">
            <a:extLst>
              <a:ext uri="{FF2B5EF4-FFF2-40B4-BE49-F238E27FC236}">
                <a16:creationId xmlns:a16="http://schemas.microsoft.com/office/drawing/2014/main" id="{2ED5A1EB-4E3B-4463-92E3-F4A699F56306}"/>
              </a:ext>
            </a:extLst>
          </p:cNvPr>
          <p:cNvCxnSpPr>
            <a:cxnSpLocks/>
          </p:cNvCxnSpPr>
          <p:nvPr/>
        </p:nvCxnSpPr>
        <p:spPr>
          <a:xfrm flipV="1">
            <a:off x="6728360" y="3483176"/>
            <a:ext cx="878869" cy="593971"/>
          </a:xfrm>
          <a:prstGeom prst="straightConnector1">
            <a:avLst/>
          </a:prstGeom>
          <a:noFill/>
          <a:ln w="38100" cap="flat" cmpd="sng">
            <a:solidFill>
              <a:srgbClr val="FF0000"/>
            </a:solidFill>
            <a:prstDash val="solid"/>
            <a:round/>
            <a:headEnd type="none" w="sm" len="sm"/>
            <a:tailEnd type="triangle" w="med" len="med"/>
          </a:ln>
        </p:spPr>
      </p:cxnSp>
      <p:cxnSp>
        <p:nvCxnSpPr>
          <p:cNvPr id="88" name="Google Shape;6010;gc14f2cef91_0_318">
            <a:extLst>
              <a:ext uri="{FF2B5EF4-FFF2-40B4-BE49-F238E27FC236}">
                <a16:creationId xmlns:a16="http://schemas.microsoft.com/office/drawing/2014/main" id="{0A414FEB-00B5-4546-BA54-F68E2A9B5BB7}"/>
              </a:ext>
            </a:extLst>
          </p:cNvPr>
          <p:cNvCxnSpPr>
            <a:cxnSpLocks/>
          </p:cNvCxnSpPr>
          <p:nvPr/>
        </p:nvCxnSpPr>
        <p:spPr>
          <a:xfrm>
            <a:off x="9007341" y="4925239"/>
            <a:ext cx="0" cy="502387"/>
          </a:xfrm>
          <a:prstGeom prst="straightConnector1">
            <a:avLst/>
          </a:prstGeom>
          <a:noFill/>
          <a:ln w="38100" cap="flat" cmpd="sng">
            <a:solidFill>
              <a:srgbClr val="FF0000"/>
            </a:solidFill>
            <a:prstDash val="solid"/>
            <a:round/>
            <a:headEnd type="none" w="sm" len="sm"/>
            <a:tailEnd type="triangle" w="med" len="med"/>
          </a:ln>
        </p:spPr>
      </p:cxnSp>
      <p:sp>
        <p:nvSpPr>
          <p:cNvPr id="2" name="テキスト ボックス 1">
            <a:extLst>
              <a:ext uri="{FF2B5EF4-FFF2-40B4-BE49-F238E27FC236}">
                <a16:creationId xmlns:a16="http://schemas.microsoft.com/office/drawing/2014/main" id="{6E83EBFB-AB90-B4B2-6BEA-1833449E8212}"/>
              </a:ext>
            </a:extLst>
          </p:cNvPr>
          <p:cNvSpPr txBox="1"/>
          <p:nvPr/>
        </p:nvSpPr>
        <p:spPr>
          <a:xfrm>
            <a:off x="10271650" y="55713"/>
            <a:ext cx="1726755" cy="461665"/>
          </a:xfrm>
          <a:prstGeom prst="rect">
            <a:avLst/>
          </a:prstGeom>
          <a:noFill/>
        </p:spPr>
        <p:txBody>
          <a:bodyPr wrap="none" rtlCol="0">
            <a:spAutoFit/>
          </a:bodyPr>
          <a:lstStyle/>
          <a:p>
            <a:pPr defTabSz="1219170"/>
            <a:r>
              <a:rPr lang="en-US" altLang="ja-JP" sz="2400" dirty="0">
                <a:solidFill>
                  <a:srgbClr val="000000"/>
                </a:solidFill>
                <a:latin typeface="Arial"/>
                <a:ea typeface="ＭＳ Ｐゴシック" panose="020B0600070205080204" pitchFamily="50" charset="-128"/>
              </a:rPr>
              <a:t>157</a:t>
            </a:r>
            <a:r>
              <a:rPr lang="ja-JP" altLang="en-US" sz="2400" dirty="0">
                <a:solidFill>
                  <a:srgbClr val="000000"/>
                </a:solidFill>
                <a:latin typeface="Arial"/>
                <a:ea typeface="ＭＳ Ｐゴシック" panose="020B0600070205080204" pitchFamily="50" charset="-128"/>
              </a:rPr>
              <a:t>～</a:t>
            </a:r>
            <a:r>
              <a:rPr lang="en-US" altLang="ja-JP" sz="2400" dirty="0">
                <a:solidFill>
                  <a:srgbClr val="000000"/>
                </a:solidFill>
                <a:latin typeface="Arial"/>
                <a:ea typeface="ＭＳ Ｐゴシック" panose="020B0600070205080204" pitchFamily="50" charset="-128"/>
              </a:rPr>
              <a:t>159P</a:t>
            </a:r>
            <a:endParaRPr lang="ja-JP" altLang="en-US" sz="2400"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298246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89"/>
        <p:cNvGrpSpPr/>
        <p:nvPr/>
      </p:nvGrpSpPr>
      <p:grpSpPr>
        <a:xfrm>
          <a:off x="0" y="0"/>
          <a:ext cx="0" cy="0"/>
          <a:chOff x="0" y="0"/>
          <a:chExt cx="0" cy="0"/>
        </a:xfrm>
      </p:grpSpPr>
      <p:sp>
        <p:nvSpPr>
          <p:cNvPr id="6090" name="Google Shape;6090;gc14f2cef91_0_402"/>
          <p:cNvSpPr/>
          <p:nvPr/>
        </p:nvSpPr>
        <p:spPr>
          <a:xfrm>
            <a:off x="563367" y="2868301"/>
            <a:ext cx="2046864" cy="976619"/>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600" kern="0" dirty="0">
              <a:solidFill>
                <a:srgbClr val="FFFFFF"/>
              </a:solidFill>
              <a:latin typeface="メイリオ" panose="020B0604030504040204" pitchFamily="50" charset="-128"/>
              <a:ea typeface="メイリオ" panose="020B0604030504040204" pitchFamily="50" charset="-128"/>
              <a:cs typeface="Arial"/>
              <a:sym typeface="Arial"/>
            </a:endParaRPr>
          </a:p>
        </p:txBody>
      </p:sp>
      <p:sp>
        <p:nvSpPr>
          <p:cNvPr id="6091" name="Google Shape;6091;gc14f2cef91_0_402"/>
          <p:cNvSpPr txBox="1"/>
          <p:nvPr/>
        </p:nvSpPr>
        <p:spPr>
          <a:xfrm>
            <a:off x="1201620" y="3982500"/>
            <a:ext cx="413833" cy="479612"/>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ある</a:t>
            </a:r>
            <a:endParaRPr kumimoji="0" sz="1200"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6093" name="Google Shape;6093;gc14f2cef91_0_402"/>
          <p:cNvSpPr txBox="1"/>
          <p:nvPr/>
        </p:nvSpPr>
        <p:spPr>
          <a:xfrm>
            <a:off x="2807124" y="2777223"/>
            <a:ext cx="367113" cy="430887"/>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ない</a:t>
            </a:r>
            <a:endParaRPr kumimoji="0" sz="1200"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6094" name="Google Shape;6094;gc14f2cef91_0_402"/>
          <p:cNvSpPr/>
          <p:nvPr/>
        </p:nvSpPr>
        <p:spPr>
          <a:xfrm>
            <a:off x="419794" y="1199923"/>
            <a:ext cx="2351748" cy="1122088"/>
          </a:xfrm>
          <a:prstGeom prst="flowChartDecision">
            <a:avLst/>
          </a:prstGeom>
          <a:noFill/>
          <a:ln w="15875" cap="flat" cmpd="sng">
            <a:solidFill>
              <a:schemeClr val="dk1"/>
            </a:solidFill>
            <a:prstDash val="solid"/>
            <a:round/>
            <a:headEnd type="none" w="sm" len="sm"/>
            <a:tailEnd type="none" w="sm" len="sm"/>
          </a:ln>
        </p:spPr>
        <p:txBody>
          <a:bodyPr spcFirstLastPara="1" wrap="square" lIns="48265" tIns="24127" rIns="48265" bIns="24127" anchor="ctr" anchorCtr="0">
            <a:noAutofit/>
          </a:bodyPr>
          <a:lstStyle/>
          <a:p>
            <a:pPr algn="ctr" defTabSz="466607">
              <a:buClr>
                <a:srgbClr val="000000"/>
              </a:buClr>
              <a:defRPr/>
            </a:pPr>
            <a:endParaRPr kumimoji="0" sz="1600" kern="0" dirty="0">
              <a:solidFill>
                <a:srgbClr val="FFFFFF"/>
              </a:solidFill>
              <a:latin typeface="メイリオ" panose="020B0604030504040204" pitchFamily="50" charset="-128"/>
              <a:ea typeface="メイリオ" panose="020B0604030504040204" pitchFamily="50" charset="-128"/>
              <a:cs typeface="Arial"/>
              <a:sym typeface="Arial"/>
            </a:endParaRPr>
          </a:p>
        </p:txBody>
      </p:sp>
      <p:cxnSp>
        <p:nvCxnSpPr>
          <p:cNvPr id="6095" name="Google Shape;6095;gc14f2cef91_0_402"/>
          <p:cNvCxnSpPr>
            <a:cxnSpLocks/>
          </p:cNvCxnSpPr>
          <p:nvPr/>
        </p:nvCxnSpPr>
        <p:spPr>
          <a:xfrm>
            <a:off x="2771542" y="1760967"/>
            <a:ext cx="1237855" cy="0"/>
          </a:xfrm>
          <a:prstGeom prst="straightConnector1">
            <a:avLst/>
          </a:prstGeom>
          <a:noFill/>
          <a:ln w="15875" cap="flat" cmpd="sng">
            <a:solidFill>
              <a:schemeClr val="dk1"/>
            </a:solidFill>
            <a:prstDash val="solid"/>
            <a:round/>
            <a:headEnd type="none" w="sm" len="sm"/>
            <a:tailEnd type="triangle" w="med" len="med"/>
          </a:ln>
        </p:spPr>
      </p:cxnSp>
      <p:sp>
        <p:nvSpPr>
          <p:cNvPr id="6096" name="Google Shape;6096;gc14f2cef91_0_402"/>
          <p:cNvSpPr txBox="1"/>
          <p:nvPr/>
        </p:nvSpPr>
        <p:spPr>
          <a:xfrm>
            <a:off x="930231" y="2473995"/>
            <a:ext cx="502207" cy="215444"/>
          </a:xfrm>
          <a:prstGeom prst="rect">
            <a:avLst/>
          </a:prstGeom>
          <a:solidFill>
            <a:schemeClr val="lt1"/>
          </a:solid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低速</a:t>
            </a:r>
            <a:endParaRPr kumimoji="0" sz="1400"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6097" name="Google Shape;6097;gc14f2cef91_0_402"/>
          <p:cNvSpPr txBox="1"/>
          <p:nvPr/>
        </p:nvSpPr>
        <p:spPr>
          <a:xfrm>
            <a:off x="4009397" y="1634940"/>
            <a:ext cx="1685796" cy="31939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そのまま走行する。</a:t>
            </a:r>
            <a:endParaRPr kumimoji="0" sz="1400"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6098" name="Google Shape;6098;gc14f2cef91_0_402"/>
          <p:cNvCxnSpPr>
            <a:cxnSpLocks/>
            <a:stCxn id="6094" idx="2"/>
            <a:endCxn id="6090" idx="0"/>
          </p:cNvCxnSpPr>
          <p:nvPr/>
        </p:nvCxnSpPr>
        <p:spPr>
          <a:xfrm flipH="1">
            <a:off x="1586799" y="2322011"/>
            <a:ext cx="8869" cy="546291"/>
          </a:xfrm>
          <a:prstGeom prst="straightConnector1">
            <a:avLst/>
          </a:prstGeom>
          <a:noFill/>
          <a:ln w="19050" cap="flat" cmpd="sng">
            <a:solidFill>
              <a:schemeClr val="dk1"/>
            </a:solidFill>
            <a:prstDash val="solid"/>
            <a:round/>
            <a:headEnd type="none" w="sm" len="sm"/>
            <a:tailEnd type="triangle" w="med" len="med"/>
          </a:ln>
        </p:spPr>
      </p:cxnSp>
      <p:sp>
        <p:nvSpPr>
          <p:cNvPr id="6099" name="Google Shape;6099;gc14f2cef91_0_402"/>
          <p:cNvSpPr txBox="1"/>
          <p:nvPr/>
        </p:nvSpPr>
        <p:spPr>
          <a:xfrm>
            <a:off x="195161" y="207032"/>
            <a:ext cx="2816520" cy="296165"/>
          </a:xfrm>
          <a:prstGeom prst="rect">
            <a:avLst/>
          </a:prstGeom>
          <a:noFill/>
          <a:ln>
            <a:noFill/>
          </a:ln>
        </p:spPr>
        <p:txBody>
          <a:bodyPr spcFirstLastPara="1" wrap="square" lIns="54824" tIns="54824" rIns="54824" bIns="54824" anchor="t" anchorCtr="0">
            <a:noAutofit/>
          </a:bodyPr>
          <a:lstStyle/>
          <a:p>
            <a:pPr defTabSz="466607">
              <a:buClr>
                <a:srgbClr val="000000"/>
              </a:buClr>
              <a:buSzPts val="2800"/>
              <a:defRPr/>
            </a:pPr>
            <a:r>
              <a:rPr kumimoji="0" lang="en-US" altLang="ja-JP" sz="2133" kern="0" dirty="0">
                <a:solidFill>
                  <a:srgbClr val="000000"/>
                </a:solidFill>
                <a:latin typeface="メイリオ" panose="020B0604030504040204" pitchFamily="50" charset="-128"/>
                <a:ea typeface="メイリオ" panose="020B0604030504040204" pitchFamily="50" charset="-128"/>
                <a:cs typeface="Arial"/>
                <a:sym typeface="Arial"/>
              </a:rPr>
              <a:t>3-2</a:t>
            </a:r>
            <a:r>
              <a:rPr kumimoji="0" lang="ja-JP" altLang="en-US" sz="2133" kern="0" dirty="0">
                <a:solidFill>
                  <a:srgbClr val="000000"/>
                </a:solidFill>
                <a:latin typeface="メイリオ" panose="020B0604030504040204" pitchFamily="50" charset="-128"/>
                <a:ea typeface="メイリオ" panose="020B0604030504040204" pitchFamily="50" charset="-128"/>
                <a:cs typeface="Arial"/>
                <a:sym typeface="Arial"/>
              </a:rPr>
              <a:t>　変速しない　　</a:t>
            </a:r>
            <a:endParaRPr kumimoji="0" sz="1600"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6100" name="Google Shape;6100;gc14f2cef91_0_402"/>
          <p:cNvCxnSpPr>
            <a:cxnSpLocks/>
          </p:cNvCxnSpPr>
          <p:nvPr/>
        </p:nvCxnSpPr>
        <p:spPr>
          <a:xfrm>
            <a:off x="1586799" y="3844921"/>
            <a:ext cx="0" cy="891089"/>
          </a:xfrm>
          <a:prstGeom prst="straightConnector1">
            <a:avLst/>
          </a:prstGeom>
          <a:noFill/>
          <a:ln w="19050" cap="flat" cmpd="sng">
            <a:solidFill>
              <a:schemeClr val="dk1"/>
            </a:solidFill>
            <a:prstDash val="solid"/>
            <a:round/>
            <a:headEnd type="none" w="sm" len="sm"/>
            <a:tailEnd type="triangle" w="med" len="med"/>
          </a:ln>
        </p:spPr>
      </p:cxnSp>
      <p:sp>
        <p:nvSpPr>
          <p:cNvPr id="6101" name="Google Shape;6101;gc14f2cef91_0_402"/>
          <p:cNvSpPr txBox="1"/>
          <p:nvPr/>
        </p:nvSpPr>
        <p:spPr>
          <a:xfrm>
            <a:off x="2726986" y="1488186"/>
            <a:ext cx="527389" cy="215444"/>
          </a:xfrm>
          <a:prstGeom prst="rect">
            <a:avLst/>
          </a:prstGeom>
          <a:noFill/>
          <a:ln>
            <a:noFill/>
          </a:ln>
        </p:spPr>
        <p:txBody>
          <a:bodyPr spcFirstLastPara="1" wrap="square" lIns="21579" tIns="0" rIns="21579" bIns="0" anchor="ctr" anchorCtr="0">
            <a:spAutoFit/>
          </a:bodyPr>
          <a:lstStyle/>
          <a:p>
            <a:pPr algn="ct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高速</a:t>
            </a:r>
            <a:endParaRPr kumimoji="0" sz="1400" kern="0" dirty="0">
              <a:solidFill>
                <a:srgbClr val="000000"/>
              </a:solidFill>
              <a:latin typeface="メイリオ" panose="020B0604030504040204" pitchFamily="50" charset="-128"/>
              <a:ea typeface="メイリオ" panose="020B0604030504040204" pitchFamily="50" charset="-128"/>
              <a:cs typeface="Arial"/>
              <a:sym typeface="Arial"/>
            </a:endParaRPr>
          </a:p>
        </p:txBody>
      </p:sp>
      <p:grpSp>
        <p:nvGrpSpPr>
          <p:cNvPr id="6102" name="Google Shape;6102;gc14f2cef91_0_402"/>
          <p:cNvGrpSpPr/>
          <p:nvPr/>
        </p:nvGrpSpPr>
        <p:grpSpPr>
          <a:xfrm>
            <a:off x="384772" y="4759112"/>
            <a:ext cx="3005696" cy="1975174"/>
            <a:chOff x="555120" y="8317515"/>
            <a:chExt cx="3606537" cy="2370013"/>
          </a:xfrm>
        </p:grpSpPr>
        <p:pic>
          <p:nvPicPr>
            <p:cNvPr id="6103" name="Google Shape;6103;gc14f2cef91_0_40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55120" y="8317515"/>
              <a:ext cx="3606537" cy="2370013"/>
            </a:xfrm>
            <a:prstGeom prst="rect">
              <a:avLst/>
            </a:prstGeom>
            <a:noFill/>
            <a:ln>
              <a:noFill/>
            </a:ln>
          </p:spPr>
        </p:pic>
        <p:sp>
          <p:nvSpPr>
            <p:cNvPr id="6104" name="Google Shape;6104;gc14f2cef91_0_402"/>
            <p:cNvSpPr txBox="1"/>
            <p:nvPr/>
          </p:nvSpPr>
          <p:spPr>
            <a:xfrm>
              <a:off x="669679" y="8454775"/>
              <a:ext cx="1297000" cy="32493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ctr" anchorCtr="0">
              <a:spAutoFit/>
            </a:bodyPr>
            <a:lstStyle/>
            <a:p>
              <a:pPr algn="ct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高低速切換</a:t>
              </a:r>
              <a:endParaRPr kumimoji="0" sz="1400" kern="0" dirty="0">
                <a:solidFill>
                  <a:srgbClr val="000000"/>
                </a:solidFill>
                <a:latin typeface="メイリオ" panose="020B0604030504040204" pitchFamily="50" charset="-128"/>
                <a:ea typeface="メイリオ" panose="020B0604030504040204" pitchFamily="50" charset="-128"/>
                <a:cs typeface="Arial"/>
                <a:sym typeface="Arial"/>
              </a:endParaRPr>
            </a:p>
          </p:txBody>
        </p:sp>
      </p:grpSp>
      <p:cxnSp>
        <p:nvCxnSpPr>
          <p:cNvPr id="6105" name="Google Shape;6105;gc14f2cef91_0_402"/>
          <p:cNvCxnSpPr>
            <a:cxnSpLocks/>
          </p:cNvCxnSpPr>
          <p:nvPr/>
        </p:nvCxnSpPr>
        <p:spPr>
          <a:xfrm>
            <a:off x="0" y="1047937"/>
            <a:ext cx="11967947" cy="0"/>
          </a:xfrm>
          <a:prstGeom prst="straightConnector1">
            <a:avLst/>
          </a:prstGeom>
          <a:noFill/>
          <a:ln w="9525" cap="flat" cmpd="sng">
            <a:solidFill>
              <a:schemeClr val="dk1"/>
            </a:solidFill>
            <a:prstDash val="solid"/>
            <a:round/>
            <a:headEnd type="none" w="sm" len="sm"/>
            <a:tailEnd type="none" w="sm" len="sm"/>
          </a:ln>
        </p:spPr>
      </p:cxnSp>
      <p:sp>
        <p:nvSpPr>
          <p:cNvPr id="6106" name="Google Shape;6106;gc14f2cef91_0_402"/>
          <p:cNvSpPr txBox="1"/>
          <p:nvPr/>
        </p:nvSpPr>
        <p:spPr>
          <a:xfrm>
            <a:off x="195161" y="604259"/>
            <a:ext cx="10861859" cy="342682"/>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867" kern="0" dirty="0">
                <a:solidFill>
                  <a:srgbClr val="FF0000"/>
                </a:solidFill>
                <a:latin typeface="メイリオ" panose="020B0604030504040204" pitchFamily="50" charset="-128"/>
                <a:ea typeface="メイリオ" panose="020B0604030504040204" pitchFamily="50" charset="-128"/>
                <a:cs typeface="Arial"/>
                <a:sym typeface="Arial"/>
              </a:rPr>
              <a:t>　本体からの制御によるため、スイッチ操作を確認し、回復しない場合は電磁ソレノイド操作を行う</a:t>
            </a:r>
            <a:endParaRPr kumimoji="0" sz="1867" kern="0" dirty="0">
              <a:solidFill>
                <a:srgbClr val="FF0000"/>
              </a:solidFill>
              <a:latin typeface="メイリオ" panose="020B0604030504040204" pitchFamily="50" charset="-128"/>
              <a:ea typeface="メイリオ" panose="020B0604030504040204" pitchFamily="50" charset="-128"/>
              <a:cs typeface="Arial"/>
              <a:sym typeface="Arial"/>
            </a:endParaRPr>
          </a:p>
        </p:txBody>
      </p:sp>
      <p:sp>
        <p:nvSpPr>
          <p:cNvPr id="6107" name="Google Shape;6107;gc14f2cef91_0_402"/>
          <p:cNvSpPr txBox="1"/>
          <p:nvPr/>
        </p:nvSpPr>
        <p:spPr>
          <a:xfrm>
            <a:off x="6618800" y="1380010"/>
            <a:ext cx="5153401" cy="73266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467" kern="0" dirty="0">
                <a:solidFill>
                  <a:srgbClr val="000000"/>
                </a:solidFill>
                <a:latin typeface="メイリオ" panose="020B0604030504040204" pitchFamily="50" charset="-128"/>
                <a:ea typeface="メイリオ" panose="020B0604030504040204" pitchFamily="50" charset="-128"/>
                <a:cs typeface="Arial"/>
                <a:sym typeface="Arial"/>
              </a:rPr>
              <a:t>想定原因</a:t>
            </a:r>
            <a:endParaRPr kumimoji="0" sz="1467" kern="0" dirty="0">
              <a:solidFill>
                <a:srgbClr val="000000"/>
              </a:solidFill>
              <a:latin typeface="メイリオ" panose="020B0604030504040204" pitchFamily="50" charset="-128"/>
              <a:ea typeface="メイリオ" panose="020B0604030504040204" pitchFamily="50" charset="-128"/>
              <a:cs typeface="Arial"/>
              <a:sym typeface="Arial"/>
            </a:endParaRPr>
          </a:p>
          <a:p>
            <a:pPr defTabSz="466607">
              <a:buClr>
                <a:srgbClr val="000000"/>
              </a:buClr>
              <a:defRPr/>
            </a:pPr>
            <a:r>
              <a:rPr kumimoji="0" lang="ja-JP" altLang="en-US" sz="1467" kern="0" dirty="0">
                <a:solidFill>
                  <a:srgbClr val="000000"/>
                </a:solidFill>
                <a:latin typeface="メイリオ" panose="020B0604030504040204" pitchFamily="50" charset="-128"/>
                <a:ea typeface="メイリオ" panose="020B0604030504040204" pitchFamily="50" charset="-128"/>
                <a:cs typeface="Arial"/>
                <a:sym typeface="Arial"/>
              </a:rPr>
              <a:t>　基本的に高速側が定位であり、本体からの制御信号が低速側に入った状態で固着していることが想定される。</a:t>
            </a:r>
            <a:endParaRPr kumimoji="0" sz="1467"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6108" name="Google Shape;6108;gc14f2cef91_0_402"/>
          <p:cNvSpPr txBox="1"/>
          <p:nvPr/>
        </p:nvSpPr>
        <p:spPr>
          <a:xfrm>
            <a:off x="864959" y="1583746"/>
            <a:ext cx="1552512" cy="479612"/>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①高速・低速切換の位置は </a:t>
            </a:r>
            <a:endParaRPr kumimoji="0" sz="1400"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6109" name="Google Shape;6109;gc14f2cef91_0_402"/>
          <p:cNvSpPr txBox="1"/>
          <p:nvPr/>
        </p:nvSpPr>
        <p:spPr>
          <a:xfrm>
            <a:off x="984138" y="3126955"/>
            <a:ext cx="1154061" cy="479612"/>
          </a:xfrm>
          <a:prstGeom prst="rect">
            <a:avLst/>
          </a:prstGeom>
          <a:noFill/>
          <a:ln>
            <a:noFill/>
          </a:ln>
        </p:spPr>
        <p:txBody>
          <a:bodyPr spcFirstLastPara="1" wrap="square" lIns="48265" tIns="24127" rIns="48265" bIns="24127" anchor="t" anchorCtr="0">
            <a:spAutoFit/>
          </a:bodyPr>
          <a:lstStyle/>
          <a:p>
            <a:pPr defTabSz="466607">
              <a:buClr>
                <a:srgbClr val="000000"/>
              </a:buClr>
              <a:defRPr/>
            </a:pPr>
            <a:r>
              <a:rPr kumimoji="0" lang="ja-JP" altLang="en-US" sz="1400" kern="0" dirty="0">
                <a:solidFill>
                  <a:srgbClr val="000000"/>
                </a:solidFill>
                <a:latin typeface="メイリオ" panose="020B0604030504040204" pitchFamily="50" charset="-128"/>
                <a:ea typeface="メイリオ" panose="020B0604030504040204" pitchFamily="50" charset="-128"/>
                <a:cs typeface="Arial"/>
                <a:sym typeface="Arial"/>
              </a:rPr>
              <a:t>② 配線の断線がないか  </a:t>
            </a:r>
            <a:endParaRPr kumimoji="0" sz="1400"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6110" name="Google Shape;6110;gc14f2cef91_0_402"/>
          <p:cNvSpPr txBox="1"/>
          <p:nvPr/>
        </p:nvSpPr>
        <p:spPr>
          <a:xfrm>
            <a:off x="3475265" y="6348742"/>
            <a:ext cx="8492681" cy="301581"/>
          </a:xfrm>
          <a:prstGeom prst="rect">
            <a:avLst/>
          </a:prstGeom>
          <a:no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000000"/>
                </a:solidFill>
                <a:latin typeface="メイリオ" panose="020B0604030504040204" pitchFamily="50" charset="-128"/>
                <a:ea typeface="メイリオ" panose="020B0604030504040204" pitchFamily="50" charset="-128"/>
                <a:cs typeface="Arial"/>
                <a:sym typeface="Arial"/>
              </a:rPr>
              <a:t>低速で走行する場合は、エンジン回転及びトルコン・エンジンオイル温度に注意すること。</a:t>
            </a:r>
            <a:endParaRPr kumimoji="0" sz="1600"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6111" name="Google Shape;6111;gc14f2cef91_0_402"/>
          <p:cNvCxnSpPr>
            <a:cxnSpLocks/>
          </p:cNvCxnSpPr>
          <p:nvPr/>
        </p:nvCxnSpPr>
        <p:spPr>
          <a:xfrm>
            <a:off x="4659205" y="1979784"/>
            <a:ext cx="0" cy="1376827"/>
          </a:xfrm>
          <a:prstGeom prst="straightConnector1">
            <a:avLst/>
          </a:prstGeom>
          <a:noFill/>
          <a:ln w="15875" cap="flat" cmpd="sng">
            <a:solidFill>
              <a:schemeClr val="dk1"/>
            </a:solidFill>
            <a:prstDash val="solid"/>
            <a:round/>
            <a:headEnd type="triangle" w="med" len="med"/>
            <a:tailEnd type="none" w="sm" len="sm"/>
          </a:ln>
        </p:spPr>
      </p:cxnSp>
      <p:sp>
        <p:nvSpPr>
          <p:cNvPr id="6112" name="Google Shape;6112;gc14f2cef91_0_402"/>
          <p:cNvSpPr txBox="1"/>
          <p:nvPr/>
        </p:nvSpPr>
        <p:spPr>
          <a:xfrm>
            <a:off x="5061900" y="2809583"/>
            <a:ext cx="7041728" cy="506893"/>
          </a:xfrm>
          <a:prstGeom prst="rect">
            <a:avLst/>
          </a:prstGeom>
          <a:solidFill>
            <a:schemeClr val="lt1"/>
          </a:solidFill>
          <a:ln>
            <a:noFill/>
          </a:ln>
        </p:spPr>
        <p:txBody>
          <a:bodyPr spcFirstLastPara="1" wrap="square" lIns="54837" tIns="27412" rIns="54837" bIns="27412" anchor="t" anchorCtr="0">
            <a:spAutoFit/>
          </a:bodyPr>
          <a:lstStyle/>
          <a:p>
            <a:pPr defTabSz="466607">
              <a:buClr>
                <a:srgbClr val="000000"/>
              </a:buClr>
              <a:defRPr/>
            </a:pPr>
            <a:r>
              <a:rPr kumimoji="0" lang="ja-JP" altLang="en-US" sz="1467" kern="0" dirty="0">
                <a:solidFill>
                  <a:srgbClr val="000000"/>
                </a:solidFill>
                <a:latin typeface="メイリオ" panose="020B0604030504040204" pitchFamily="50" charset="-128"/>
                <a:ea typeface="メイリオ" panose="020B0604030504040204" pitchFamily="50" charset="-128"/>
                <a:cs typeface="Arial"/>
                <a:sym typeface="Arial"/>
              </a:rPr>
              <a:t>停止状態から高速側で走行開始する場合は、エンジン回転を控えつつ、トルコンオイル温度に注意すること。</a:t>
            </a:r>
            <a:endParaRPr kumimoji="0" sz="1467" kern="0" dirty="0">
              <a:solidFill>
                <a:srgbClr val="000000"/>
              </a:solidFill>
              <a:latin typeface="メイリオ" panose="020B0604030504040204" pitchFamily="50" charset="-128"/>
              <a:ea typeface="メイリオ" panose="020B0604030504040204" pitchFamily="50" charset="-128"/>
              <a:cs typeface="Arial"/>
              <a:sym typeface="Arial"/>
            </a:endParaRPr>
          </a:p>
        </p:txBody>
      </p:sp>
      <p:sp>
        <p:nvSpPr>
          <p:cNvPr id="12" name="矢印: 下 11">
            <a:extLst>
              <a:ext uri="{FF2B5EF4-FFF2-40B4-BE49-F238E27FC236}">
                <a16:creationId xmlns:a16="http://schemas.microsoft.com/office/drawing/2014/main" id="{050EFE21-EF56-4947-8D3C-13471754B046}"/>
              </a:ext>
            </a:extLst>
          </p:cNvPr>
          <p:cNvSpPr/>
          <p:nvPr/>
        </p:nvSpPr>
        <p:spPr>
          <a:xfrm>
            <a:off x="632495" y="5331771"/>
            <a:ext cx="400808" cy="51359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srgbClr val="FFFFFF"/>
              </a:solidFill>
              <a:latin typeface="Arial"/>
              <a:ea typeface="ＭＳ Ｐゴシック" panose="020B0600070205080204" pitchFamily="50" charset="-128"/>
            </a:endParaRPr>
          </a:p>
        </p:txBody>
      </p:sp>
      <p:grpSp>
        <p:nvGrpSpPr>
          <p:cNvPr id="37" name="Google Shape;6002;gc14f2cef91_0_318">
            <a:extLst>
              <a:ext uri="{FF2B5EF4-FFF2-40B4-BE49-F238E27FC236}">
                <a16:creationId xmlns:a16="http://schemas.microsoft.com/office/drawing/2014/main" id="{7A2B201C-1EE9-471D-B89D-8673A87D01DB}"/>
              </a:ext>
            </a:extLst>
          </p:cNvPr>
          <p:cNvGrpSpPr/>
          <p:nvPr/>
        </p:nvGrpSpPr>
        <p:grpSpPr>
          <a:xfrm>
            <a:off x="5519531" y="3285430"/>
            <a:ext cx="4406424" cy="2253783"/>
            <a:chOff x="-420784" y="677746"/>
            <a:chExt cx="4952719" cy="2631732"/>
          </a:xfrm>
        </p:grpSpPr>
        <p:pic>
          <p:nvPicPr>
            <p:cNvPr id="38" name="Google Shape;6003;gc14f2cef91_0_318" descr="ダイアグラム&#10;&#10;説明は自動で生成されたものです">
              <a:extLst>
                <a:ext uri="{FF2B5EF4-FFF2-40B4-BE49-F238E27FC236}">
                  <a16:creationId xmlns:a16="http://schemas.microsoft.com/office/drawing/2014/main" id="{4C8A9E27-464A-4C2E-9180-4C7FE334B65B}"/>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20784" y="677746"/>
              <a:ext cx="4952719" cy="2631732"/>
            </a:xfrm>
            <a:prstGeom prst="rect">
              <a:avLst/>
            </a:prstGeom>
            <a:noFill/>
            <a:ln>
              <a:noFill/>
            </a:ln>
          </p:spPr>
        </p:pic>
        <p:sp>
          <p:nvSpPr>
            <p:cNvPr id="41" name="Google Shape;6006;gc14f2cef91_0_318">
              <a:extLst>
                <a:ext uri="{FF2B5EF4-FFF2-40B4-BE49-F238E27FC236}">
                  <a16:creationId xmlns:a16="http://schemas.microsoft.com/office/drawing/2014/main" id="{386E7BDC-92A8-4DFC-84C1-6E62B4DA365C}"/>
                </a:ext>
              </a:extLst>
            </p:cNvPr>
            <p:cNvSpPr txBox="1"/>
            <p:nvPr/>
          </p:nvSpPr>
          <p:spPr>
            <a:xfrm>
              <a:off x="1271452" y="1568684"/>
              <a:ext cx="2303403" cy="31621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54837" tIns="27412" rIns="54837" bIns="27412" anchor="t" anchorCtr="0">
              <a:spAutoFit/>
            </a:bodyPr>
            <a:lstStyle/>
            <a:p>
              <a:pPr defTabSz="466607">
                <a:buClr>
                  <a:srgbClr val="000000"/>
                </a:buClr>
                <a:defRPr/>
              </a:pPr>
              <a:r>
                <a:rPr kumimoji="0" lang="en-US" altLang="ja-JP" sz="1400" b="1" kern="0" dirty="0">
                  <a:solidFill>
                    <a:srgbClr val="000000"/>
                  </a:solidFill>
                  <a:latin typeface="メイリオ" panose="020B0604030504040204" pitchFamily="50" charset="-128"/>
                  <a:ea typeface="メイリオ" panose="020B0604030504040204" pitchFamily="50" charset="-128"/>
                  <a:cs typeface="Arial"/>
                  <a:sym typeface="Arial"/>
                </a:rPr>
                <a:t>3-2</a:t>
              </a:r>
              <a:r>
                <a:rPr kumimoji="0" lang="ja-JP" altLang="en-US" sz="1400" b="1" kern="0" dirty="0">
                  <a:solidFill>
                    <a:srgbClr val="000000"/>
                  </a:solidFill>
                  <a:latin typeface="メイリオ" panose="020B0604030504040204" pitchFamily="50" charset="-128"/>
                  <a:ea typeface="メイリオ" panose="020B0604030504040204" pitchFamily="50" charset="-128"/>
                  <a:cs typeface="Arial"/>
                  <a:sym typeface="Arial"/>
                </a:rPr>
                <a:t> 高低速ソレノイド</a:t>
              </a:r>
              <a:endParaRPr kumimoji="0" sz="1333" b="1"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43" name="Google Shape;6008;gc14f2cef91_0_318">
              <a:extLst>
                <a:ext uri="{FF2B5EF4-FFF2-40B4-BE49-F238E27FC236}">
                  <a16:creationId xmlns:a16="http://schemas.microsoft.com/office/drawing/2014/main" id="{0B632518-8701-4D63-BFE8-714078792609}"/>
                </a:ext>
              </a:extLst>
            </p:cNvPr>
            <p:cNvCxnSpPr>
              <a:cxnSpLocks/>
            </p:cNvCxnSpPr>
            <p:nvPr/>
          </p:nvCxnSpPr>
          <p:spPr>
            <a:xfrm>
              <a:off x="1782095" y="1853092"/>
              <a:ext cx="0" cy="300693"/>
            </a:xfrm>
            <a:prstGeom prst="straightConnector1">
              <a:avLst/>
            </a:prstGeom>
            <a:noFill/>
            <a:ln w="28575" cap="flat" cmpd="sng">
              <a:solidFill>
                <a:srgbClr val="FF0000"/>
              </a:solidFill>
              <a:prstDash val="solid"/>
              <a:round/>
              <a:headEnd type="none" w="sm" len="sm"/>
              <a:tailEnd type="triangle" w="med" len="med"/>
            </a:ln>
          </p:spPr>
        </p:cxnSp>
      </p:grpSp>
      <p:sp>
        <p:nvSpPr>
          <p:cNvPr id="36" name="Google Shape;6112;gc14f2cef91_0_402">
            <a:extLst>
              <a:ext uri="{FF2B5EF4-FFF2-40B4-BE49-F238E27FC236}">
                <a16:creationId xmlns:a16="http://schemas.microsoft.com/office/drawing/2014/main" id="{E0C4F94F-749A-4C56-82AE-3A5F62EFA0C2}"/>
              </a:ext>
            </a:extLst>
          </p:cNvPr>
          <p:cNvSpPr txBox="1"/>
          <p:nvPr/>
        </p:nvSpPr>
        <p:spPr>
          <a:xfrm>
            <a:off x="3475264" y="5687714"/>
            <a:ext cx="8257309" cy="547802"/>
          </a:xfrm>
          <a:prstGeom prst="rect">
            <a:avLst/>
          </a:prstGeom>
          <a:solidFill>
            <a:schemeClr val="lt1"/>
          </a:solidFill>
          <a:ln>
            <a:noFill/>
          </a:ln>
        </p:spPr>
        <p:txBody>
          <a:bodyPr spcFirstLastPara="1" wrap="square" lIns="54837" tIns="27412" rIns="54837" bIns="27412" anchor="t" anchorCtr="0">
            <a:spAutoFit/>
          </a:bodyPr>
          <a:lstStyle/>
          <a:p>
            <a:pPr defTabSz="466607">
              <a:buClr>
                <a:srgbClr val="000000"/>
              </a:buClr>
              <a:defRPr/>
            </a:pPr>
            <a:r>
              <a:rPr kumimoji="0" lang="ja-JP" altLang="en-US" sz="1600" kern="0" dirty="0">
                <a:solidFill>
                  <a:srgbClr val="000000"/>
                </a:solidFill>
                <a:latin typeface="メイリオ" panose="020B0604030504040204" pitchFamily="50" charset="-128"/>
                <a:ea typeface="メイリオ" panose="020B0604030504040204" pitchFamily="50" charset="-128"/>
                <a:cs typeface="Arial"/>
                <a:sym typeface="Arial"/>
              </a:rPr>
              <a:t>高・低速切替ソレノイドの手動ねじを最大まで締め込み固定する</a:t>
            </a:r>
            <a:endParaRPr kumimoji="0" lang="en-US" altLang="ja-JP" sz="1600" kern="0" dirty="0">
              <a:solidFill>
                <a:srgbClr val="000000"/>
              </a:solidFill>
              <a:latin typeface="メイリオ" panose="020B0604030504040204" pitchFamily="50" charset="-128"/>
              <a:ea typeface="メイリオ" panose="020B0604030504040204" pitchFamily="50" charset="-128"/>
              <a:cs typeface="Arial"/>
              <a:sym typeface="Arial"/>
            </a:endParaRPr>
          </a:p>
          <a:p>
            <a:pPr defTabSz="466607">
              <a:buClr>
                <a:srgbClr val="000000"/>
              </a:buClr>
              <a:defRPr/>
            </a:pPr>
            <a:r>
              <a:rPr kumimoji="0" lang="en-US" altLang="ja-JP" sz="1600" kern="0" dirty="0">
                <a:solidFill>
                  <a:srgbClr val="000000"/>
                </a:solidFill>
                <a:latin typeface="メイリオ" panose="020B0604030504040204" pitchFamily="50" charset="-128"/>
                <a:ea typeface="メイリオ" panose="020B0604030504040204" pitchFamily="50" charset="-128"/>
                <a:cs typeface="Arial"/>
                <a:sym typeface="Arial"/>
              </a:rPr>
              <a:t>※</a:t>
            </a:r>
            <a:r>
              <a:rPr kumimoji="0" lang="ja-JP" altLang="en-US" sz="1600" kern="0" dirty="0">
                <a:solidFill>
                  <a:srgbClr val="000000"/>
                </a:solidFill>
                <a:latin typeface="メイリオ" panose="020B0604030504040204" pitchFamily="50" charset="-128"/>
                <a:ea typeface="メイリオ" panose="020B0604030504040204" pitchFamily="50" charset="-128"/>
                <a:cs typeface="Arial"/>
                <a:sym typeface="Arial"/>
              </a:rPr>
              <a:t> 締め込み防止座金があるので、引き抜くこと。</a:t>
            </a:r>
            <a:endParaRPr kumimoji="0" sz="1600" kern="0" dirty="0">
              <a:solidFill>
                <a:srgbClr val="000000"/>
              </a:solidFill>
              <a:latin typeface="メイリオ" panose="020B0604030504040204" pitchFamily="50" charset="-128"/>
              <a:ea typeface="メイリオ" panose="020B0604030504040204" pitchFamily="50" charset="-128"/>
              <a:cs typeface="Arial"/>
              <a:sym typeface="Arial"/>
            </a:endParaRPr>
          </a:p>
        </p:txBody>
      </p:sp>
      <p:cxnSp>
        <p:nvCxnSpPr>
          <p:cNvPr id="6092" name="Google Shape;6092;gc14f2cef91_0_402"/>
          <p:cNvCxnSpPr>
            <a:cxnSpLocks/>
          </p:cNvCxnSpPr>
          <p:nvPr/>
        </p:nvCxnSpPr>
        <p:spPr>
          <a:xfrm>
            <a:off x="2610231" y="3356611"/>
            <a:ext cx="2048975" cy="0"/>
          </a:xfrm>
          <a:prstGeom prst="straightConnector1">
            <a:avLst/>
          </a:prstGeom>
          <a:noFill/>
          <a:ln w="15875" cap="flat" cmpd="sng">
            <a:solidFill>
              <a:schemeClr val="dk1"/>
            </a:solidFill>
            <a:prstDash val="solid"/>
            <a:round/>
            <a:headEnd type="none" w="sm" len="sm"/>
            <a:tailEnd type="none" w="sm" len="sm"/>
          </a:ln>
        </p:spPr>
      </p:cxnSp>
      <p:sp>
        <p:nvSpPr>
          <p:cNvPr id="2" name="テキスト ボックス 1">
            <a:extLst>
              <a:ext uri="{FF2B5EF4-FFF2-40B4-BE49-F238E27FC236}">
                <a16:creationId xmlns:a16="http://schemas.microsoft.com/office/drawing/2014/main" id="{E0947924-DD67-7421-BEC5-980C15A917ED}"/>
              </a:ext>
            </a:extLst>
          </p:cNvPr>
          <p:cNvSpPr txBox="1"/>
          <p:nvPr/>
        </p:nvSpPr>
        <p:spPr>
          <a:xfrm>
            <a:off x="10271650" y="55713"/>
            <a:ext cx="904415" cy="461665"/>
          </a:xfrm>
          <a:prstGeom prst="rect">
            <a:avLst/>
          </a:prstGeom>
          <a:noFill/>
        </p:spPr>
        <p:txBody>
          <a:bodyPr wrap="none" rtlCol="0">
            <a:spAutoFit/>
          </a:bodyPr>
          <a:lstStyle/>
          <a:p>
            <a:pPr defTabSz="1219170"/>
            <a:r>
              <a:rPr lang="en-US" altLang="ja-JP" sz="2400" dirty="0">
                <a:solidFill>
                  <a:srgbClr val="000000"/>
                </a:solidFill>
                <a:latin typeface="Arial"/>
                <a:ea typeface="ＭＳ Ｐゴシック" panose="020B0600070205080204" pitchFamily="50" charset="-128"/>
              </a:rPr>
              <a:t>160P</a:t>
            </a:r>
            <a:endParaRPr lang="ja-JP" altLang="en-US" sz="2400" dirty="0">
              <a:solidFill>
                <a:srgbClr val="000000"/>
              </a:solidFill>
              <a:latin typeface="Arial"/>
              <a:ea typeface="ＭＳ Ｐゴシック" panose="020B0600070205080204" pitchFamily="50" charset="-128"/>
            </a:endParaRPr>
          </a:p>
        </p:txBody>
      </p:sp>
    </p:spTree>
    <p:extLst>
      <p:ext uri="{BB962C8B-B14F-4D97-AF65-F5344CB8AC3E}">
        <p14:creationId xmlns:p14="http://schemas.microsoft.com/office/powerpoint/2010/main" val="2405670852"/>
      </p:ext>
    </p:extLst>
  </p:cSld>
  <p:clrMapOvr>
    <a:masterClrMapping/>
  </p:clrMapOvr>
</p:sld>
</file>

<file path=ppt/theme/theme1.xml><?xml version="1.0" encoding="utf-8"?>
<a:theme xmlns:a="http://schemas.openxmlformats.org/drawingml/2006/main" name="1_temp224_col1">
  <a:themeElements>
    <a:clrScheme name="temp224_co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ワイド画面</PresentationFormat>
  <Paragraphs>206</Paragraphs>
  <Slides>9</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BIZ UDPゴシック</vt:lpstr>
      <vt:lpstr>MS Gothic</vt:lpstr>
      <vt:lpstr>Noto Sans Symbols</vt:lpstr>
      <vt:lpstr>メイリオ</vt:lpstr>
      <vt:lpstr>游ゴシック</vt:lpstr>
      <vt:lpstr>Arial</vt:lpstr>
      <vt:lpstr>Calibri</vt:lpstr>
      <vt:lpstr>Times</vt:lpstr>
      <vt:lpstr>1_temp224_col1</vt:lpstr>
      <vt:lpstr>1.エンジン始動不良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３-1.前後進しない い</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智志 新納</dc:creator>
  <cp:lastModifiedBy>智志 新納</cp:lastModifiedBy>
  <cp:revision>1</cp:revision>
  <dcterms:created xsi:type="dcterms:W3CDTF">2025-04-14T02:37:28Z</dcterms:created>
  <dcterms:modified xsi:type="dcterms:W3CDTF">2025-04-14T02:38:24Z</dcterms:modified>
</cp:coreProperties>
</file>