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661" autoAdjust="0"/>
  </p:normalViewPr>
  <p:slideViewPr>
    <p:cSldViewPr snapToGrid="0">
      <p:cViewPr varScale="1">
        <p:scale>
          <a:sx n="71" d="100"/>
          <a:sy n="71" d="100"/>
        </p:scale>
        <p:origin x="2076"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C4927-9578-4D60-8B76-4F0D932B1E5E}" type="datetimeFigureOut">
              <a:rPr kumimoji="1" lang="ja-JP" altLang="en-US" smtClean="0"/>
              <a:t>2025/3/1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2D69B1-E12D-4394-8631-D490891BA0B4}" type="slidenum">
              <a:rPr kumimoji="1" lang="ja-JP" altLang="en-US" smtClean="0"/>
              <a:t>‹#›</a:t>
            </a:fld>
            <a:endParaRPr kumimoji="1" lang="ja-JP" altLang="en-US"/>
          </a:p>
        </p:txBody>
      </p:sp>
    </p:spTree>
    <p:extLst>
      <p:ext uri="{BB962C8B-B14F-4D97-AF65-F5344CB8AC3E}">
        <p14:creationId xmlns:p14="http://schemas.microsoft.com/office/powerpoint/2010/main" val="11549696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保守用車管理システム</a:t>
            </a:r>
            <a:endParaRPr kumimoji="1" lang="en-US" altLang="ja-JP" dirty="0"/>
          </a:p>
          <a:p>
            <a:r>
              <a:rPr kumimoji="1" lang="ja-JP" altLang="en-US" dirty="0"/>
              <a:t>ログインすることで、一般ユーザーか管理ユーザーでメニュが変わります</a:t>
            </a:r>
            <a:endParaRPr kumimoji="1" lang="en-US" altLang="ja-JP" dirty="0"/>
          </a:p>
          <a:p>
            <a:r>
              <a:rPr kumimoji="1" lang="ja-JP" altLang="en-US" dirty="0"/>
              <a:t>それぞれ、ユーザー権限で使用するシステムが変わります。</a:t>
            </a:r>
            <a:endParaRPr kumimoji="1" lang="en-US" altLang="ja-JP" dirty="0"/>
          </a:p>
          <a:p>
            <a:r>
              <a:rPr kumimoji="1" lang="ja-JP" altLang="en-US" dirty="0"/>
              <a:t>メニューは追加・変更は可能</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0A2D69B1-E12D-4394-8631-D490891BA0B4}" type="slidenum">
              <a:rPr kumimoji="1" lang="ja-JP" altLang="en-US" smtClean="0"/>
              <a:t>1</a:t>
            </a:fld>
            <a:endParaRPr kumimoji="1" lang="ja-JP" altLang="en-US"/>
          </a:p>
        </p:txBody>
      </p:sp>
    </p:spTree>
    <p:extLst>
      <p:ext uri="{BB962C8B-B14F-4D97-AF65-F5344CB8AC3E}">
        <p14:creationId xmlns:p14="http://schemas.microsoft.com/office/powerpoint/2010/main" val="3872650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一般社員メニュー　現場社員が記録する項目を表示する</a:t>
            </a:r>
            <a:endParaRPr kumimoji="1" lang="en-US" altLang="ja-JP" dirty="0"/>
          </a:p>
          <a:p>
            <a:r>
              <a:rPr kumimoji="1" lang="ja-JP" altLang="en-US" dirty="0"/>
              <a:t>① 運用管理：基本は点検簿や運用実績（作成中）の記録</a:t>
            </a:r>
            <a:endParaRPr kumimoji="1" lang="en-US" altLang="ja-JP" dirty="0"/>
          </a:p>
          <a:p>
            <a:r>
              <a:rPr kumimoji="1" lang="ja-JP" altLang="en-US" dirty="0"/>
              <a:t>・機種を選択することによる、適用される点検項目が表示されます。</a:t>
            </a:r>
            <a:endParaRPr kumimoji="1" lang="en-US" altLang="ja-JP" dirty="0"/>
          </a:p>
          <a:p>
            <a:r>
              <a:rPr kumimoji="1" lang="ja-JP" altLang="en-US" dirty="0"/>
              <a:t>・記入漏れ、測定値などの基準範囲及び直近との比較によるチェック</a:t>
            </a:r>
            <a:endParaRPr kumimoji="1" lang="en-US" altLang="ja-JP" dirty="0"/>
          </a:p>
          <a:p>
            <a:endParaRPr kumimoji="1" lang="en-US" altLang="ja-JP" dirty="0"/>
          </a:p>
          <a:p>
            <a:endParaRPr kumimoji="1" lang="en-US" altLang="ja-JP" dirty="0"/>
          </a:p>
          <a:p>
            <a:r>
              <a:rPr kumimoji="1" lang="ja-JP" altLang="en-US" dirty="0"/>
              <a:t>・作業実績については、ニーズにより開発</a:t>
            </a:r>
            <a:endParaRPr kumimoji="1" lang="en-US" altLang="ja-JP" dirty="0"/>
          </a:p>
          <a:p>
            <a:endParaRPr kumimoji="1" lang="en-US" altLang="ja-JP" dirty="0"/>
          </a:p>
          <a:p>
            <a:r>
              <a:rPr kumimoji="1" lang="ja-JP" altLang="en-US" dirty="0"/>
              <a:t>② 音声アシスタント：機械故障等により、技術支援が必要な時の手順を表示します。</a:t>
            </a:r>
            <a:endParaRPr kumimoji="1" lang="en-US" altLang="ja-JP" dirty="0"/>
          </a:p>
          <a:p>
            <a:r>
              <a:rPr kumimoji="1" lang="ja-JP" altLang="en-US" dirty="0"/>
              <a:t>・マイクの音声をテキスト化し、サーバーに送信する</a:t>
            </a:r>
            <a:endParaRPr kumimoji="1" lang="en-US" altLang="ja-JP" dirty="0"/>
          </a:p>
          <a:p>
            <a:r>
              <a:rPr kumimoji="1" lang="ja-JP" altLang="en-US" dirty="0"/>
              <a:t>・送信されたテキストから、サンプル画像を表示</a:t>
            </a:r>
            <a:endParaRPr kumimoji="1" lang="en-US" altLang="ja-JP" dirty="0"/>
          </a:p>
          <a:p>
            <a:r>
              <a:rPr kumimoji="1" lang="ja-JP" altLang="en-US" dirty="0"/>
              <a:t>・サンプル画面をタップすることで、大画像と応急処置方法が表示されます。</a:t>
            </a:r>
            <a:endParaRPr kumimoji="1" lang="en-US" altLang="ja-JP" dirty="0"/>
          </a:p>
          <a:p>
            <a:r>
              <a:rPr kumimoji="1" lang="en-US" altLang="ja-JP" dirty="0"/>
              <a:t>※</a:t>
            </a:r>
            <a:r>
              <a:rPr kumimoji="1" lang="ja-JP" altLang="en-US" dirty="0"/>
              <a:t> 音声認識や画像等は、随時記録され、機械故障報告へ反映されます。</a:t>
            </a:r>
            <a:endParaRPr kumimoji="1" lang="en-US" altLang="ja-JP" dirty="0"/>
          </a:p>
          <a:p>
            <a:endParaRPr kumimoji="1" lang="en-US" altLang="ja-JP" dirty="0"/>
          </a:p>
          <a:p>
            <a:r>
              <a:rPr kumimoji="1" lang="ja-JP" altLang="en-US" dirty="0"/>
              <a:t>③メッセージ：機械故障情報や緊急点検の調査依頼や報告に使用します。</a:t>
            </a:r>
            <a:endParaRPr kumimoji="1" lang="en-US" altLang="ja-JP" dirty="0"/>
          </a:p>
          <a:p>
            <a:r>
              <a:rPr kumimoji="1" lang="ja-JP" altLang="en-US" dirty="0"/>
              <a:t>活用方法は、別途検討</a:t>
            </a:r>
          </a:p>
        </p:txBody>
      </p:sp>
      <p:sp>
        <p:nvSpPr>
          <p:cNvPr id="4" name="スライド番号プレースホルダー 3"/>
          <p:cNvSpPr>
            <a:spLocks noGrp="1"/>
          </p:cNvSpPr>
          <p:nvPr>
            <p:ph type="sldNum" sz="quarter" idx="5"/>
          </p:nvPr>
        </p:nvSpPr>
        <p:spPr/>
        <p:txBody>
          <a:bodyPr/>
          <a:lstStyle/>
          <a:p>
            <a:fld id="{0A2D69B1-E12D-4394-8631-D490891BA0B4}" type="slidenum">
              <a:rPr kumimoji="1" lang="ja-JP" altLang="en-US" smtClean="0"/>
              <a:t>2</a:t>
            </a:fld>
            <a:endParaRPr kumimoji="1" lang="ja-JP" altLang="en-US"/>
          </a:p>
        </p:txBody>
      </p:sp>
    </p:spTree>
    <p:extLst>
      <p:ext uri="{BB962C8B-B14F-4D97-AF65-F5344CB8AC3E}">
        <p14:creationId xmlns:p14="http://schemas.microsoft.com/office/powerpoint/2010/main" val="2377378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管理者でログインした時のメニュー</a:t>
            </a:r>
            <a:endParaRPr kumimoji="1" lang="en-US" altLang="ja-JP" dirty="0"/>
          </a:p>
          <a:p>
            <a:r>
              <a:rPr kumimoji="1" lang="ja-JP" altLang="en-US" dirty="0"/>
              <a:t>一般社員のメニューに加え、各種設定の項目が表示されます。</a:t>
            </a:r>
            <a:endParaRPr kumimoji="1" lang="en-US" altLang="ja-JP" dirty="0"/>
          </a:p>
          <a:p>
            <a:r>
              <a:rPr kumimoji="1" lang="ja-JP" altLang="en-US" dirty="0"/>
              <a:t>①ユーザー登録：ログインユーザーのパスワードや、権限が登録や削除できます。</a:t>
            </a:r>
            <a:endParaRPr kumimoji="1" lang="en-US" altLang="ja-JP" dirty="0"/>
          </a:p>
          <a:p>
            <a:r>
              <a:rPr kumimoji="1" lang="en-US" altLang="ja-JP" dirty="0"/>
              <a:t>※</a:t>
            </a:r>
            <a:r>
              <a:rPr kumimoji="1" lang="ja-JP" altLang="en-US" dirty="0"/>
              <a:t> これとは別にシステム管理者（スーパーユーザー）の権限も付与できます。</a:t>
            </a:r>
            <a:endParaRPr kumimoji="1" lang="en-US" altLang="ja-JP" dirty="0"/>
          </a:p>
          <a:p>
            <a:r>
              <a:rPr kumimoji="1" lang="ja-JP" altLang="en-US" dirty="0"/>
              <a:t>②基礎データー：製造メーカーや機種、点検項目の追加・削除等の編集ができます。</a:t>
            </a:r>
            <a:endParaRPr kumimoji="1" lang="en-US" altLang="ja-JP" dirty="0"/>
          </a:p>
          <a:p>
            <a:r>
              <a:rPr kumimoji="1" lang="en-US" altLang="ja-JP" dirty="0"/>
              <a:t>※</a:t>
            </a:r>
            <a:r>
              <a:rPr kumimoji="1" lang="ja-JP" altLang="en-US" dirty="0"/>
              <a:t> 新車の導入や機械故障等による対策等のため追加する場合に編集します。</a:t>
            </a:r>
            <a:endParaRPr kumimoji="1" lang="en-US" altLang="ja-JP" dirty="0"/>
          </a:p>
          <a:p>
            <a:r>
              <a:rPr kumimoji="1" lang="en-US" altLang="ja-JP" dirty="0"/>
              <a:t>※</a:t>
            </a:r>
            <a:r>
              <a:rPr kumimoji="1" lang="ja-JP" altLang="en-US" dirty="0"/>
              <a:t> 各所の機種に応じた、点検簿に適用した項目を表示するため</a:t>
            </a:r>
            <a:endParaRPr kumimoji="1" lang="en-US" altLang="ja-JP" dirty="0"/>
          </a:p>
          <a:p>
            <a:r>
              <a:rPr kumimoji="1" lang="ja-JP" altLang="en-US" dirty="0"/>
              <a:t>③データー管理：各種履歴や更新等の履歴を記録します。</a:t>
            </a:r>
            <a:endParaRPr kumimoji="1" lang="en-US" altLang="ja-JP" dirty="0"/>
          </a:p>
        </p:txBody>
      </p:sp>
      <p:sp>
        <p:nvSpPr>
          <p:cNvPr id="4" name="スライド番号プレースホルダー 3"/>
          <p:cNvSpPr>
            <a:spLocks noGrp="1"/>
          </p:cNvSpPr>
          <p:nvPr>
            <p:ph type="sldNum" sz="quarter" idx="5"/>
          </p:nvPr>
        </p:nvSpPr>
        <p:spPr/>
        <p:txBody>
          <a:bodyPr/>
          <a:lstStyle/>
          <a:p>
            <a:fld id="{0A2D69B1-E12D-4394-8631-D490891BA0B4}" type="slidenum">
              <a:rPr kumimoji="1" lang="ja-JP" altLang="en-US" smtClean="0"/>
              <a:t>3</a:t>
            </a:fld>
            <a:endParaRPr kumimoji="1" lang="ja-JP" altLang="en-US"/>
          </a:p>
        </p:txBody>
      </p:sp>
    </p:spTree>
    <p:extLst>
      <p:ext uri="{BB962C8B-B14F-4D97-AF65-F5344CB8AC3E}">
        <p14:creationId xmlns:p14="http://schemas.microsoft.com/office/powerpoint/2010/main" val="1915846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その他アプリ</a:t>
            </a:r>
            <a:endParaRPr kumimoji="1" lang="en-US" altLang="ja-JP" dirty="0"/>
          </a:p>
          <a:p>
            <a:endParaRPr kumimoji="1" lang="en-US" altLang="ja-JP" dirty="0"/>
          </a:p>
          <a:p>
            <a:r>
              <a:rPr kumimoji="1" lang="ja-JP" altLang="en-US" dirty="0"/>
              <a:t>検修管理</a:t>
            </a:r>
            <a:endParaRPr kumimoji="1" lang="en-US" altLang="ja-JP" dirty="0"/>
          </a:p>
          <a:p>
            <a:r>
              <a:rPr kumimoji="1" lang="ja-JP" altLang="en-US" dirty="0"/>
              <a:t>運用による検修時期の管理</a:t>
            </a:r>
            <a:endParaRPr kumimoji="1" lang="en-US" altLang="ja-JP" dirty="0"/>
          </a:p>
          <a:p>
            <a:endParaRPr kumimoji="1" lang="en-US" altLang="ja-JP" dirty="0"/>
          </a:p>
          <a:p>
            <a:r>
              <a:rPr kumimoji="1" lang="ja-JP" altLang="en-US" dirty="0"/>
              <a:t>機械故障履歴管理</a:t>
            </a:r>
            <a:endParaRPr kumimoji="1" lang="en-US" altLang="ja-JP" dirty="0"/>
          </a:p>
          <a:p>
            <a:endParaRPr kumimoji="1" lang="en-US" altLang="ja-JP" dirty="0"/>
          </a:p>
          <a:p>
            <a:r>
              <a:rPr kumimoji="1" lang="ja-JP" altLang="en-US" dirty="0"/>
              <a:t>機械故障の原因と処置の履歴による、対象機種の検修時期と項目の精査</a:t>
            </a:r>
            <a:endParaRPr kumimoji="1" lang="en-US" altLang="ja-JP" dirty="0"/>
          </a:p>
          <a:p>
            <a:endParaRPr kumimoji="1" lang="en-US" altLang="ja-JP" dirty="0"/>
          </a:p>
          <a:p>
            <a:endParaRPr kumimoji="1" lang="en-US" altLang="ja-JP" dirty="0"/>
          </a:p>
          <a:p>
            <a:r>
              <a:rPr kumimoji="1" lang="ja-JP" altLang="en-US" dirty="0"/>
              <a:t>老朽取り換え時の基本仕様、生成</a:t>
            </a:r>
            <a:endParaRPr kumimoji="1" lang="en-US" altLang="ja-JP" dirty="0"/>
          </a:p>
          <a:p>
            <a:r>
              <a:rPr kumimoji="1" lang="ja-JP" altLang="en-US" dirty="0"/>
              <a:t>・基本仕様の整備（機械故障の統計内容も考慮）</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0A2D69B1-E12D-4394-8631-D490891BA0B4}" type="slidenum">
              <a:rPr kumimoji="1" lang="ja-JP" altLang="en-US" smtClean="0"/>
              <a:t>4</a:t>
            </a:fld>
            <a:endParaRPr kumimoji="1" lang="ja-JP" altLang="en-US"/>
          </a:p>
        </p:txBody>
      </p:sp>
    </p:spTree>
    <p:extLst>
      <p:ext uri="{BB962C8B-B14F-4D97-AF65-F5344CB8AC3E}">
        <p14:creationId xmlns:p14="http://schemas.microsoft.com/office/powerpoint/2010/main" val="1192375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200155-EBD5-7349-983A-FE889924134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DF62D91-4F5A-0696-7B60-4F8A37EE7C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C28312C-A16D-7EC9-0A1E-17AA24503D69}"/>
              </a:ext>
            </a:extLst>
          </p:cNvPr>
          <p:cNvSpPr>
            <a:spLocks noGrp="1"/>
          </p:cNvSpPr>
          <p:nvPr>
            <p:ph type="dt" sz="half" idx="10"/>
          </p:nvPr>
        </p:nvSpPr>
        <p:spPr/>
        <p:txBody>
          <a:bodyPr/>
          <a:lstStyle/>
          <a:p>
            <a:fld id="{7C8385F6-A3B4-407A-AA62-BBF4C4D1FEA6}" type="datetimeFigureOut">
              <a:rPr kumimoji="1" lang="ja-JP" altLang="en-US" smtClean="0"/>
              <a:t>2025/3/1</a:t>
            </a:fld>
            <a:endParaRPr kumimoji="1" lang="ja-JP" altLang="en-US"/>
          </a:p>
        </p:txBody>
      </p:sp>
      <p:sp>
        <p:nvSpPr>
          <p:cNvPr id="5" name="フッター プレースホルダー 4">
            <a:extLst>
              <a:ext uri="{FF2B5EF4-FFF2-40B4-BE49-F238E27FC236}">
                <a16:creationId xmlns:a16="http://schemas.microsoft.com/office/drawing/2014/main" id="{A92B0E0C-16C6-47DF-CD6F-EB008D34889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ACCFF03-EEE9-DF6C-6834-488C0C4088B1}"/>
              </a:ext>
            </a:extLst>
          </p:cNvPr>
          <p:cNvSpPr>
            <a:spLocks noGrp="1"/>
          </p:cNvSpPr>
          <p:nvPr>
            <p:ph type="sldNum" sz="quarter" idx="12"/>
          </p:nvPr>
        </p:nvSpPr>
        <p:spPr/>
        <p:txBody>
          <a:bodyPr/>
          <a:lstStyle/>
          <a:p>
            <a:fld id="{FDC64AC8-AE39-43FD-A00C-473123A1EA7B}" type="slidenum">
              <a:rPr kumimoji="1" lang="ja-JP" altLang="en-US" smtClean="0"/>
              <a:t>‹#›</a:t>
            </a:fld>
            <a:endParaRPr kumimoji="1" lang="ja-JP" altLang="en-US"/>
          </a:p>
        </p:txBody>
      </p:sp>
    </p:spTree>
    <p:extLst>
      <p:ext uri="{BB962C8B-B14F-4D97-AF65-F5344CB8AC3E}">
        <p14:creationId xmlns:p14="http://schemas.microsoft.com/office/powerpoint/2010/main" val="4157943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B6C437-F776-D296-EAB4-53B364D9657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E2B49BD-0CC4-320B-691E-51072022C61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8CA3E8B-92D2-8417-55AB-67ED11E859FA}"/>
              </a:ext>
            </a:extLst>
          </p:cNvPr>
          <p:cNvSpPr>
            <a:spLocks noGrp="1"/>
          </p:cNvSpPr>
          <p:nvPr>
            <p:ph type="dt" sz="half" idx="10"/>
          </p:nvPr>
        </p:nvSpPr>
        <p:spPr/>
        <p:txBody>
          <a:bodyPr/>
          <a:lstStyle/>
          <a:p>
            <a:fld id="{7C8385F6-A3B4-407A-AA62-BBF4C4D1FEA6}" type="datetimeFigureOut">
              <a:rPr kumimoji="1" lang="ja-JP" altLang="en-US" smtClean="0"/>
              <a:t>2025/3/1</a:t>
            </a:fld>
            <a:endParaRPr kumimoji="1" lang="ja-JP" altLang="en-US"/>
          </a:p>
        </p:txBody>
      </p:sp>
      <p:sp>
        <p:nvSpPr>
          <p:cNvPr id="5" name="フッター プレースホルダー 4">
            <a:extLst>
              <a:ext uri="{FF2B5EF4-FFF2-40B4-BE49-F238E27FC236}">
                <a16:creationId xmlns:a16="http://schemas.microsoft.com/office/drawing/2014/main" id="{24334BF6-D8C9-4265-9AD4-CF87BEFE826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2DC349-E82B-34AA-2034-5295178E1521}"/>
              </a:ext>
            </a:extLst>
          </p:cNvPr>
          <p:cNvSpPr>
            <a:spLocks noGrp="1"/>
          </p:cNvSpPr>
          <p:nvPr>
            <p:ph type="sldNum" sz="quarter" idx="12"/>
          </p:nvPr>
        </p:nvSpPr>
        <p:spPr/>
        <p:txBody>
          <a:bodyPr/>
          <a:lstStyle/>
          <a:p>
            <a:fld id="{FDC64AC8-AE39-43FD-A00C-473123A1EA7B}" type="slidenum">
              <a:rPr kumimoji="1" lang="ja-JP" altLang="en-US" smtClean="0"/>
              <a:t>‹#›</a:t>
            </a:fld>
            <a:endParaRPr kumimoji="1" lang="ja-JP" altLang="en-US"/>
          </a:p>
        </p:txBody>
      </p:sp>
    </p:spTree>
    <p:extLst>
      <p:ext uri="{BB962C8B-B14F-4D97-AF65-F5344CB8AC3E}">
        <p14:creationId xmlns:p14="http://schemas.microsoft.com/office/powerpoint/2010/main" val="2741893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C947170-E958-3FE0-B142-F841D688D76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B068B23-BFDF-1623-C0EF-A8231C21EA3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78B67F4-7710-7936-4510-95BBA8DA42AF}"/>
              </a:ext>
            </a:extLst>
          </p:cNvPr>
          <p:cNvSpPr>
            <a:spLocks noGrp="1"/>
          </p:cNvSpPr>
          <p:nvPr>
            <p:ph type="dt" sz="half" idx="10"/>
          </p:nvPr>
        </p:nvSpPr>
        <p:spPr/>
        <p:txBody>
          <a:bodyPr/>
          <a:lstStyle/>
          <a:p>
            <a:fld id="{7C8385F6-A3B4-407A-AA62-BBF4C4D1FEA6}" type="datetimeFigureOut">
              <a:rPr kumimoji="1" lang="ja-JP" altLang="en-US" smtClean="0"/>
              <a:t>2025/3/1</a:t>
            </a:fld>
            <a:endParaRPr kumimoji="1" lang="ja-JP" altLang="en-US"/>
          </a:p>
        </p:txBody>
      </p:sp>
      <p:sp>
        <p:nvSpPr>
          <p:cNvPr id="5" name="フッター プレースホルダー 4">
            <a:extLst>
              <a:ext uri="{FF2B5EF4-FFF2-40B4-BE49-F238E27FC236}">
                <a16:creationId xmlns:a16="http://schemas.microsoft.com/office/drawing/2014/main" id="{EB39B44B-0FD0-CD5B-35FD-8944A45F9AE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3268347-0920-DCB4-072D-6969245F8778}"/>
              </a:ext>
            </a:extLst>
          </p:cNvPr>
          <p:cNvSpPr>
            <a:spLocks noGrp="1"/>
          </p:cNvSpPr>
          <p:nvPr>
            <p:ph type="sldNum" sz="quarter" idx="12"/>
          </p:nvPr>
        </p:nvSpPr>
        <p:spPr/>
        <p:txBody>
          <a:bodyPr/>
          <a:lstStyle/>
          <a:p>
            <a:fld id="{FDC64AC8-AE39-43FD-A00C-473123A1EA7B}" type="slidenum">
              <a:rPr kumimoji="1" lang="ja-JP" altLang="en-US" smtClean="0"/>
              <a:t>‹#›</a:t>
            </a:fld>
            <a:endParaRPr kumimoji="1" lang="ja-JP" altLang="en-US"/>
          </a:p>
        </p:txBody>
      </p:sp>
    </p:spTree>
    <p:extLst>
      <p:ext uri="{BB962C8B-B14F-4D97-AF65-F5344CB8AC3E}">
        <p14:creationId xmlns:p14="http://schemas.microsoft.com/office/powerpoint/2010/main" val="79250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7F6FBB-8687-ED9F-B6DF-AF54F3F635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AF70888-F539-6A79-8716-7E7A94B6B36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F5067EE-C08A-48AA-0D7E-C65686F41BD3}"/>
              </a:ext>
            </a:extLst>
          </p:cNvPr>
          <p:cNvSpPr>
            <a:spLocks noGrp="1"/>
          </p:cNvSpPr>
          <p:nvPr>
            <p:ph type="dt" sz="half" idx="10"/>
          </p:nvPr>
        </p:nvSpPr>
        <p:spPr/>
        <p:txBody>
          <a:bodyPr/>
          <a:lstStyle/>
          <a:p>
            <a:fld id="{7C8385F6-A3B4-407A-AA62-BBF4C4D1FEA6}" type="datetimeFigureOut">
              <a:rPr kumimoji="1" lang="ja-JP" altLang="en-US" smtClean="0"/>
              <a:t>2025/3/1</a:t>
            </a:fld>
            <a:endParaRPr kumimoji="1" lang="ja-JP" altLang="en-US"/>
          </a:p>
        </p:txBody>
      </p:sp>
      <p:sp>
        <p:nvSpPr>
          <p:cNvPr id="5" name="フッター プレースホルダー 4">
            <a:extLst>
              <a:ext uri="{FF2B5EF4-FFF2-40B4-BE49-F238E27FC236}">
                <a16:creationId xmlns:a16="http://schemas.microsoft.com/office/drawing/2014/main" id="{E198BB27-162A-DDE1-4AF9-B1D0EA38383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7420181-01A6-9CA1-CD33-A77FADCC2ED0}"/>
              </a:ext>
            </a:extLst>
          </p:cNvPr>
          <p:cNvSpPr>
            <a:spLocks noGrp="1"/>
          </p:cNvSpPr>
          <p:nvPr>
            <p:ph type="sldNum" sz="quarter" idx="12"/>
          </p:nvPr>
        </p:nvSpPr>
        <p:spPr/>
        <p:txBody>
          <a:bodyPr/>
          <a:lstStyle/>
          <a:p>
            <a:fld id="{FDC64AC8-AE39-43FD-A00C-473123A1EA7B}" type="slidenum">
              <a:rPr kumimoji="1" lang="ja-JP" altLang="en-US" smtClean="0"/>
              <a:t>‹#›</a:t>
            </a:fld>
            <a:endParaRPr kumimoji="1" lang="ja-JP" altLang="en-US"/>
          </a:p>
        </p:txBody>
      </p:sp>
    </p:spTree>
    <p:extLst>
      <p:ext uri="{BB962C8B-B14F-4D97-AF65-F5344CB8AC3E}">
        <p14:creationId xmlns:p14="http://schemas.microsoft.com/office/powerpoint/2010/main" val="402637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B6C96A-4561-D28B-83E1-E6711ADF1B1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536AE46-F03D-5805-0A4B-8C6186A2141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CD79CFC-7AB8-50CA-69E0-600868BB4965}"/>
              </a:ext>
            </a:extLst>
          </p:cNvPr>
          <p:cNvSpPr>
            <a:spLocks noGrp="1"/>
          </p:cNvSpPr>
          <p:nvPr>
            <p:ph type="dt" sz="half" idx="10"/>
          </p:nvPr>
        </p:nvSpPr>
        <p:spPr/>
        <p:txBody>
          <a:bodyPr/>
          <a:lstStyle/>
          <a:p>
            <a:fld id="{7C8385F6-A3B4-407A-AA62-BBF4C4D1FEA6}" type="datetimeFigureOut">
              <a:rPr kumimoji="1" lang="ja-JP" altLang="en-US" smtClean="0"/>
              <a:t>2025/3/1</a:t>
            </a:fld>
            <a:endParaRPr kumimoji="1" lang="ja-JP" altLang="en-US"/>
          </a:p>
        </p:txBody>
      </p:sp>
      <p:sp>
        <p:nvSpPr>
          <p:cNvPr id="5" name="フッター プレースホルダー 4">
            <a:extLst>
              <a:ext uri="{FF2B5EF4-FFF2-40B4-BE49-F238E27FC236}">
                <a16:creationId xmlns:a16="http://schemas.microsoft.com/office/drawing/2014/main" id="{F38FB0BD-BF95-2C8F-292C-BD39863FD31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BC8DF2C-ECB6-BDE8-167D-9A68AE00DC40}"/>
              </a:ext>
            </a:extLst>
          </p:cNvPr>
          <p:cNvSpPr>
            <a:spLocks noGrp="1"/>
          </p:cNvSpPr>
          <p:nvPr>
            <p:ph type="sldNum" sz="quarter" idx="12"/>
          </p:nvPr>
        </p:nvSpPr>
        <p:spPr/>
        <p:txBody>
          <a:bodyPr/>
          <a:lstStyle/>
          <a:p>
            <a:fld id="{FDC64AC8-AE39-43FD-A00C-473123A1EA7B}" type="slidenum">
              <a:rPr kumimoji="1" lang="ja-JP" altLang="en-US" smtClean="0"/>
              <a:t>‹#›</a:t>
            </a:fld>
            <a:endParaRPr kumimoji="1" lang="ja-JP" altLang="en-US"/>
          </a:p>
        </p:txBody>
      </p:sp>
    </p:spTree>
    <p:extLst>
      <p:ext uri="{BB962C8B-B14F-4D97-AF65-F5344CB8AC3E}">
        <p14:creationId xmlns:p14="http://schemas.microsoft.com/office/powerpoint/2010/main" val="1376834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766703-66B2-CEEF-F546-07D734FBF6F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1A309EE-2404-D444-4ECD-7DFD7177CD5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A5479C6-A735-CF64-5BA4-A162C00C904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89005B5-512F-2185-3105-82E3BA7022FC}"/>
              </a:ext>
            </a:extLst>
          </p:cNvPr>
          <p:cNvSpPr>
            <a:spLocks noGrp="1"/>
          </p:cNvSpPr>
          <p:nvPr>
            <p:ph type="dt" sz="half" idx="10"/>
          </p:nvPr>
        </p:nvSpPr>
        <p:spPr/>
        <p:txBody>
          <a:bodyPr/>
          <a:lstStyle/>
          <a:p>
            <a:fld id="{7C8385F6-A3B4-407A-AA62-BBF4C4D1FEA6}" type="datetimeFigureOut">
              <a:rPr kumimoji="1" lang="ja-JP" altLang="en-US" smtClean="0"/>
              <a:t>2025/3/1</a:t>
            </a:fld>
            <a:endParaRPr kumimoji="1" lang="ja-JP" altLang="en-US"/>
          </a:p>
        </p:txBody>
      </p:sp>
      <p:sp>
        <p:nvSpPr>
          <p:cNvPr id="6" name="フッター プレースホルダー 5">
            <a:extLst>
              <a:ext uri="{FF2B5EF4-FFF2-40B4-BE49-F238E27FC236}">
                <a16:creationId xmlns:a16="http://schemas.microsoft.com/office/drawing/2014/main" id="{D468F1C8-F847-CD2C-E760-A60E72FF027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39242E3-7929-8F87-0E11-E7FF96638D7C}"/>
              </a:ext>
            </a:extLst>
          </p:cNvPr>
          <p:cNvSpPr>
            <a:spLocks noGrp="1"/>
          </p:cNvSpPr>
          <p:nvPr>
            <p:ph type="sldNum" sz="quarter" idx="12"/>
          </p:nvPr>
        </p:nvSpPr>
        <p:spPr/>
        <p:txBody>
          <a:bodyPr/>
          <a:lstStyle/>
          <a:p>
            <a:fld id="{FDC64AC8-AE39-43FD-A00C-473123A1EA7B}" type="slidenum">
              <a:rPr kumimoji="1" lang="ja-JP" altLang="en-US" smtClean="0"/>
              <a:t>‹#›</a:t>
            </a:fld>
            <a:endParaRPr kumimoji="1" lang="ja-JP" altLang="en-US"/>
          </a:p>
        </p:txBody>
      </p:sp>
    </p:spTree>
    <p:extLst>
      <p:ext uri="{BB962C8B-B14F-4D97-AF65-F5344CB8AC3E}">
        <p14:creationId xmlns:p14="http://schemas.microsoft.com/office/powerpoint/2010/main" val="2169832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CF93AE-4EC3-1E16-AE20-9DF09E080DC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977EDF1-8B42-CA15-3B5A-33CF5AF6C1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CB4F5ED-04E6-0B28-DC11-F6344C566F1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E1AC19E-1239-7C16-55AA-CF816BFF9A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48CBC13-8A1B-D260-9FBF-3908CCC6BED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C30B441-1420-60E7-AB66-819178FC640D}"/>
              </a:ext>
            </a:extLst>
          </p:cNvPr>
          <p:cNvSpPr>
            <a:spLocks noGrp="1"/>
          </p:cNvSpPr>
          <p:nvPr>
            <p:ph type="dt" sz="half" idx="10"/>
          </p:nvPr>
        </p:nvSpPr>
        <p:spPr/>
        <p:txBody>
          <a:bodyPr/>
          <a:lstStyle/>
          <a:p>
            <a:fld id="{7C8385F6-A3B4-407A-AA62-BBF4C4D1FEA6}" type="datetimeFigureOut">
              <a:rPr kumimoji="1" lang="ja-JP" altLang="en-US" smtClean="0"/>
              <a:t>2025/3/1</a:t>
            </a:fld>
            <a:endParaRPr kumimoji="1" lang="ja-JP" altLang="en-US"/>
          </a:p>
        </p:txBody>
      </p:sp>
      <p:sp>
        <p:nvSpPr>
          <p:cNvPr id="8" name="フッター プレースホルダー 7">
            <a:extLst>
              <a:ext uri="{FF2B5EF4-FFF2-40B4-BE49-F238E27FC236}">
                <a16:creationId xmlns:a16="http://schemas.microsoft.com/office/drawing/2014/main" id="{DE8061FB-0014-F7E7-C667-14FA26121F9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051877D-32E1-7AE8-563F-6A7CB36E2FFC}"/>
              </a:ext>
            </a:extLst>
          </p:cNvPr>
          <p:cNvSpPr>
            <a:spLocks noGrp="1"/>
          </p:cNvSpPr>
          <p:nvPr>
            <p:ph type="sldNum" sz="quarter" idx="12"/>
          </p:nvPr>
        </p:nvSpPr>
        <p:spPr/>
        <p:txBody>
          <a:bodyPr/>
          <a:lstStyle/>
          <a:p>
            <a:fld id="{FDC64AC8-AE39-43FD-A00C-473123A1EA7B}" type="slidenum">
              <a:rPr kumimoji="1" lang="ja-JP" altLang="en-US" smtClean="0"/>
              <a:t>‹#›</a:t>
            </a:fld>
            <a:endParaRPr kumimoji="1" lang="ja-JP" altLang="en-US"/>
          </a:p>
        </p:txBody>
      </p:sp>
    </p:spTree>
    <p:extLst>
      <p:ext uri="{BB962C8B-B14F-4D97-AF65-F5344CB8AC3E}">
        <p14:creationId xmlns:p14="http://schemas.microsoft.com/office/powerpoint/2010/main" val="40859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0E214E-3CF2-2D3F-5352-5B797B01A99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0183102-6034-5893-BAC4-4E6DEAA4D722}"/>
              </a:ext>
            </a:extLst>
          </p:cNvPr>
          <p:cNvSpPr>
            <a:spLocks noGrp="1"/>
          </p:cNvSpPr>
          <p:nvPr>
            <p:ph type="dt" sz="half" idx="10"/>
          </p:nvPr>
        </p:nvSpPr>
        <p:spPr/>
        <p:txBody>
          <a:bodyPr/>
          <a:lstStyle/>
          <a:p>
            <a:fld id="{7C8385F6-A3B4-407A-AA62-BBF4C4D1FEA6}" type="datetimeFigureOut">
              <a:rPr kumimoji="1" lang="ja-JP" altLang="en-US" smtClean="0"/>
              <a:t>2025/3/1</a:t>
            </a:fld>
            <a:endParaRPr kumimoji="1" lang="ja-JP" altLang="en-US"/>
          </a:p>
        </p:txBody>
      </p:sp>
      <p:sp>
        <p:nvSpPr>
          <p:cNvPr id="4" name="フッター プレースホルダー 3">
            <a:extLst>
              <a:ext uri="{FF2B5EF4-FFF2-40B4-BE49-F238E27FC236}">
                <a16:creationId xmlns:a16="http://schemas.microsoft.com/office/drawing/2014/main" id="{279BEC78-9BCF-B1FD-AEE6-E1530919330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59E043E-F0C4-87CF-5BA7-A42F860B450C}"/>
              </a:ext>
            </a:extLst>
          </p:cNvPr>
          <p:cNvSpPr>
            <a:spLocks noGrp="1"/>
          </p:cNvSpPr>
          <p:nvPr>
            <p:ph type="sldNum" sz="quarter" idx="12"/>
          </p:nvPr>
        </p:nvSpPr>
        <p:spPr/>
        <p:txBody>
          <a:bodyPr/>
          <a:lstStyle/>
          <a:p>
            <a:fld id="{FDC64AC8-AE39-43FD-A00C-473123A1EA7B}" type="slidenum">
              <a:rPr kumimoji="1" lang="ja-JP" altLang="en-US" smtClean="0"/>
              <a:t>‹#›</a:t>
            </a:fld>
            <a:endParaRPr kumimoji="1" lang="ja-JP" altLang="en-US"/>
          </a:p>
        </p:txBody>
      </p:sp>
    </p:spTree>
    <p:extLst>
      <p:ext uri="{BB962C8B-B14F-4D97-AF65-F5344CB8AC3E}">
        <p14:creationId xmlns:p14="http://schemas.microsoft.com/office/powerpoint/2010/main" val="2668677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250DEC8-D957-6106-2481-5C810124409E}"/>
              </a:ext>
            </a:extLst>
          </p:cNvPr>
          <p:cNvSpPr>
            <a:spLocks noGrp="1"/>
          </p:cNvSpPr>
          <p:nvPr>
            <p:ph type="dt" sz="half" idx="10"/>
          </p:nvPr>
        </p:nvSpPr>
        <p:spPr/>
        <p:txBody>
          <a:bodyPr/>
          <a:lstStyle/>
          <a:p>
            <a:fld id="{7C8385F6-A3B4-407A-AA62-BBF4C4D1FEA6}" type="datetimeFigureOut">
              <a:rPr kumimoji="1" lang="ja-JP" altLang="en-US" smtClean="0"/>
              <a:t>2025/3/1</a:t>
            </a:fld>
            <a:endParaRPr kumimoji="1" lang="ja-JP" altLang="en-US"/>
          </a:p>
        </p:txBody>
      </p:sp>
      <p:sp>
        <p:nvSpPr>
          <p:cNvPr id="3" name="フッター プレースホルダー 2">
            <a:extLst>
              <a:ext uri="{FF2B5EF4-FFF2-40B4-BE49-F238E27FC236}">
                <a16:creationId xmlns:a16="http://schemas.microsoft.com/office/drawing/2014/main" id="{2FC7950D-C249-9B00-EE2B-0CA2C163529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2188DBA-827A-E968-7AE8-C64C86D46074}"/>
              </a:ext>
            </a:extLst>
          </p:cNvPr>
          <p:cNvSpPr>
            <a:spLocks noGrp="1"/>
          </p:cNvSpPr>
          <p:nvPr>
            <p:ph type="sldNum" sz="quarter" idx="12"/>
          </p:nvPr>
        </p:nvSpPr>
        <p:spPr/>
        <p:txBody>
          <a:bodyPr/>
          <a:lstStyle/>
          <a:p>
            <a:fld id="{FDC64AC8-AE39-43FD-A00C-473123A1EA7B}" type="slidenum">
              <a:rPr kumimoji="1" lang="ja-JP" altLang="en-US" smtClean="0"/>
              <a:t>‹#›</a:t>
            </a:fld>
            <a:endParaRPr kumimoji="1" lang="ja-JP" altLang="en-US"/>
          </a:p>
        </p:txBody>
      </p:sp>
    </p:spTree>
    <p:extLst>
      <p:ext uri="{BB962C8B-B14F-4D97-AF65-F5344CB8AC3E}">
        <p14:creationId xmlns:p14="http://schemas.microsoft.com/office/powerpoint/2010/main" val="401469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160029-D753-3073-15D5-F9BB2550B99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2880B39-5B4C-4F42-F8FD-DB8D0D17FC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2DC0D74-3821-275C-916A-018F0DE591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F365E6E-FAC5-5B0B-59D3-495187CB8937}"/>
              </a:ext>
            </a:extLst>
          </p:cNvPr>
          <p:cNvSpPr>
            <a:spLocks noGrp="1"/>
          </p:cNvSpPr>
          <p:nvPr>
            <p:ph type="dt" sz="half" idx="10"/>
          </p:nvPr>
        </p:nvSpPr>
        <p:spPr/>
        <p:txBody>
          <a:bodyPr/>
          <a:lstStyle/>
          <a:p>
            <a:fld id="{7C8385F6-A3B4-407A-AA62-BBF4C4D1FEA6}" type="datetimeFigureOut">
              <a:rPr kumimoji="1" lang="ja-JP" altLang="en-US" smtClean="0"/>
              <a:t>2025/3/1</a:t>
            </a:fld>
            <a:endParaRPr kumimoji="1" lang="ja-JP" altLang="en-US"/>
          </a:p>
        </p:txBody>
      </p:sp>
      <p:sp>
        <p:nvSpPr>
          <p:cNvPr id="6" name="フッター プレースホルダー 5">
            <a:extLst>
              <a:ext uri="{FF2B5EF4-FFF2-40B4-BE49-F238E27FC236}">
                <a16:creationId xmlns:a16="http://schemas.microsoft.com/office/drawing/2014/main" id="{9B777B65-2C65-44B6-D8AD-120C71EC0E0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AE147A0-8163-79F2-6D29-71CA17CA509E}"/>
              </a:ext>
            </a:extLst>
          </p:cNvPr>
          <p:cNvSpPr>
            <a:spLocks noGrp="1"/>
          </p:cNvSpPr>
          <p:nvPr>
            <p:ph type="sldNum" sz="quarter" idx="12"/>
          </p:nvPr>
        </p:nvSpPr>
        <p:spPr/>
        <p:txBody>
          <a:bodyPr/>
          <a:lstStyle/>
          <a:p>
            <a:fld id="{FDC64AC8-AE39-43FD-A00C-473123A1EA7B}" type="slidenum">
              <a:rPr kumimoji="1" lang="ja-JP" altLang="en-US" smtClean="0"/>
              <a:t>‹#›</a:t>
            </a:fld>
            <a:endParaRPr kumimoji="1" lang="ja-JP" altLang="en-US"/>
          </a:p>
        </p:txBody>
      </p:sp>
    </p:spTree>
    <p:extLst>
      <p:ext uri="{BB962C8B-B14F-4D97-AF65-F5344CB8AC3E}">
        <p14:creationId xmlns:p14="http://schemas.microsoft.com/office/powerpoint/2010/main" val="2684267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4A91B5-BFE6-6441-5ADF-BE4E4F2B95C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F1FFFD2-BB20-EFC6-3FE9-88595D3B2B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92EE7C2-10FE-BC54-C2D9-190C799210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3EB36F9-F85E-36B3-901C-81E2F6DD7F3B}"/>
              </a:ext>
            </a:extLst>
          </p:cNvPr>
          <p:cNvSpPr>
            <a:spLocks noGrp="1"/>
          </p:cNvSpPr>
          <p:nvPr>
            <p:ph type="dt" sz="half" idx="10"/>
          </p:nvPr>
        </p:nvSpPr>
        <p:spPr/>
        <p:txBody>
          <a:bodyPr/>
          <a:lstStyle/>
          <a:p>
            <a:fld id="{7C8385F6-A3B4-407A-AA62-BBF4C4D1FEA6}" type="datetimeFigureOut">
              <a:rPr kumimoji="1" lang="ja-JP" altLang="en-US" smtClean="0"/>
              <a:t>2025/3/1</a:t>
            </a:fld>
            <a:endParaRPr kumimoji="1" lang="ja-JP" altLang="en-US"/>
          </a:p>
        </p:txBody>
      </p:sp>
      <p:sp>
        <p:nvSpPr>
          <p:cNvPr id="6" name="フッター プレースホルダー 5">
            <a:extLst>
              <a:ext uri="{FF2B5EF4-FFF2-40B4-BE49-F238E27FC236}">
                <a16:creationId xmlns:a16="http://schemas.microsoft.com/office/drawing/2014/main" id="{12D95DCE-6727-2A06-E35A-E4C745554AA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543EDE9-7764-3EED-0621-EAC7CF84B422}"/>
              </a:ext>
            </a:extLst>
          </p:cNvPr>
          <p:cNvSpPr>
            <a:spLocks noGrp="1"/>
          </p:cNvSpPr>
          <p:nvPr>
            <p:ph type="sldNum" sz="quarter" idx="12"/>
          </p:nvPr>
        </p:nvSpPr>
        <p:spPr/>
        <p:txBody>
          <a:bodyPr/>
          <a:lstStyle/>
          <a:p>
            <a:fld id="{FDC64AC8-AE39-43FD-A00C-473123A1EA7B}" type="slidenum">
              <a:rPr kumimoji="1" lang="ja-JP" altLang="en-US" smtClean="0"/>
              <a:t>‹#›</a:t>
            </a:fld>
            <a:endParaRPr kumimoji="1" lang="ja-JP" altLang="en-US"/>
          </a:p>
        </p:txBody>
      </p:sp>
    </p:spTree>
    <p:extLst>
      <p:ext uri="{BB962C8B-B14F-4D97-AF65-F5344CB8AC3E}">
        <p14:creationId xmlns:p14="http://schemas.microsoft.com/office/powerpoint/2010/main" val="3142538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8577C67-D4D3-B132-5A3C-E0C4D9A557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318813-3B1E-73E0-DA0A-FE3F906301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71B8003-69A2-34B2-F70B-FF43199489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C8385F6-A3B4-407A-AA62-BBF4C4D1FEA6}" type="datetimeFigureOut">
              <a:rPr kumimoji="1" lang="ja-JP" altLang="en-US" smtClean="0"/>
              <a:t>2025/3/1</a:t>
            </a:fld>
            <a:endParaRPr kumimoji="1" lang="ja-JP" altLang="en-US"/>
          </a:p>
        </p:txBody>
      </p:sp>
      <p:sp>
        <p:nvSpPr>
          <p:cNvPr id="5" name="フッター プレースホルダー 4">
            <a:extLst>
              <a:ext uri="{FF2B5EF4-FFF2-40B4-BE49-F238E27FC236}">
                <a16:creationId xmlns:a16="http://schemas.microsoft.com/office/drawing/2014/main" id="{B79E34D7-DF3D-4239-70AD-879DD0DD75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289516C-A9B6-038E-DA27-6DE10901C7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DC64AC8-AE39-43FD-A00C-473123A1EA7B}" type="slidenum">
              <a:rPr kumimoji="1" lang="ja-JP" altLang="en-US" smtClean="0"/>
              <a:t>‹#›</a:t>
            </a:fld>
            <a:endParaRPr kumimoji="1" lang="ja-JP" altLang="en-US"/>
          </a:p>
        </p:txBody>
      </p:sp>
    </p:spTree>
    <p:extLst>
      <p:ext uri="{BB962C8B-B14F-4D97-AF65-F5344CB8AC3E}">
        <p14:creationId xmlns:p14="http://schemas.microsoft.com/office/powerpoint/2010/main" val="4061543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2DCCE7A3-5D57-E4AB-EAD8-15D7D1165F3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58908" y="2142621"/>
            <a:ext cx="2298168" cy="1650742"/>
          </a:xfrm>
          <a:prstGeom prst="rect">
            <a:avLst/>
          </a:prstGeom>
        </p:spPr>
      </p:pic>
      <p:pic>
        <p:nvPicPr>
          <p:cNvPr id="8" name="図 7">
            <a:extLst>
              <a:ext uri="{FF2B5EF4-FFF2-40B4-BE49-F238E27FC236}">
                <a16:creationId xmlns:a16="http://schemas.microsoft.com/office/drawing/2014/main" id="{A6CC8C00-6E3E-7289-F9B2-08C489D27704}"/>
              </a:ext>
            </a:extLst>
          </p:cNvPr>
          <p:cNvPicPr>
            <a:picLocks noChangeAspect="1"/>
          </p:cNvPicPr>
          <p:nvPr/>
        </p:nvPicPr>
        <p:blipFill>
          <a:blip r:embed="rId4" cstate="screen">
            <a:extLst>
              <a:ext uri="{28A0092B-C50C-407E-A947-70E740481C1C}">
                <a14:useLocalDpi xmlns:a14="http://schemas.microsoft.com/office/drawing/2010/main"/>
              </a:ext>
            </a:extLst>
          </a:blip>
          <a:srcRect/>
          <a:stretch/>
        </p:blipFill>
        <p:spPr>
          <a:xfrm>
            <a:off x="3593396" y="3640609"/>
            <a:ext cx="1130235" cy="3105753"/>
          </a:xfrm>
          <a:prstGeom prst="rect">
            <a:avLst/>
          </a:prstGeom>
          <a:ln>
            <a:solidFill>
              <a:schemeClr val="tx1"/>
            </a:solidFill>
          </a:ln>
        </p:spPr>
      </p:pic>
      <p:pic>
        <p:nvPicPr>
          <p:cNvPr id="11" name="図 10">
            <a:extLst>
              <a:ext uri="{FF2B5EF4-FFF2-40B4-BE49-F238E27FC236}">
                <a16:creationId xmlns:a16="http://schemas.microsoft.com/office/drawing/2014/main" id="{F1B943FC-92A3-8D40-C5B7-5705F375AE54}"/>
              </a:ext>
            </a:extLst>
          </p:cNvPr>
          <p:cNvPicPr>
            <a:picLocks noChangeAspect="1"/>
          </p:cNvPicPr>
          <p:nvPr/>
        </p:nvPicPr>
        <p:blipFill>
          <a:blip r:embed="rId5" cstate="screen">
            <a:extLst>
              <a:ext uri="{28A0092B-C50C-407E-A947-70E740481C1C}">
                <a14:useLocalDpi xmlns:a14="http://schemas.microsoft.com/office/drawing/2010/main"/>
              </a:ext>
            </a:extLst>
          </a:blip>
          <a:srcRect/>
          <a:stretch/>
        </p:blipFill>
        <p:spPr>
          <a:xfrm>
            <a:off x="3655203" y="286939"/>
            <a:ext cx="1130235" cy="2961315"/>
          </a:xfrm>
          <a:prstGeom prst="rect">
            <a:avLst/>
          </a:prstGeom>
          <a:ln>
            <a:solidFill>
              <a:schemeClr val="tx1"/>
            </a:solidFill>
          </a:ln>
        </p:spPr>
      </p:pic>
      <p:pic>
        <p:nvPicPr>
          <p:cNvPr id="12" name="図 11">
            <a:extLst>
              <a:ext uri="{FF2B5EF4-FFF2-40B4-BE49-F238E27FC236}">
                <a16:creationId xmlns:a16="http://schemas.microsoft.com/office/drawing/2014/main" id="{F2E9678B-CF6D-B0BA-05FD-ECBF839AFC7F}"/>
              </a:ext>
            </a:extLst>
          </p:cNvPr>
          <p:cNvPicPr>
            <a:picLocks noChangeAspect="1"/>
          </p:cNvPicPr>
          <p:nvPr/>
        </p:nvPicPr>
        <p:blipFill>
          <a:blip r:embed="rId6" cstate="screen">
            <a:extLst>
              <a:ext uri="{28A0092B-C50C-407E-A947-70E740481C1C}">
                <a14:useLocalDpi xmlns:a14="http://schemas.microsoft.com/office/drawing/2010/main"/>
              </a:ext>
            </a:extLst>
          </a:blip>
          <a:srcRect/>
          <a:stretch/>
        </p:blipFill>
        <p:spPr>
          <a:xfrm>
            <a:off x="5659952" y="273994"/>
            <a:ext cx="2438242" cy="1621516"/>
          </a:xfrm>
          <a:prstGeom prst="rect">
            <a:avLst/>
          </a:prstGeom>
          <a:ln>
            <a:solidFill>
              <a:srgbClr val="0070C0"/>
            </a:solidFill>
          </a:ln>
        </p:spPr>
      </p:pic>
      <p:pic>
        <p:nvPicPr>
          <p:cNvPr id="13" name="図 12">
            <a:extLst>
              <a:ext uri="{FF2B5EF4-FFF2-40B4-BE49-F238E27FC236}">
                <a16:creationId xmlns:a16="http://schemas.microsoft.com/office/drawing/2014/main" id="{270A128E-ADCC-5B50-2216-D305A74D0C4C}"/>
              </a:ext>
            </a:extLst>
          </p:cNvPr>
          <p:cNvPicPr>
            <a:picLocks noChangeAspect="1"/>
          </p:cNvPicPr>
          <p:nvPr/>
        </p:nvPicPr>
        <p:blipFill>
          <a:blip r:embed="rId7" cstate="screen">
            <a:extLst>
              <a:ext uri="{28A0092B-C50C-407E-A947-70E740481C1C}">
                <a14:useLocalDpi xmlns:a14="http://schemas.microsoft.com/office/drawing/2010/main"/>
              </a:ext>
            </a:extLst>
          </a:blip>
          <a:srcRect/>
          <a:stretch/>
        </p:blipFill>
        <p:spPr>
          <a:xfrm>
            <a:off x="7406564" y="2005621"/>
            <a:ext cx="2730834" cy="1218388"/>
          </a:xfrm>
          <a:prstGeom prst="rect">
            <a:avLst/>
          </a:prstGeom>
          <a:ln>
            <a:solidFill>
              <a:srgbClr val="0070C0"/>
            </a:solidFill>
          </a:ln>
        </p:spPr>
      </p:pic>
      <p:grpSp>
        <p:nvGrpSpPr>
          <p:cNvPr id="15" name="グループ化 14">
            <a:extLst>
              <a:ext uri="{FF2B5EF4-FFF2-40B4-BE49-F238E27FC236}">
                <a16:creationId xmlns:a16="http://schemas.microsoft.com/office/drawing/2014/main" id="{248A0698-832B-1E87-2C5D-CFE458445E63}"/>
              </a:ext>
            </a:extLst>
          </p:cNvPr>
          <p:cNvGrpSpPr/>
          <p:nvPr/>
        </p:nvGrpSpPr>
        <p:grpSpPr>
          <a:xfrm>
            <a:off x="8758737" y="4864288"/>
            <a:ext cx="2227953" cy="1715411"/>
            <a:chOff x="5568369" y="2690839"/>
            <a:chExt cx="4581427" cy="3527467"/>
          </a:xfrm>
        </p:grpSpPr>
        <p:pic>
          <p:nvPicPr>
            <p:cNvPr id="16" name="図 15">
              <a:extLst>
                <a:ext uri="{FF2B5EF4-FFF2-40B4-BE49-F238E27FC236}">
                  <a16:creationId xmlns:a16="http://schemas.microsoft.com/office/drawing/2014/main" id="{8C4D7517-7546-DDBD-DD84-41DA88CF9813}"/>
                </a:ext>
              </a:extLst>
            </p:cNvPr>
            <p:cNvPicPr>
              <a:picLocks noChangeAspect="1"/>
            </p:cNvPicPr>
            <p:nvPr/>
          </p:nvPicPr>
          <p:blipFill>
            <a:blip r:embed="rId8" cstate="screen">
              <a:extLst>
                <a:ext uri="{28A0092B-C50C-407E-A947-70E740481C1C}">
                  <a14:useLocalDpi xmlns:a14="http://schemas.microsoft.com/office/drawing/2010/main"/>
                </a:ext>
              </a:extLst>
            </a:blip>
            <a:srcRect/>
            <a:stretch/>
          </p:blipFill>
          <p:spPr>
            <a:xfrm>
              <a:off x="5568369" y="2690839"/>
              <a:ext cx="4581427" cy="3527467"/>
            </a:xfrm>
            <a:prstGeom prst="rect">
              <a:avLst/>
            </a:prstGeom>
            <a:ln>
              <a:solidFill>
                <a:srgbClr val="7030A0"/>
              </a:solidFill>
            </a:ln>
          </p:spPr>
        </p:pic>
        <p:sp>
          <p:nvSpPr>
            <p:cNvPr id="17" name="正方形/長方形 16">
              <a:extLst>
                <a:ext uri="{FF2B5EF4-FFF2-40B4-BE49-F238E27FC236}">
                  <a16:creationId xmlns:a16="http://schemas.microsoft.com/office/drawing/2014/main" id="{B85FA4AB-4A0E-4508-0AC4-6A0B77AC6E61}"/>
                </a:ext>
              </a:extLst>
            </p:cNvPr>
            <p:cNvSpPr/>
            <p:nvPr/>
          </p:nvSpPr>
          <p:spPr>
            <a:xfrm>
              <a:off x="6096000" y="5307291"/>
              <a:ext cx="521616" cy="631595"/>
            </a:xfrm>
            <a:prstGeom prst="rect">
              <a:avLst/>
            </a:prstGeom>
            <a:solidFill>
              <a:schemeClr val="dk1">
                <a:alpha val="82000"/>
              </a:schemeClr>
            </a:solidFill>
            <a:ln>
              <a:solidFill>
                <a:srgbClr val="7030A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pic>
        <p:nvPicPr>
          <p:cNvPr id="18" name="図 17">
            <a:extLst>
              <a:ext uri="{FF2B5EF4-FFF2-40B4-BE49-F238E27FC236}">
                <a16:creationId xmlns:a16="http://schemas.microsoft.com/office/drawing/2014/main" id="{0804D98D-1607-03E6-1BB8-6D699B5912DB}"/>
              </a:ext>
            </a:extLst>
          </p:cNvPr>
          <p:cNvPicPr>
            <a:picLocks noChangeAspect="1"/>
          </p:cNvPicPr>
          <p:nvPr/>
        </p:nvPicPr>
        <p:blipFill>
          <a:blip r:embed="rId9" cstate="screen">
            <a:extLst>
              <a:ext uri="{28A0092B-C50C-407E-A947-70E740481C1C}">
                <a14:useLocalDpi xmlns:a14="http://schemas.microsoft.com/office/drawing/2010/main"/>
              </a:ext>
            </a:extLst>
          </a:blip>
          <a:srcRect/>
          <a:stretch/>
        </p:blipFill>
        <p:spPr>
          <a:xfrm>
            <a:off x="5659952" y="3516464"/>
            <a:ext cx="2730834" cy="1702799"/>
          </a:xfrm>
          <a:prstGeom prst="rect">
            <a:avLst/>
          </a:prstGeom>
          <a:ln>
            <a:solidFill>
              <a:srgbClr val="7030A0"/>
            </a:solidFill>
          </a:ln>
        </p:spPr>
      </p:pic>
      <p:cxnSp>
        <p:nvCxnSpPr>
          <p:cNvPr id="20" name="直線コネクタ 19">
            <a:extLst>
              <a:ext uri="{FF2B5EF4-FFF2-40B4-BE49-F238E27FC236}">
                <a16:creationId xmlns:a16="http://schemas.microsoft.com/office/drawing/2014/main" id="{218A86D6-432F-3D4E-E39F-C40F7A14FD76}"/>
              </a:ext>
            </a:extLst>
          </p:cNvPr>
          <p:cNvCxnSpPr>
            <a:cxnSpLocks/>
          </p:cNvCxnSpPr>
          <p:nvPr/>
        </p:nvCxnSpPr>
        <p:spPr>
          <a:xfrm>
            <a:off x="2903897" y="3339419"/>
            <a:ext cx="8883573" cy="0"/>
          </a:xfrm>
          <a:prstGeom prst="line">
            <a:avLst/>
          </a:prstGeom>
          <a:ln w="12700">
            <a:solidFill>
              <a:srgbClr val="002060"/>
            </a:solidFill>
            <a:prstDash val="lgDashDot"/>
          </a:ln>
        </p:spPr>
        <p:style>
          <a:lnRef idx="2">
            <a:schemeClr val="accent1"/>
          </a:lnRef>
          <a:fillRef idx="0">
            <a:schemeClr val="accent1"/>
          </a:fillRef>
          <a:effectRef idx="1">
            <a:schemeClr val="accent1"/>
          </a:effectRef>
          <a:fontRef idx="minor">
            <a:schemeClr val="tx1"/>
          </a:fontRef>
        </p:style>
      </p:cxnSp>
      <p:sp>
        <p:nvSpPr>
          <p:cNvPr id="21" name="テキスト ボックス 20">
            <a:extLst>
              <a:ext uri="{FF2B5EF4-FFF2-40B4-BE49-F238E27FC236}">
                <a16:creationId xmlns:a16="http://schemas.microsoft.com/office/drawing/2014/main" id="{392F216C-CDF3-FCA5-8446-AB8C9227AD06}"/>
              </a:ext>
            </a:extLst>
          </p:cNvPr>
          <p:cNvSpPr txBox="1"/>
          <p:nvPr/>
        </p:nvSpPr>
        <p:spPr>
          <a:xfrm flipH="1">
            <a:off x="1942363" y="990748"/>
            <a:ext cx="1923068" cy="369332"/>
          </a:xfrm>
          <a:prstGeom prst="rect">
            <a:avLst/>
          </a:prstGeom>
          <a:noFill/>
        </p:spPr>
        <p:txBody>
          <a:bodyPr wrap="square" rtlCol="0">
            <a:spAutoFit/>
          </a:bodyPr>
          <a:lstStyle/>
          <a:p>
            <a:r>
              <a:rPr kumimoji="1" lang="ja-JP" altLang="en-US" dirty="0"/>
              <a:t>一般ユーザー</a:t>
            </a:r>
          </a:p>
        </p:txBody>
      </p:sp>
      <p:sp>
        <p:nvSpPr>
          <p:cNvPr id="22" name="テキスト ボックス 21">
            <a:extLst>
              <a:ext uri="{FF2B5EF4-FFF2-40B4-BE49-F238E27FC236}">
                <a16:creationId xmlns:a16="http://schemas.microsoft.com/office/drawing/2014/main" id="{8673E638-23C6-7DF0-7A89-63491B51961C}"/>
              </a:ext>
            </a:extLst>
          </p:cNvPr>
          <p:cNvSpPr txBox="1"/>
          <p:nvPr/>
        </p:nvSpPr>
        <p:spPr>
          <a:xfrm flipH="1">
            <a:off x="1712754" y="4405121"/>
            <a:ext cx="1601802" cy="369332"/>
          </a:xfrm>
          <a:prstGeom prst="rect">
            <a:avLst/>
          </a:prstGeom>
          <a:noFill/>
        </p:spPr>
        <p:txBody>
          <a:bodyPr wrap="square" rtlCol="0">
            <a:spAutoFit/>
          </a:bodyPr>
          <a:lstStyle/>
          <a:p>
            <a:r>
              <a:rPr kumimoji="1" lang="ja-JP" altLang="en-US" dirty="0"/>
              <a:t>管理ユーザー</a:t>
            </a:r>
          </a:p>
        </p:txBody>
      </p:sp>
      <p:cxnSp>
        <p:nvCxnSpPr>
          <p:cNvPr id="24" name="直線矢印コネクタ 23">
            <a:extLst>
              <a:ext uri="{FF2B5EF4-FFF2-40B4-BE49-F238E27FC236}">
                <a16:creationId xmlns:a16="http://schemas.microsoft.com/office/drawing/2014/main" id="{5A823189-69E4-64F6-DA94-CD5C91149D90}"/>
              </a:ext>
            </a:extLst>
          </p:cNvPr>
          <p:cNvCxnSpPr>
            <a:cxnSpLocks/>
          </p:cNvCxnSpPr>
          <p:nvPr/>
        </p:nvCxnSpPr>
        <p:spPr>
          <a:xfrm flipV="1">
            <a:off x="1507992" y="1480826"/>
            <a:ext cx="830646" cy="5995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直線矢印コネクタ 24">
            <a:extLst>
              <a:ext uri="{FF2B5EF4-FFF2-40B4-BE49-F238E27FC236}">
                <a16:creationId xmlns:a16="http://schemas.microsoft.com/office/drawing/2014/main" id="{B22D9019-A608-7EC4-8494-19F123C745A2}"/>
              </a:ext>
            </a:extLst>
          </p:cNvPr>
          <p:cNvCxnSpPr>
            <a:cxnSpLocks/>
          </p:cNvCxnSpPr>
          <p:nvPr/>
        </p:nvCxnSpPr>
        <p:spPr>
          <a:xfrm>
            <a:off x="1942363" y="3793363"/>
            <a:ext cx="537831" cy="6749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テキスト ボックス 34">
            <a:extLst>
              <a:ext uri="{FF2B5EF4-FFF2-40B4-BE49-F238E27FC236}">
                <a16:creationId xmlns:a16="http://schemas.microsoft.com/office/drawing/2014/main" id="{B74874FB-A108-932D-4764-7A170D22922A}"/>
              </a:ext>
            </a:extLst>
          </p:cNvPr>
          <p:cNvSpPr txBox="1"/>
          <p:nvPr/>
        </p:nvSpPr>
        <p:spPr>
          <a:xfrm flipH="1">
            <a:off x="3749491" y="3374659"/>
            <a:ext cx="961534" cy="276999"/>
          </a:xfrm>
          <a:prstGeom prst="rect">
            <a:avLst/>
          </a:prstGeom>
          <a:noFill/>
        </p:spPr>
        <p:txBody>
          <a:bodyPr wrap="square" rtlCol="0">
            <a:spAutoFit/>
          </a:bodyPr>
          <a:lstStyle/>
          <a:p>
            <a:r>
              <a:rPr kumimoji="1" lang="ja-JP" altLang="en-US" sz="1200" dirty="0">
                <a:solidFill>
                  <a:schemeClr val="bg1">
                    <a:lumMod val="65000"/>
                  </a:schemeClr>
                </a:solidFill>
                <a:latin typeface="BIZ UDPゴシック" panose="020B0400000000000000" pitchFamily="50" charset="-128"/>
                <a:ea typeface="BIZ UDPゴシック" panose="020B0400000000000000" pitchFamily="50" charset="-128"/>
              </a:rPr>
              <a:t>メニュー</a:t>
            </a:r>
          </a:p>
        </p:txBody>
      </p:sp>
      <p:sp>
        <p:nvSpPr>
          <p:cNvPr id="36" name="テキスト ボックス 35">
            <a:extLst>
              <a:ext uri="{FF2B5EF4-FFF2-40B4-BE49-F238E27FC236}">
                <a16:creationId xmlns:a16="http://schemas.microsoft.com/office/drawing/2014/main" id="{E16662C1-F256-9C32-DF99-63F46B44F352}"/>
              </a:ext>
            </a:extLst>
          </p:cNvPr>
          <p:cNvSpPr txBox="1"/>
          <p:nvPr/>
        </p:nvSpPr>
        <p:spPr>
          <a:xfrm flipH="1">
            <a:off x="3810914" y="49306"/>
            <a:ext cx="961534" cy="276999"/>
          </a:xfrm>
          <a:prstGeom prst="rect">
            <a:avLst/>
          </a:prstGeom>
          <a:noFill/>
        </p:spPr>
        <p:txBody>
          <a:bodyPr wrap="square" rtlCol="0">
            <a:spAutoFit/>
          </a:bodyPr>
          <a:lstStyle/>
          <a:p>
            <a:r>
              <a:rPr kumimoji="1" lang="ja-JP" altLang="en-US" sz="1200" dirty="0">
                <a:solidFill>
                  <a:schemeClr val="bg1">
                    <a:lumMod val="65000"/>
                  </a:schemeClr>
                </a:solidFill>
                <a:latin typeface="BIZ UDPゴシック" panose="020B0400000000000000" pitchFamily="50" charset="-128"/>
                <a:ea typeface="BIZ UDPゴシック" panose="020B0400000000000000" pitchFamily="50" charset="-128"/>
              </a:rPr>
              <a:t>メニュー</a:t>
            </a:r>
          </a:p>
        </p:txBody>
      </p:sp>
      <p:cxnSp>
        <p:nvCxnSpPr>
          <p:cNvPr id="37" name="直線矢印コネクタ 36">
            <a:extLst>
              <a:ext uri="{FF2B5EF4-FFF2-40B4-BE49-F238E27FC236}">
                <a16:creationId xmlns:a16="http://schemas.microsoft.com/office/drawing/2014/main" id="{E8A0CE2E-ABA8-9E60-A504-3905EB2F7E65}"/>
              </a:ext>
            </a:extLst>
          </p:cNvPr>
          <p:cNvCxnSpPr>
            <a:cxnSpLocks/>
          </p:cNvCxnSpPr>
          <p:nvPr/>
        </p:nvCxnSpPr>
        <p:spPr>
          <a:xfrm>
            <a:off x="4406882" y="860667"/>
            <a:ext cx="125307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直線矢印コネクタ 43">
            <a:extLst>
              <a:ext uri="{FF2B5EF4-FFF2-40B4-BE49-F238E27FC236}">
                <a16:creationId xmlns:a16="http://schemas.microsoft.com/office/drawing/2014/main" id="{9E9B2F92-40C8-365B-0296-F8FCBCF059A1}"/>
              </a:ext>
            </a:extLst>
          </p:cNvPr>
          <p:cNvCxnSpPr>
            <a:cxnSpLocks/>
          </p:cNvCxnSpPr>
          <p:nvPr/>
        </p:nvCxnSpPr>
        <p:spPr>
          <a:xfrm>
            <a:off x="4406882" y="5091787"/>
            <a:ext cx="125307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7" name="テキスト ボックス 46">
            <a:extLst>
              <a:ext uri="{FF2B5EF4-FFF2-40B4-BE49-F238E27FC236}">
                <a16:creationId xmlns:a16="http://schemas.microsoft.com/office/drawing/2014/main" id="{2918A352-64E6-537A-08B9-5F1BCA61863D}"/>
              </a:ext>
            </a:extLst>
          </p:cNvPr>
          <p:cNvSpPr txBox="1"/>
          <p:nvPr/>
        </p:nvSpPr>
        <p:spPr>
          <a:xfrm flipH="1">
            <a:off x="687574" y="5731388"/>
            <a:ext cx="2905822" cy="461665"/>
          </a:xfrm>
          <a:prstGeom prst="rect">
            <a:avLst/>
          </a:prstGeom>
          <a:noFill/>
        </p:spPr>
        <p:txBody>
          <a:bodyPr wrap="square" rtlCol="0">
            <a:spAutoFit/>
          </a:bodyPr>
          <a:lstStyle/>
          <a:p>
            <a:r>
              <a:rPr lang="ja-JP" altLang="en-US" sz="1200" dirty="0">
                <a:latin typeface="BIZ UDPゴシック" panose="020B0400000000000000" pitchFamily="50" charset="-128"/>
                <a:ea typeface="BIZ UDPゴシック" panose="020B0400000000000000" pitchFamily="50" charset="-128"/>
              </a:rPr>
              <a:t>メニュー表示は、アプリを起動した時は、最小化します</a:t>
            </a:r>
            <a:endParaRPr kumimoji="1" lang="ja-JP" altLang="en-US" sz="1200" dirty="0">
              <a:latin typeface="BIZ UDPゴシック" panose="020B0400000000000000" pitchFamily="50" charset="-128"/>
              <a:ea typeface="BIZ UDPゴシック" panose="020B0400000000000000" pitchFamily="50" charset="-128"/>
            </a:endParaRPr>
          </a:p>
        </p:txBody>
      </p:sp>
      <p:cxnSp>
        <p:nvCxnSpPr>
          <p:cNvPr id="6" name="直線矢印コネクタ 5">
            <a:extLst>
              <a:ext uri="{FF2B5EF4-FFF2-40B4-BE49-F238E27FC236}">
                <a16:creationId xmlns:a16="http://schemas.microsoft.com/office/drawing/2014/main" id="{89713F0D-45FC-4B19-7FF0-3F298ACE16B7}"/>
              </a:ext>
            </a:extLst>
          </p:cNvPr>
          <p:cNvCxnSpPr>
            <a:cxnSpLocks/>
          </p:cNvCxnSpPr>
          <p:nvPr/>
        </p:nvCxnSpPr>
        <p:spPr>
          <a:xfrm>
            <a:off x="5103181" y="2466803"/>
            <a:ext cx="224250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直線コネクタ 9">
            <a:extLst>
              <a:ext uri="{FF2B5EF4-FFF2-40B4-BE49-F238E27FC236}">
                <a16:creationId xmlns:a16="http://schemas.microsoft.com/office/drawing/2014/main" id="{4A758F01-A128-A302-3F7B-9AF058A0449D}"/>
              </a:ext>
            </a:extLst>
          </p:cNvPr>
          <p:cNvCxnSpPr/>
          <p:nvPr/>
        </p:nvCxnSpPr>
        <p:spPr>
          <a:xfrm>
            <a:off x="4304672" y="1051370"/>
            <a:ext cx="79850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直線コネクタ 13">
            <a:extLst>
              <a:ext uri="{FF2B5EF4-FFF2-40B4-BE49-F238E27FC236}">
                <a16:creationId xmlns:a16="http://schemas.microsoft.com/office/drawing/2014/main" id="{C91D9651-FB2F-F287-2F33-1171FE422880}"/>
              </a:ext>
            </a:extLst>
          </p:cNvPr>
          <p:cNvCxnSpPr>
            <a:cxnSpLocks/>
          </p:cNvCxnSpPr>
          <p:nvPr/>
        </p:nvCxnSpPr>
        <p:spPr>
          <a:xfrm>
            <a:off x="5103181" y="1051370"/>
            <a:ext cx="0" cy="1415433"/>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直線コネクタ 27">
            <a:extLst>
              <a:ext uri="{FF2B5EF4-FFF2-40B4-BE49-F238E27FC236}">
                <a16:creationId xmlns:a16="http://schemas.microsoft.com/office/drawing/2014/main" id="{56865AA1-8B69-1263-4A8E-8240CE9E01A9}"/>
              </a:ext>
            </a:extLst>
          </p:cNvPr>
          <p:cNvCxnSpPr/>
          <p:nvPr/>
        </p:nvCxnSpPr>
        <p:spPr>
          <a:xfrm>
            <a:off x="4333755" y="5397127"/>
            <a:ext cx="79850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直線コネクタ 28">
            <a:extLst>
              <a:ext uri="{FF2B5EF4-FFF2-40B4-BE49-F238E27FC236}">
                <a16:creationId xmlns:a16="http://schemas.microsoft.com/office/drawing/2014/main" id="{E9EECC5E-1837-F615-5458-47A98338A336}"/>
              </a:ext>
            </a:extLst>
          </p:cNvPr>
          <p:cNvCxnSpPr>
            <a:cxnSpLocks/>
          </p:cNvCxnSpPr>
          <p:nvPr/>
        </p:nvCxnSpPr>
        <p:spPr>
          <a:xfrm>
            <a:off x="5132264" y="5397127"/>
            <a:ext cx="0" cy="334261"/>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直線矢印コネクタ 30">
            <a:extLst>
              <a:ext uri="{FF2B5EF4-FFF2-40B4-BE49-F238E27FC236}">
                <a16:creationId xmlns:a16="http://schemas.microsoft.com/office/drawing/2014/main" id="{21658411-1105-0B43-6D3E-0D2B48914370}"/>
              </a:ext>
            </a:extLst>
          </p:cNvPr>
          <p:cNvCxnSpPr>
            <a:cxnSpLocks/>
          </p:cNvCxnSpPr>
          <p:nvPr/>
        </p:nvCxnSpPr>
        <p:spPr>
          <a:xfrm>
            <a:off x="5132264" y="5751554"/>
            <a:ext cx="348383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0028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46B19A-425D-B188-2625-302B799CBF10}"/>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34A14FD-81A8-31CF-6A25-005FA9FA4B43}"/>
              </a:ext>
            </a:extLst>
          </p:cNvPr>
          <p:cNvSpPr txBox="1"/>
          <p:nvPr/>
        </p:nvSpPr>
        <p:spPr>
          <a:xfrm>
            <a:off x="622170" y="175117"/>
            <a:ext cx="2031325" cy="369332"/>
          </a:xfrm>
          <a:prstGeom prst="rect">
            <a:avLst/>
          </a:prstGeom>
          <a:noFill/>
        </p:spPr>
        <p:txBody>
          <a:bodyPr wrap="none" rtlCol="0">
            <a:spAutoFit/>
          </a:bodyPr>
          <a:lstStyle/>
          <a:p>
            <a:r>
              <a:rPr kumimoji="1" lang="ja-JP" altLang="en-US" dirty="0"/>
              <a:t>一般社員メニュー</a:t>
            </a:r>
          </a:p>
        </p:txBody>
      </p:sp>
      <p:grpSp>
        <p:nvGrpSpPr>
          <p:cNvPr id="11" name="グループ化 10">
            <a:extLst>
              <a:ext uri="{FF2B5EF4-FFF2-40B4-BE49-F238E27FC236}">
                <a16:creationId xmlns:a16="http://schemas.microsoft.com/office/drawing/2014/main" id="{DFC676D0-EEA8-AAA2-A4B8-AA109B993AD4}"/>
              </a:ext>
            </a:extLst>
          </p:cNvPr>
          <p:cNvGrpSpPr/>
          <p:nvPr/>
        </p:nvGrpSpPr>
        <p:grpSpPr>
          <a:xfrm>
            <a:off x="5626638" y="872990"/>
            <a:ext cx="4237761" cy="3276610"/>
            <a:chOff x="386391" y="850579"/>
            <a:chExt cx="3475291" cy="2687073"/>
          </a:xfrm>
        </p:grpSpPr>
        <p:pic>
          <p:nvPicPr>
            <p:cNvPr id="6" name="図 5">
              <a:extLst>
                <a:ext uri="{FF2B5EF4-FFF2-40B4-BE49-F238E27FC236}">
                  <a16:creationId xmlns:a16="http://schemas.microsoft.com/office/drawing/2014/main" id="{1DF9FC80-0B55-3501-88E2-7F3E149FEC4F}"/>
                </a:ext>
              </a:extLst>
            </p:cNvPr>
            <p:cNvPicPr>
              <a:picLocks noChangeAspect="1"/>
            </p:cNvPicPr>
            <p:nvPr/>
          </p:nvPicPr>
          <p:blipFill>
            <a:blip r:embed="rId3" cstate="screen">
              <a:extLst>
                <a:ext uri="{28A0092B-C50C-407E-A947-70E740481C1C}">
                  <a14:useLocalDpi xmlns:a14="http://schemas.microsoft.com/office/drawing/2010/main"/>
                </a:ext>
              </a:extLst>
            </a:blip>
            <a:srcRect t="9508"/>
            <a:stretch/>
          </p:blipFill>
          <p:spPr>
            <a:xfrm>
              <a:off x="386391" y="850579"/>
              <a:ext cx="3475291" cy="2687073"/>
            </a:xfrm>
            <a:prstGeom prst="rect">
              <a:avLst/>
            </a:prstGeom>
            <a:ln>
              <a:solidFill>
                <a:srgbClr val="0000FF"/>
              </a:solidFill>
            </a:ln>
          </p:spPr>
        </p:pic>
        <p:sp>
          <p:nvSpPr>
            <p:cNvPr id="3" name="テキスト ボックス 2">
              <a:extLst>
                <a:ext uri="{FF2B5EF4-FFF2-40B4-BE49-F238E27FC236}">
                  <a16:creationId xmlns:a16="http://schemas.microsoft.com/office/drawing/2014/main" id="{7F4E1A85-D2B9-458F-E6A0-2BD25E84B52C}"/>
                </a:ext>
              </a:extLst>
            </p:cNvPr>
            <p:cNvSpPr txBox="1"/>
            <p:nvPr/>
          </p:nvSpPr>
          <p:spPr>
            <a:xfrm>
              <a:off x="1110351" y="2075347"/>
              <a:ext cx="2492990" cy="369332"/>
            </a:xfrm>
            <a:prstGeom prst="rect">
              <a:avLst/>
            </a:prstGeom>
            <a:noFill/>
            <a:ln>
              <a:noFill/>
            </a:ln>
          </p:spPr>
          <p:txBody>
            <a:bodyPr wrap="none" rtlCol="0">
              <a:spAutoFit/>
            </a:bodyPr>
            <a:lstStyle/>
            <a:p>
              <a:r>
                <a:rPr lang="ja-JP" altLang="en-US" dirty="0"/>
                <a:t>機械故障等の技術支援</a:t>
              </a:r>
              <a:endParaRPr kumimoji="1" lang="ja-JP" altLang="en-US" dirty="0"/>
            </a:p>
          </p:txBody>
        </p:sp>
      </p:grpSp>
      <p:grpSp>
        <p:nvGrpSpPr>
          <p:cNvPr id="9" name="グループ化 8">
            <a:extLst>
              <a:ext uri="{FF2B5EF4-FFF2-40B4-BE49-F238E27FC236}">
                <a16:creationId xmlns:a16="http://schemas.microsoft.com/office/drawing/2014/main" id="{F4E9351E-54E8-6218-8844-80BA5AE33977}"/>
              </a:ext>
            </a:extLst>
          </p:cNvPr>
          <p:cNvGrpSpPr/>
          <p:nvPr/>
        </p:nvGrpSpPr>
        <p:grpSpPr>
          <a:xfrm>
            <a:off x="534615" y="872990"/>
            <a:ext cx="4237760" cy="3239649"/>
            <a:chOff x="4381689" y="3652593"/>
            <a:chExt cx="3428621" cy="2621085"/>
          </a:xfrm>
        </p:grpSpPr>
        <p:pic>
          <p:nvPicPr>
            <p:cNvPr id="10" name="図 9">
              <a:extLst>
                <a:ext uri="{FF2B5EF4-FFF2-40B4-BE49-F238E27FC236}">
                  <a16:creationId xmlns:a16="http://schemas.microsoft.com/office/drawing/2014/main" id="{79AC09B5-AB70-0C89-D0AF-268B464ADCE8}"/>
                </a:ext>
              </a:extLst>
            </p:cNvPr>
            <p:cNvPicPr>
              <a:picLocks noChangeAspect="1"/>
            </p:cNvPicPr>
            <p:nvPr/>
          </p:nvPicPr>
          <p:blipFill>
            <a:blip r:embed="rId4" cstate="screen">
              <a:extLst>
                <a:ext uri="{28A0092B-C50C-407E-A947-70E740481C1C}">
                  <a14:useLocalDpi xmlns:a14="http://schemas.microsoft.com/office/drawing/2010/main"/>
                </a:ext>
              </a:extLst>
            </a:blip>
            <a:srcRect t="10529"/>
            <a:stretch/>
          </p:blipFill>
          <p:spPr>
            <a:xfrm>
              <a:off x="4381689" y="3652593"/>
              <a:ext cx="3428621" cy="2621085"/>
            </a:xfrm>
            <a:prstGeom prst="rect">
              <a:avLst/>
            </a:prstGeom>
            <a:ln>
              <a:solidFill>
                <a:srgbClr val="0000FF"/>
              </a:solidFill>
            </a:ln>
          </p:spPr>
        </p:pic>
        <p:sp>
          <p:nvSpPr>
            <p:cNvPr id="5" name="テキスト ボックス 4">
              <a:extLst>
                <a:ext uri="{FF2B5EF4-FFF2-40B4-BE49-F238E27FC236}">
                  <a16:creationId xmlns:a16="http://schemas.microsoft.com/office/drawing/2014/main" id="{D6D83DF5-CF51-DB90-D521-F7453ED434DC}"/>
                </a:ext>
              </a:extLst>
            </p:cNvPr>
            <p:cNvSpPr txBox="1"/>
            <p:nvPr/>
          </p:nvSpPr>
          <p:spPr>
            <a:xfrm>
              <a:off x="4821223" y="4808920"/>
              <a:ext cx="2625951" cy="646331"/>
            </a:xfrm>
            <a:prstGeom prst="rect">
              <a:avLst/>
            </a:prstGeom>
            <a:noFill/>
            <a:ln>
              <a:noFill/>
            </a:ln>
          </p:spPr>
          <p:txBody>
            <a:bodyPr wrap="square" rtlCol="0">
              <a:spAutoFit/>
            </a:bodyPr>
            <a:lstStyle/>
            <a:p>
              <a:r>
                <a:rPr lang="ja-JP" altLang="en-US" dirty="0"/>
                <a:t>・仕業点検項目の表示</a:t>
              </a:r>
              <a:endParaRPr lang="en-US" altLang="ja-JP" dirty="0"/>
            </a:p>
            <a:p>
              <a:r>
                <a:rPr lang="ja-JP" altLang="en-US" dirty="0"/>
                <a:t>・作業実績を記録</a:t>
              </a:r>
              <a:endParaRPr kumimoji="1" lang="ja-JP" altLang="en-US" dirty="0"/>
            </a:p>
          </p:txBody>
        </p:sp>
      </p:grpSp>
      <p:grpSp>
        <p:nvGrpSpPr>
          <p:cNvPr id="8" name="グループ化 7">
            <a:extLst>
              <a:ext uri="{FF2B5EF4-FFF2-40B4-BE49-F238E27FC236}">
                <a16:creationId xmlns:a16="http://schemas.microsoft.com/office/drawing/2014/main" id="{72530EB7-21BD-9FB6-CD3E-C0FBC5A2D7B8}"/>
              </a:ext>
            </a:extLst>
          </p:cNvPr>
          <p:cNvGrpSpPr/>
          <p:nvPr/>
        </p:nvGrpSpPr>
        <p:grpSpPr>
          <a:xfrm>
            <a:off x="8888506" y="4412360"/>
            <a:ext cx="2863071" cy="2209474"/>
            <a:chOff x="8545161" y="801279"/>
            <a:chExt cx="3104971" cy="2396152"/>
          </a:xfrm>
        </p:grpSpPr>
        <p:pic>
          <p:nvPicPr>
            <p:cNvPr id="12" name="図 11">
              <a:extLst>
                <a:ext uri="{FF2B5EF4-FFF2-40B4-BE49-F238E27FC236}">
                  <a16:creationId xmlns:a16="http://schemas.microsoft.com/office/drawing/2014/main" id="{DFA03825-C34C-D1D4-5602-61B8065F4D3E}"/>
                </a:ext>
              </a:extLst>
            </p:cNvPr>
            <p:cNvPicPr>
              <a:picLocks noChangeAspect="1"/>
            </p:cNvPicPr>
            <p:nvPr/>
          </p:nvPicPr>
          <p:blipFill>
            <a:blip r:embed="rId5" cstate="screen">
              <a:extLst>
                <a:ext uri="{28A0092B-C50C-407E-A947-70E740481C1C}">
                  <a14:useLocalDpi xmlns:a14="http://schemas.microsoft.com/office/drawing/2010/main"/>
                </a:ext>
              </a:extLst>
            </a:blip>
            <a:srcRect t="9680"/>
            <a:stretch/>
          </p:blipFill>
          <p:spPr>
            <a:xfrm>
              <a:off x="8545161" y="801279"/>
              <a:ext cx="3104971" cy="2396152"/>
            </a:xfrm>
            <a:prstGeom prst="rect">
              <a:avLst/>
            </a:prstGeom>
            <a:ln>
              <a:solidFill>
                <a:srgbClr val="0000FF"/>
              </a:solidFill>
            </a:ln>
          </p:spPr>
        </p:pic>
        <p:sp>
          <p:nvSpPr>
            <p:cNvPr id="7" name="テキスト ボックス 6">
              <a:extLst>
                <a:ext uri="{FF2B5EF4-FFF2-40B4-BE49-F238E27FC236}">
                  <a16:creationId xmlns:a16="http://schemas.microsoft.com/office/drawing/2014/main" id="{F66CF61E-5F63-FDE3-BA98-07A6A4920D1C}"/>
                </a:ext>
              </a:extLst>
            </p:cNvPr>
            <p:cNvSpPr txBox="1"/>
            <p:nvPr/>
          </p:nvSpPr>
          <p:spPr>
            <a:xfrm>
              <a:off x="9197399" y="1775187"/>
              <a:ext cx="2031325" cy="646331"/>
            </a:xfrm>
            <a:prstGeom prst="rect">
              <a:avLst/>
            </a:prstGeom>
            <a:noFill/>
            <a:ln>
              <a:noFill/>
            </a:ln>
          </p:spPr>
          <p:txBody>
            <a:bodyPr wrap="none" rtlCol="0">
              <a:spAutoFit/>
            </a:bodyPr>
            <a:lstStyle/>
            <a:p>
              <a:r>
                <a:rPr lang="ja-JP" altLang="en-US" dirty="0"/>
                <a:t>・機械故障情報</a:t>
              </a:r>
              <a:endParaRPr lang="en-US" altLang="ja-JP" dirty="0"/>
            </a:p>
            <a:p>
              <a:r>
                <a:rPr kumimoji="1" lang="ja-JP" altLang="en-US" dirty="0"/>
                <a:t>・緊急調査・報告</a:t>
              </a:r>
            </a:p>
          </p:txBody>
        </p:sp>
      </p:grpSp>
    </p:spTree>
    <p:extLst>
      <p:ext uri="{BB962C8B-B14F-4D97-AF65-F5344CB8AC3E}">
        <p14:creationId xmlns:p14="http://schemas.microsoft.com/office/powerpoint/2010/main" val="2018307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F5D8C7-100B-89EE-8C50-801D2FE3EA17}"/>
            </a:ext>
          </a:extLst>
        </p:cNvPr>
        <p:cNvGrpSpPr/>
        <p:nvPr/>
      </p:nvGrpSpPr>
      <p:grpSpPr>
        <a:xfrm>
          <a:off x="0" y="0"/>
          <a:ext cx="0" cy="0"/>
          <a:chOff x="0" y="0"/>
          <a:chExt cx="0" cy="0"/>
        </a:xfrm>
      </p:grpSpPr>
      <p:pic>
        <p:nvPicPr>
          <p:cNvPr id="11" name="図 10">
            <a:extLst>
              <a:ext uri="{FF2B5EF4-FFF2-40B4-BE49-F238E27FC236}">
                <a16:creationId xmlns:a16="http://schemas.microsoft.com/office/drawing/2014/main" id="{D4B0B6CE-CE31-A745-5FEE-548CC65D1666}"/>
              </a:ext>
            </a:extLst>
          </p:cNvPr>
          <p:cNvPicPr>
            <a:picLocks noChangeAspect="1"/>
          </p:cNvPicPr>
          <p:nvPr/>
        </p:nvPicPr>
        <p:blipFill>
          <a:blip r:embed="rId3" cstate="screen">
            <a:extLst>
              <a:ext uri="{28A0092B-C50C-407E-A947-70E740481C1C}">
                <a14:useLocalDpi xmlns:a14="http://schemas.microsoft.com/office/drawing/2010/main"/>
              </a:ext>
            </a:extLst>
          </a:blip>
          <a:srcRect t="10004"/>
          <a:stretch/>
        </p:blipFill>
        <p:spPr>
          <a:xfrm>
            <a:off x="4616909" y="554393"/>
            <a:ext cx="5978363" cy="3183247"/>
          </a:xfrm>
          <a:prstGeom prst="rect">
            <a:avLst/>
          </a:prstGeom>
        </p:spPr>
      </p:pic>
      <p:pic>
        <p:nvPicPr>
          <p:cNvPr id="6" name="図 5">
            <a:extLst>
              <a:ext uri="{FF2B5EF4-FFF2-40B4-BE49-F238E27FC236}">
                <a16:creationId xmlns:a16="http://schemas.microsoft.com/office/drawing/2014/main" id="{0D450E9C-5E4A-4CDF-B8E0-43274C4E9DDB}"/>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72704" y="684085"/>
            <a:ext cx="3212568" cy="2744916"/>
          </a:xfrm>
          <a:prstGeom prst="rect">
            <a:avLst/>
          </a:prstGeom>
        </p:spPr>
      </p:pic>
      <p:grpSp>
        <p:nvGrpSpPr>
          <p:cNvPr id="14" name="グループ化 13">
            <a:extLst>
              <a:ext uri="{FF2B5EF4-FFF2-40B4-BE49-F238E27FC236}">
                <a16:creationId xmlns:a16="http://schemas.microsoft.com/office/drawing/2014/main" id="{94AA22E8-95A5-3801-8D3F-CA2EE5BDB858}"/>
              </a:ext>
            </a:extLst>
          </p:cNvPr>
          <p:cNvGrpSpPr/>
          <p:nvPr/>
        </p:nvGrpSpPr>
        <p:grpSpPr>
          <a:xfrm>
            <a:off x="272704" y="3737640"/>
            <a:ext cx="3332644" cy="2565967"/>
            <a:chOff x="5568369" y="2690839"/>
            <a:chExt cx="4581427" cy="3527467"/>
          </a:xfrm>
        </p:grpSpPr>
        <p:pic>
          <p:nvPicPr>
            <p:cNvPr id="8" name="図 7">
              <a:extLst>
                <a:ext uri="{FF2B5EF4-FFF2-40B4-BE49-F238E27FC236}">
                  <a16:creationId xmlns:a16="http://schemas.microsoft.com/office/drawing/2014/main" id="{5D3A7FF9-5FDC-11C3-97C2-EA78DBE7C80D}"/>
                </a:ext>
              </a:extLst>
            </p:cNvPr>
            <p:cNvPicPr>
              <a:picLocks noChangeAspect="1"/>
            </p:cNvPicPr>
            <p:nvPr/>
          </p:nvPicPr>
          <p:blipFill>
            <a:blip r:embed="rId5" cstate="screen">
              <a:extLst>
                <a:ext uri="{28A0092B-C50C-407E-A947-70E740481C1C}">
                  <a14:useLocalDpi xmlns:a14="http://schemas.microsoft.com/office/drawing/2010/main"/>
                </a:ext>
              </a:extLst>
            </a:blip>
            <a:srcRect/>
            <a:stretch/>
          </p:blipFill>
          <p:spPr>
            <a:xfrm>
              <a:off x="5568369" y="2690839"/>
              <a:ext cx="4581427" cy="3527467"/>
            </a:xfrm>
            <a:prstGeom prst="rect">
              <a:avLst/>
            </a:prstGeom>
          </p:spPr>
        </p:pic>
        <p:sp>
          <p:nvSpPr>
            <p:cNvPr id="13" name="正方形/長方形 12">
              <a:extLst>
                <a:ext uri="{FF2B5EF4-FFF2-40B4-BE49-F238E27FC236}">
                  <a16:creationId xmlns:a16="http://schemas.microsoft.com/office/drawing/2014/main" id="{604899FD-12CD-7735-C37D-B15A7707E2B8}"/>
                </a:ext>
              </a:extLst>
            </p:cNvPr>
            <p:cNvSpPr/>
            <p:nvPr/>
          </p:nvSpPr>
          <p:spPr>
            <a:xfrm>
              <a:off x="6096000" y="5307291"/>
              <a:ext cx="521616" cy="631595"/>
            </a:xfrm>
            <a:prstGeom prst="rect">
              <a:avLst/>
            </a:prstGeom>
            <a:solidFill>
              <a:schemeClr val="dk1">
                <a:alpha val="82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2" name="テキスト ボックス 1">
            <a:extLst>
              <a:ext uri="{FF2B5EF4-FFF2-40B4-BE49-F238E27FC236}">
                <a16:creationId xmlns:a16="http://schemas.microsoft.com/office/drawing/2014/main" id="{39057D11-9514-36FA-C881-2AC9EB219A58}"/>
              </a:ext>
            </a:extLst>
          </p:cNvPr>
          <p:cNvSpPr txBox="1"/>
          <p:nvPr/>
        </p:nvSpPr>
        <p:spPr>
          <a:xfrm>
            <a:off x="6442673" y="1311365"/>
            <a:ext cx="1826141" cy="338554"/>
          </a:xfrm>
          <a:prstGeom prst="rect">
            <a:avLst/>
          </a:prstGeom>
          <a:noFill/>
        </p:spPr>
        <p:txBody>
          <a:bodyPr wrap="none" rtlCol="0">
            <a:spAutoFit/>
          </a:bodyPr>
          <a:lstStyle/>
          <a:p>
            <a:r>
              <a:rPr lang="ja-JP" altLang="en-US" sz="1600" dirty="0">
                <a:latin typeface="BIZ UDPゴシック" panose="020B0400000000000000" pitchFamily="50" charset="-128"/>
                <a:ea typeface="BIZ UDPゴシック" panose="020B0400000000000000" pitchFamily="50" charset="-128"/>
              </a:rPr>
              <a:t>点検項目表の編集</a:t>
            </a:r>
            <a:endParaRPr kumimoji="1" lang="ja-JP" altLang="en-US" sz="1600"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410A5A5D-E494-830F-B699-D64FBEE9076E}"/>
              </a:ext>
            </a:extLst>
          </p:cNvPr>
          <p:cNvSpPr txBox="1"/>
          <p:nvPr/>
        </p:nvSpPr>
        <p:spPr>
          <a:xfrm>
            <a:off x="6927280" y="514807"/>
            <a:ext cx="3667992" cy="338554"/>
          </a:xfrm>
          <a:prstGeom prst="rect">
            <a:avLst/>
          </a:prstGeom>
          <a:noFill/>
        </p:spPr>
        <p:txBody>
          <a:bodyPr wrap="none" rtlCol="0">
            <a:spAutoFit/>
          </a:bodyPr>
          <a:lstStyle/>
          <a:p>
            <a:r>
              <a:rPr kumimoji="1" lang="ja-JP" altLang="en-US" sz="1600" dirty="0">
                <a:latin typeface="BIZ UDPゴシック" panose="020B0400000000000000" pitchFamily="50" charset="-128"/>
                <a:ea typeface="BIZ UDPゴシック" panose="020B0400000000000000" pitchFamily="50" charset="-128"/>
              </a:rPr>
              <a:t>仕業点検時の測定等の数値基準を設定</a:t>
            </a:r>
          </a:p>
        </p:txBody>
      </p:sp>
      <p:sp>
        <p:nvSpPr>
          <p:cNvPr id="4" name="テキスト ボックス 3">
            <a:extLst>
              <a:ext uri="{FF2B5EF4-FFF2-40B4-BE49-F238E27FC236}">
                <a16:creationId xmlns:a16="http://schemas.microsoft.com/office/drawing/2014/main" id="{D07C3503-365E-3E93-BD8C-4E65945A932A}"/>
              </a:ext>
            </a:extLst>
          </p:cNvPr>
          <p:cNvSpPr txBox="1"/>
          <p:nvPr/>
        </p:nvSpPr>
        <p:spPr>
          <a:xfrm>
            <a:off x="622170" y="175117"/>
            <a:ext cx="1800493" cy="369332"/>
          </a:xfrm>
          <a:prstGeom prst="rect">
            <a:avLst/>
          </a:prstGeom>
          <a:noFill/>
        </p:spPr>
        <p:txBody>
          <a:bodyPr wrap="none" rtlCol="0">
            <a:spAutoFit/>
          </a:bodyPr>
          <a:lstStyle/>
          <a:p>
            <a:r>
              <a:rPr kumimoji="1" lang="ja-JP" altLang="en-US" dirty="0"/>
              <a:t>管理者メニュー</a:t>
            </a:r>
          </a:p>
        </p:txBody>
      </p:sp>
      <p:sp>
        <p:nvSpPr>
          <p:cNvPr id="9" name="テキスト ボックス 8">
            <a:extLst>
              <a:ext uri="{FF2B5EF4-FFF2-40B4-BE49-F238E27FC236}">
                <a16:creationId xmlns:a16="http://schemas.microsoft.com/office/drawing/2014/main" id="{346C9372-7697-9BCA-1A7E-B24FECD630AF}"/>
              </a:ext>
            </a:extLst>
          </p:cNvPr>
          <p:cNvSpPr txBox="1"/>
          <p:nvPr/>
        </p:nvSpPr>
        <p:spPr>
          <a:xfrm>
            <a:off x="6750450" y="2275707"/>
            <a:ext cx="1210588" cy="338554"/>
          </a:xfrm>
          <a:prstGeom prst="rect">
            <a:avLst/>
          </a:prstGeom>
          <a:noFill/>
        </p:spPr>
        <p:txBody>
          <a:bodyPr wrap="none" rtlCol="0">
            <a:spAutoFit/>
          </a:bodyPr>
          <a:lstStyle/>
          <a:p>
            <a:r>
              <a:rPr lang="ja-JP" altLang="en-US" sz="1600" dirty="0">
                <a:latin typeface="BIZ UDPゴシック" panose="020B0400000000000000" pitchFamily="50" charset="-128"/>
                <a:ea typeface="BIZ UDPゴシック" panose="020B0400000000000000" pitchFamily="50" charset="-128"/>
              </a:rPr>
              <a:t>点検項目表</a:t>
            </a:r>
            <a:endParaRPr kumimoji="1" lang="ja-JP" altLang="en-US" sz="1600" dirty="0">
              <a:latin typeface="BIZ UDPゴシック" panose="020B0400000000000000" pitchFamily="50" charset="-128"/>
              <a:ea typeface="BIZ UDPゴシック" panose="020B0400000000000000" pitchFamily="50" charset="-128"/>
            </a:endParaRPr>
          </a:p>
        </p:txBody>
      </p:sp>
      <p:sp>
        <p:nvSpPr>
          <p:cNvPr id="12" name="正方形/長方形 11">
            <a:extLst>
              <a:ext uri="{FF2B5EF4-FFF2-40B4-BE49-F238E27FC236}">
                <a16:creationId xmlns:a16="http://schemas.microsoft.com/office/drawing/2014/main" id="{577ADA80-B398-AA53-2407-A2C0A71B85A2}"/>
              </a:ext>
            </a:extLst>
          </p:cNvPr>
          <p:cNvSpPr/>
          <p:nvPr/>
        </p:nvSpPr>
        <p:spPr>
          <a:xfrm>
            <a:off x="4820018" y="3939645"/>
            <a:ext cx="5775254" cy="2565967"/>
          </a:xfrm>
          <a:prstGeom prst="rect">
            <a:avLst/>
          </a:prstGeom>
          <a:solidFill>
            <a:schemeClr val="bg1"/>
          </a:solidFill>
          <a:ln>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音声アシスタント用基礎データ処理</a:t>
            </a:r>
          </a:p>
        </p:txBody>
      </p:sp>
    </p:spTree>
    <p:extLst>
      <p:ext uri="{BB962C8B-B14F-4D97-AF65-F5344CB8AC3E}">
        <p14:creationId xmlns:p14="http://schemas.microsoft.com/office/powerpoint/2010/main" val="1700074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1B403DFE-3CFA-0654-8011-F0B2E1710937}"/>
              </a:ext>
            </a:extLst>
          </p:cNvPr>
          <p:cNvSpPr txBox="1"/>
          <p:nvPr/>
        </p:nvSpPr>
        <p:spPr>
          <a:xfrm>
            <a:off x="628091" y="651773"/>
            <a:ext cx="10667440" cy="923330"/>
          </a:xfrm>
          <a:prstGeom prst="rect">
            <a:avLst/>
          </a:prstGeom>
          <a:noFill/>
        </p:spPr>
        <p:txBody>
          <a:bodyPr wrap="square">
            <a:spAutoFit/>
          </a:bodyPr>
          <a:lstStyle/>
          <a:p>
            <a:r>
              <a:rPr lang="ja-JP" altLang="en-US" dirty="0"/>
              <a:t>アジャイル契約とは、プロジェクトを小規模な開発サイクル（スプリント）に分割し、柔軟に開発・変更を行う契約形態です。特に、アプリを細かく区分して開発する場合、各アプリが独立して機能し、特定のアプリ開発が中止されてもシステム全体が影響を受けにくい設計が可能となります。</a:t>
            </a:r>
          </a:p>
        </p:txBody>
      </p:sp>
      <p:sp>
        <p:nvSpPr>
          <p:cNvPr id="8" name="テキスト ボックス 7">
            <a:extLst>
              <a:ext uri="{FF2B5EF4-FFF2-40B4-BE49-F238E27FC236}">
                <a16:creationId xmlns:a16="http://schemas.microsoft.com/office/drawing/2014/main" id="{F6CFD5EC-2471-3477-6D00-3B51DA63C5C9}"/>
              </a:ext>
            </a:extLst>
          </p:cNvPr>
          <p:cNvSpPr txBox="1"/>
          <p:nvPr/>
        </p:nvSpPr>
        <p:spPr>
          <a:xfrm>
            <a:off x="1228023" y="2530184"/>
            <a:ext cx="1967191" cy="369332"/>
          </a:xfrm>
          <a:prstGeom prst="rect">
            <a:avLst/>
          </a:prstGeom>
          <a:noFill/>
        </p:spPr>
        <p:txBody>
          <a:bodyPr wrap="square">
            <a:spAutoFit/>
          </a:bodyPr>
          <a:lstStyle/>
          <a:p>
            <a:r>
              <a:rPr lang="ja-JP" altLang="en-US" dirty="0"/>
              <a:t>ダッシュボード</a:t>
            </a:r>
          </a:p>
        </p:txBody>
      </p:sp>
      <p:sp>
        <p:nvSpPr>
          <p:cNvPr id="9" name="テキスト ボックス 8">
            <a:extLst>
              <a:ext uri="{FF2B5EF4-FFF2-40B4-BE49-F238E27FC236}">
                <a16:creationId xmlns:a16="http://schemas.microsoft.com/office/drawing/2014/main" id="{3235FD8F-6A9B-51FB-8EB8-5CF0ACAB39AF}"/>
              </a:ext>
            </a:extLst>
          </p:cNvPr>
          <p:cNvSpPr txBox="1"/>
          <p:nvPr/>
        </p:nvSpPr>
        <p:spPr>
          <a:xfrm>
            <a:off x="2211618" y="2964665"/>
            <a:ext cx="1571346" cy="923330"/>
          </a:xfrm>
          <a:prstGeom prst="rect">
            <a:avLst/>
          </a:prstGeom>
          <a:noFill/>
        </p:spPr>
        <p:txBody>
          <a:bodyPr wrap="square">
            <a:spAutoFit/>
          </a:bodyPr>
          <a:lstStyle/>
          <a:p>
            <a:r>
              <a:rPr lang="ja-JP" altLang="en-US" dirty="0"/>
              <a:t>運用管理</a:t>
            </a:r>
            <a:endParaRPr lang="en-US" altLang="ja-JP" dirty="0"/>
          </a:p>
          <a:p>
            <a:r>
              <a:rPr lang="ja-JP" altLang="en-US" dirty="0"/>
              <a:t>・仕業点検</a:t>
            </a:r>
            <a:endParaRPr lang="en-US" altLang="ja-JP" dirty="0"/>
          </a:p>
          <a:p>
            <a:r>
              <a:rPr lang="ja-JP" altLang="en-US" dirty="0"/>
              <a:t>・運用実績</a:t>
            </a:r>
          </a:p>
        </p:txBody>
      </p:sp>
      <p:sp>
        <p:nvSpPr>
          <p:cNvPr id="10" name="テキスト ボックス 9">
            <a:extLst>
              <a:ext uri="{FF2B5EF4-FFF2-40B4-BE49-F238E27FC236}">
                <a16:creationId xmlns:a16="http://schemas.microsoft.com/office/drawing/2014/main" id="{9FB225E1-3B9E-0840-037C-F59D511E44C4}"/>
              </a:ext>
            </a:extLst>
          </p:cNvPr>
          <p:cNvSpPr txBox="1"/>
          <p:nvPr/>
        </p:nvSpPr>
        <p:spPr>
          <a:xfrm>
            <a:off x="5472108" y="2087355"/>
            <a:ext cx="1967191" cy="369332"/>
          </a:xfrm>
          <a:prstGeom prst="rect">
            <a:avLst/>
          </a:prstGeom>
          <a:noFill/>
        </p:spPr>
        <p:txBody>
          <a:bodyPr wrap="square">
            <a:spAutoFit/>
          </a:bodyPr>
          <a:lstStyle/>
          <a:p>
            <a:r>
              <a:rPr lang="ja-JP" altLang="en-US" dirty="0"/>
              <a:t>スプリント</a:t>
            </a:r>
          </a:p>
        </p:txBody>
      </p:sp>
      <p:sp>
        <p:nvSpPr>
          <p:cNvPr id="11" name="テキスト ボックス 10">
            <a:extLst>
              <a:ext uri="{FF2B5EF4-FFF2-40B4-BE49-F238E27FC236}">
                <a16:creationId xmlns:a16="http://schemas.microsoft.com/office/drawing/2014/main" id="{31FDEE37-33E4-396D-FCCD-4EDBF71878F2}"/>
              </a:ext>
            </a:extLst>
          </p:cNvPr>
          <p:cNvSpPr txBox="1"/>
          <p:nvPr/>
        </p:nvSpPr>
        <p:spPr>
          <a:xfrm>
            <a:off x="3509532" y="4096593"/>
            <a:ext cx="2110072" cy="369332"/>
          </a:xfrm>
          <a:prstGeom prst="rect">
            <a:avLst/>
          </a:prstGeom>
          <a:noFill/>
        </p:spPr>
        <p:txBody>
          <a:bodyPr wrap="square">
            <a:spAutoFit/>
          </a:bodyPr>
          <a:lstStyle/>
          <a:p>
            <a:r>
              <a:rPr lang="ja-JP" altLang="en-US" dirty="0"/>
              <a:t>音声アシスタント</a:t>
            </a:r>
          </a:p>
        </p:txBody>
      </p:sp>
      <p:sp>
        <p:nvSpPr>
          <p:cNvPr id="12" name="テキスト ボックス 11">
            <a:extLst>
              <a:ext uri="{FF2B5EF4-FFF2-40B4-BE49-F238E27FC236}">
                <a16:creationId xmlns:a16="http://schemas.microsoft.com/office/drawing/2014/main" id="{DA561CD1-3634-2CE5-347E-1554FBFD2026}"/>
              </a:ext>
            </a:extLst>
          </p:cNvPr>
          <p:cNvSpPr txBox="1"/>
          <p:nvPr/>
        </p:nvSpPr>
        <p:spPr>
          <a:xfrm>
            <a:off x="5790495" y="4609717"/>
            <a:ext cx="1330415" cy="369332"/>
          </a:xfrm>
          <a:prstGeom prst="rect">
            <a:avLst/>
          </a:prstGeom>
          <a:noFill/>
        </p:spPr>
        <p:txBody>
          <a:bodyPr wrap="square">
            <a:spAutoFit/>
          </a:bodyPr>
          <a:lstStyle/>
          <a:p>
            <a:r>
              <a:rPr lang="ja-JP" altLang="en-US" dirty="0"/>
              <a:t>アプリ</a:t>
            </a:r>
            <a:r>
              <a:rPr lang="en-US" altLang="ja-JP" dirty="0"/>
              <a:t>C</a:t>
            </a:r>
            <a:endParaRPr lang="ja-JP" altLang="en-US" dirty="0"/>
          </a:p>
        </p:txBody>
      </p:sp>
      <p:sp>
        <p:nvSpPr>
          <p:cNvPr id="13" name="テキスト ボックス 12">
            <a:extLst>
              <a:ext uri="{FF2B5EF4-FFF2-40B4-BE49-F238E27FC236}">
                <a16:creationId xmlns:a16="http://schemas.microsoft.com/office/drawing/2014/main" id="{6C050477-739F-6200-0ADF-775C43969881}"/>
              </a:ext>
            </a:extLst>
          </p:cNvPr>
          <p:cNvSpPr txBox="1"/>
          <p:nvPr/>
        </p:nvSpPr>
        <p:spPr>
          <a:xfrm>
            <a:off x="2159503" y="5134000"/>
            <a:ext cx="2405065" cy="1477328"/>
          </a:xfrm>
          <a:prstGeom prst="rect">
            <a:avLst/>
          </a:prstGeom>
          <a:noFill/>
        </p:spPr>
        <p:txBody>
          <a:bodyPr wrap="square">
            <a:spAutoFit/>
          </a:bodyPr>
          <a:lstStyle/>
          <a:p>
            <a:r>
              <a:rPr lang="ja-JP" altLang="en-US" dirty="0"/>
              <a:t>設定</a:t>
            </a:r>
            <a:endParaRPr lang="en-US" altLang="ja-JP" dirty="0"/>
          </a:p>
          <a:p>
            <a:r>
              <a:rPr lang="ja-JP" altLang="en-US" dirty="0"/>
              <a:t>・ユーザー管理</a:t>
            </a:r>
            <a:endParaRPr lang="en-US" altLang="ja-JP" dirty="0"/>
          </a:p>
          <a:p>
            <a:r>
              <a:rPr lang="ja-JP" altLang="en-US" dirty="0"/>
              <a:t>・点検項目、基準値</a:t>
            </a:r>
            <a:endParaRPr lang="en-US" altLang="ja-JP" dirty="0"/>
          </a:p>
          <a:p>
            <a:r>
              <a:rPr lang="ja-JP" altLang="en-US" dirty="0"/>
              <a:t>・</a:t>
            </a:r>
            <a:endParaRPr lang="en-US" altLang="ja-JP" dirty="0"/>
          </a:p>
          <a:p>
            <a:endParaRPr lang="ja-JP" altLang="en-US" dirty="0"/>
          </a:p>
        </p:txBody>
      </p:sp>
      <p:grpSp>
        <p:nvGrpSpPr>
          <p:cNvPr id="26" name="グループ化 25">
            <a:extLst>
              <a:ext uri="{FF2B5EF4-FFF2-40B4-BE49-F238E27FC236}">
                <a16:creationId xmlns:a16="http://schemas.microsoft.com/office/drawing/2014/main" id="{C9362A76-5408-100E-BA38-48F737E13412}"/>
              </a:ext>
            </a:extLst>
          </p:cNvPr>
          <p:cNvGrpSpPr/>
          <p:nvPr/>
        </p:nvGrpSpPr>
        <p:grpSpPr>
          <a:xfrm>
            <a:off x="7439299" y="4979049"/>
            <a:ext cx="1330415" cy="369332"/>
            <a:chOff x="7001165" y="4512483"/>
            <a:chExt cx="1330415" cy="369332"/>
          </a:xfrm>
        </p:grpSpPr>
        <p:sp>
          <p:nvSpPr>
            <p:cNvPr id="14" name="テキスト ボックス 13">
              <a:extLst>
                <a:ext uri="{FF2B5EF4-FFF2-40B4-BE49-F238E27FC236}">
                  <a16:creationId xmlns:a16="http://schemas.microsoft.com/office/drawing/2014/main" id="{ED73E87C-87CA-FCFB-F904-D08B66B7B073}"/>
                </a:ext>
              </a:extLst>
            </p:cNvPr>
            <p:cNvSpPr txBox="1"/>
            <p:nvPr/>
          </p:nvSpPr>
          <p:spPr>
            <a:xfrm>
              <a:off x="7001165" y="4512483"/>
              <a:ext cx="1330415" cy="369332"/>
            </a:xfrm>
            <a:prstGeom prst="rect">
              <a:avLst/>
            </a:prstGeom>
            <a:noFill/>
            <a:ln>
              <a:solidFill>
                <a:schemeClr val="tx1"/>
              </a:solidFill>
            </a:ln>
          </p:spPr>
          <p:txBody>
            <a:bodyPr wrap="square">
              <a:spAutoFit/>
            </a:bodyPr>
            <a:lstStyle/>
            <a:p>
              <a:pPr algn="ctr"/>
              <a:r>
                <a:rPr lang="ja-JP" altLang="en-US" dirty="0"/>
                <a:t>アプリ</a:t>
              </a:r>
              <a:r>
                <a:rPr lang="en-US" altLang="ja-JP" dirty="0"/>
                <a:t>D</a:t>
              </a:r>
              <a:endParaRPr lang="ja-JP" altLang="en-US" dirty="0"/>
            </a:p>
          </p:txBody>
        </p:sp>
        <p:cxnSp>
          <p:nvCxnSpPr>
            <p:cNvPr id="16" name="直線コネクタ 15">
              <a:extLst>
                <a:ext uri="{FF2B5EF4-FFF2-40B4-BE49-F238E27FC236}">
                  <a16:creationId xmlns:a16="http://schemas.microsoft.com/office/drawing/2014/main" id="{F7D1F8AF-CCF2-4C77-B434-E326CD07363C}"/>
                </a:ext>
              </a:extLst>
            </p:cNvPr>
            <p:cNvCxnSpPr>
              <a:cxnSpLocks/>
            </p:cNvCxnSpPr>
            <p:nvPr/>
          </p:nvCxnSpPr>
          <p:spPr>
            <a:xfrm>
              <a:off x="7100047" y="4533648"/>
              <a:ext cx="1207692" cy="348167"/>
            </a:xfrm>
            <a:prstGeom prst="line">
              <a:avLst/>
            </a:prstGeom>
          </p:spPr>
          <p:style>
            <a:lnRef idx="2">
              <a:schemeClr val="dk1"/>
            </a:lnRef>
            <a:fillRef idx="0">
              <a:schemeClr val="dk1"/>
            </a:fillRef>
            <a:effectRef idx="1">
              <a:schemeClr val="dk1"/>
            </a:effectRef>
            <a:fontRef idx="minor">
              <a:schemeClr val="tx1"/>
            </a:fontRef>
          </p:style>
        </p:cxnSp>
        <p:cxnSp>
          <p:nvCxnSpPr>
            <p:cNvPr id="17" name="直線コネクタ 16">
              <a:extLst>
                <a:ext uri="{FF2B5EF4-FFF2-40B4-BE49-F238E27FC236}">
                  <a16:creationId xmlns:a16="http://schemas.microsoft.com/office/drawing/2014/main" id="{0DE2C844-1A5E-0B09-F7C9-DDB291A4D532}"/>
                </a:ext>
              </a:extLst>
            </p:cNvPr>
            <p:cNvCxnSpPr>
              <a:cxnSpLocks/>
            </p:cNvCxnSpPr>
            <p:nvPr/>
          </p:nvCxnSpPr>
          <p:spPr>
            <a:xfrm flipV="1">
              <a:off x="7001165" y="4533648"/>
              <a:ext cx="1306574" cy="348167"/>
            </a:xfrm>
            <a:prstGeom prst="line">
              <a:avLst/>
            </a:prstGeom>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184544185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136</TotalTime>
  <Words>571</Words>
  <Application>Microsoft Office PowerPoint</Application>
  <PresentationFormat>ワイド画面</PresentationFormat>
  <Paragraphs>74</Paragraphs>
  <Slides>4</Slides>
  <Notes>4</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vt:i4>
      </vt:variant>
    </vt:vector>
  </HeadingPairs>
  <TitlesOfParts>
    <vt:vector size="9" baseType="lpstr">
      <vt:lpstr>BIZ UDPゴシック</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智志 新納</dc:creator>
  <cp:lastModifiedBy>智志 新納</cp:lastModifiedBy>
  <cp:revision>3</cp:revision>
  <dcterms:created xsi:type="dcterms:W3CDTF">2025-02-28T08:35:38Z</dcterms:created>
  <dcterms:modified xsi:type="dcterms:W3CDTF">2025-03-01T08:24:24Z</dcterms:modified>
</cp:coreProperties>
</file>