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26"/>
  </p:notesMasterIdLst>
  <p:sldIdLst>
    <p:sldId id="256" r:id="rId5"/>
    <p:sldId id="257" r:id="rId6"/>
    <p:sldId id="291" r:id="rId7"/>
    <p:sldId id="258" r:id="rId8"/>
    <p:sldId id="259" r:id="rId9"/>
    <p:sldId id="261" r:id="rId10"/>
    <p:sldId id="260" r:id="rId11"/>
    <p:sldId id="263" r:id="rId12"/>
    <p:sldId id="264" r:id="rId13"/>
    <p:sldId id="265" r:id="rId14"/>
    <p:sldId id="266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</p:sldIdLst>
  <p:sldSz cx="9144000" cy="5143500" type="screen16x9"/>
  <p:notesSz cx="6858000" cy="9144000"/>
  <p:embeddedFontLst>
    <p:embeddedFont>
      <p:font typeface="Anaheim" panose="020B0604020202020204" charset="0"/>
      <p:regular r:id="rId27"/>
      <p:bold r:id="rId28"/>
    </p:embeddedFont>
    <p:embeddedFont>
      <p:font typeface="Cabin" panose="020B0604020202020204" charset="0"/>
      <p:regular r:id="rId29"/>
      <p:bold r:id="rId30"/>
      <p:italic r:id="rId31"/>
      <p:boldItalic r:id="rId32"/>
    </p:embeddedFont>
    <p:embeddedFont>
      <p:font typeface="Calistoga" panose="020B0604020202020204" charset="0"/>
      <p:regular r:id="rId33"/>
    </p:embeddedFont>
    <p:embeddedFont>
      <p:font typeface="Candal" panose="020B0604020202020204" charset="0"/>
      <p:regular r:id="rId34"/>
    </p:embeddedFont>
    <p:embeddedFont>
      <p:font typeface="DM Sans" pitchFamily="2" charset="0"/>
      <p:regular r:id="rId35"/>
      <p:bold r:id="rId36"/>
      <p:italic r:id="rId37"/>
      <p:boldItalic r:id="rId38"/>
    </p:embeddedFont>
    <p:embeddedFont>
      <p:font typeface="Libre Franklin Black" pitchFamily="2" charset="0"/>
      <p:bold r:id="rId39"/>
      <p:boldItalic r:id="rId40"/>
    </p:embeddedFont>
    <p:embeddedFont>
      <p:font typeface="Nunito Light" pitchFamily="2" charset="0"/>
      <p:regular r:id="rId41"/>
      <p:italic r:id="rId42"/>
    </p:embeddedFont>
    <p:embeddedFont>
      <p:font typeface="Roboto" panose="02000000000000000000" pitchFamily="2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88C83B-880D-42BA-BF3E-A48238239CD3}">
  <a:tblStyle styleId="{BB88C83B-880D-42BA-BF3E-A48238239C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103" d="100"/>
          <a:sy n="103" d="100"/>
        </p:scale>
        <p:origin x="9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a4e0e9a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a4e0e9a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4d8174f1b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4d8174f1b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d8174f1b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d8174f1b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841A9E71-2E45-AE6D-08FD-DF1728195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4d8174f1bc_0_98:notes">
            <a:extLst>
              <a:ext uri="{FF2B5EF4-FFF2-40B4-BE49-F238E27FC236}">
                <a16:creationId xmlns:a16="http://schemas.microsoft.com/office/drawing/2014/main" id="{0B1868E3-207B-9F2D-52CD-B20AC10299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4d8174f1bc_0_98:notes">
            <a:extLst>
              <a:ext uri="{FF2B5EF4-FFF2-40B4-BE49-F238E27FC236}">
                <a16:creationId xmlns:a16="http://schemas.microsoft.com/office/drawing/2014/main" id="{7AA7E925-EC23-6716-B699-76C2029D36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277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>
          <a:extLst>
            <a:ext uri="{FF2B5EF4-FFF2-40B4-BE49-F238E27FC236}">
              <a16:creationId xmlns:a16="http://schemas.microsoft.com/office/drawing/2014/main" id="{730EAC2D-BB48-1F0C-EF03-2FEF7F406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d8174f1bc_0_148:notes">
            <a:extLst>
              <a:ext uri="{FF2B5EF4-FFF2-40B4-BE49-F238E27FC236}">
                <a16:creationId xmlns:a16="http://schemas.microsoft.com/office/drawing/2014/main" id="{E62E4B93-829B-ABE6-858E-D6BD3C31D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d8174f1bc_0_148:notes">
            <a:extLst>
              <a:ext uri="{FF2B5EF4-FFF2-40B4-BE49-F238E27FC236}">
                <a16:creationId xmlns:a16="http://schemas.microsoft.com/office/drawing/2014/main" id="{980BBCBD-CDC4-F424-31A7-61F9A931ED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719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>
          <a:extLst>
            <a:ext uri="{FF2B5EF4-FFF2-40B4-BE49-F238E27FC236}">
              <a16:creationId xmlns:a16="http://schemas.microsoft.com/office/drawing/2014/main" id="{5CC2E8B4-A6BF-84D8-02E2-44195C1FD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d8174f1bc_0_148:notes">
            <a:extLst>
              <a:ext uri="{FF2B5EF4-FFF2-40B4-BE49-F238E27FC236}">
                <a16:creationId xmlns:a16="http://schemas.microsoft.com/office/drawing/2014/main" id="{1ED9B4B2-61C4-2966-D72C-477FF718A3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d8174f1bc_0_148:notes">
            <a:extLst>
              <a:ext uri="{FF2B5EF4-FFF2-40B4-BE49-F238E27FC236}">
                <a16:creationId xmlns:a16="http://schemas.microsoft.com/office/drawing/2014/main" id="{B6622C9F-93D1-CF8E-38CC-D0B37C9275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060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>
          <a:extLst>
            <a:ext uri="{FF2B5EF4-FFF2-40B4-BE49-F238E27FC236}">
              <a16:creationId xmlns:a16="http://schemas.microsoft.com/office/drawing/2014/main" id="{F53199D6-7AED-DF4E-BC1E-12503CCAE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d8174f1bc_0_148:notes">
            <a:extLst>
              <a:ext uri="{FF2B5EF4-FFF2-40B4-BE49-F238E27FC236}">
                <a16:creationId xmlns:a16="http://schemas.microsoft.com/office/drawing/2014/main" id="{EA0A1A38-2925-3283-3540-B8633C0C44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d8174f1bc_0_148:notes">
            <a:extLst>
              <a:ext uri="{FF2B5EF4-FFF2-40B4-BE49-F238E27FC236}">
                <a16:creationId xmlns:a16="http://schemas.microsoft.com/office/drawing/2014/main" id="{AF3BB4F0-AF83-B408-B6C2-9258F97B55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212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>
          <a:extLst>
            <a:ext uri="{FF2B5EF4-FFF2-40B4-BE49-F238E27FC236}">
              <a16:creationId xmlns:a16="http://schemas.microsoft.com/office/drawing/2014/main" id="{E6D220B4-6B2F-08C8-AEF9-276DCA68C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d8174f1bc_0_148:notes">
            <a:extLst>
              <a:ext uri="{FF2B5EF4-FFF2-40B4-BE49-F238E27FC236}">
                <a16:creationId xmlns:a16="http://schemas.microsoft.com/office/drawing/2014/main" id="{65FE85F2-5249-92AE-BCEB-416FA2CF94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d8174f1bc_0_148:notes">
            <a:extLst>
              <a:ext uri="{FF2B5EF4-FFF2-40B4-BE49-F238E27FC236}">
                <a16:creationId xmlns:a16="http://schemas.microsoft.com/office/drawing/2014/main" id="{045C43A4-6789-6604-A3D6-D38974C3D0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459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>
          <a:extLst>
            <a:ext uri="{FF2B5EF4-FFF2-40B4-BE49-F238E27FC236}">
              <a16:creationId xmlns:a16="http://schemas.microsoft.com/office/drawing/2014/main" id="{0C6CD66F-510E-E07F-1999-29049329A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d8174f1bc_0_148:notes">
            <a:extLst>
              <a:ext uri="{FF2B5EF4-FFF2-40B4-BE49-F238E27FC236}">
                <a16:creationId xmlns:a16="http://schemas.microsoft.com/office/drawing/2014/main" id="{F21C9519-0555-0D00-0142-46706BBD0B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d8174f1bc_0_148:notes">
            <a:extLst>
              <a:ext uri="{FF2B5EF4-FFF2-40B4-BE49-F238E27FC236}">
                <a16:creationId xmlns:a16="http://schemas.microsoft.com/office/drawing/2014/main" id="{CF817B2C-4D7A-B44A-C5E7-EF5C4B7ACA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435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>
          <a:extLst>
            <a:ext uri="{FF2B5EF4-FFF2-40B4-BE49-F238E27FC236}">
              <a16:creationId xmlns:a16="http://schemas.microsoft.com/office/drawing/2014/main" id="{05B1F7F7-6B21-9909-466B-95CC2FF27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d8174f1bc_0_148:notes">
            <a:extLst>
              <a:ext uri="{FF2B5EF4-FFF2-40B4-BE49-F238E27FC236}">
                <a16:creationId xmlns:a16="http://schemas.microsoft.com/office/drawing/2014/main" id="{DE02F113-7B10-83FF-0F7A-3CD9D67808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d8174f1bc_0_148:notes">
            <a:extLst>
              <a:ext uri="{FF2B5EF4-FFF2-40B4-BE49-F238E27FC236}">
                <a16:creationId xmlns:a16="http://schemas.microsoft.com/office/drawing/2014/main" id="{8CF05788-4A68-9495-E704-264D8D5998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097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>
          <a:extLst>
            <a:ext uri="{FF2B5EF4-FFF2-40B4-BE49-F238E27FC236}">
              <a16:creationId xmlns:a16="http://schemas.microsoft.com/office/drawing/2014/main" id="{D61E51E7-374F-8050-A808-437D10A08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d8174f1bc_0_148:notes">
            <a:extLst>
              <a:ext uri="{FF2B5EF4-FFF2-40B4-BE49-F238E27FC236}">
                <a16:creationId xmlns:a16="http://schemas.microsoft.com/office/drawing/2014/main" id="{C32C7050-A154-3638-F1BE-29B27809F5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d8174f1bc_0_148:notes">
            <a:extLst>
              <a:ext uri="{FF2B5EF4-FFF2-40B4-BE49-F238E27FC236}">
                <a16:creationId xmlns:a16="http://schemas.microsoft.com/office/drawing/2014/main" id="{0A14FEC1-B246-2437-E68D-B397908101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795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6c5f5bb6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6c5f5bb6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>
          <a:extLst>
            <a:ext uri="{FF2B5EF4-FFF2-40B4-BE49-F238E27FC236}">
              <a16:creationId xmlns:a16="http://schemas.microsoft.com/office/drawing/2014/main" id="{0D212F5A-A2B6-DA01-11E1-7BF301CA9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d8174f1bc_0_148:notes">
            <a:extLst>
              <a:ext uri="{FF2B5EF4-FFF2-40B4-BE49-F238E27FC236}">
                <a16:creationId xmlns:a16="http://schemas.microsoft.com/office/drawing/2014/main" id="{3A4D0126-990D-6DAF-1DC2-05D058E1BE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d8174f1bc_0_148:notes">
            <a:extLst>
              <a:ext uri="{FF2B5EF4-FFF2-40B4-BE49-F238E27FC236}">
                <a16:creationId xmlns:a16="http://schemas.microsoft.com/office/drawing/2014/main" id="{FDE75F76-F59A-36E9-F528-897BE30F6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429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>
          <a:extLst>
            <a:ext uri="{FF2B5EF4-FFF2-40B4-BE49-F238E27FC236}">
              <a16:creationId xmlns:a16="http://schemas.microsoft.com/office/drawing/2014/main" id="{D0B17671-C63E-CD2E-1396-58CF794E6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d8174f1bc_0_148:notes">
            <a:extLst>
              <a:ext uri="{FF2B5EF4-FFF2-40B4-BE49-F238E27FC236}">
                <a16:creationId xmlns:a16="http://schemas.microsoft.com/office/drawing/2014/main" id="{1C1FEA2C-79EF-9273-8EB7-3EB49B5ED6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d8174f1bc_0_148:notes">
            <a:extLst>
              <a:ext uri="{FF2B5EF4-FFF2-40B4-BE49-F238E27FC236}">
                <a16:creationId xmlns:a16="http://schemas.microsoft.com/office/drawing/2014/main" id="{12229D66-0F1B-B570-F044-75D35112C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697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>
          <a:extLst>
            <a:ext uri="{FF2B5EF4-FFF2-40B4-BE49-F238E27FC236}">
              <a16:creationId xmlns:a16="http://schemas.microsoft.com/office/drawing/2014/main" id="{62E05BCD-CF2C-4BF4-A3BE-942D58C4E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6c5f5bb66_0_19:notes">
            <a:extLst>
              <a:ext uri="{FF2B5EF4-FFF2-40B4-BE49-F238E27FC236}">
                <a16:creationId xmlns:a16="http://schemas.microsoft.com/office/drawing/2014/main" id="{984D89CE-2560-D782-03F0-ADDD632BAD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6c5f5bb66_0_19:notes">
            <a:extLst>
              <a:ext uri="{FF2B5EF4-FFF2-40B4-BE49-F238E27FC236}">
                <a16:creationId xmlns:a16="http://schemas.microsoft.com/office/drawing/2014/main" id="{03B4A25D-4D0D-4BE3-B955-F2D743D5AD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69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f1e0afa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f1e0afa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72da5697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72da5697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4d8174f1b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4d8174f1b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405f5ad56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405f5ad56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4d8174f1b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4d8174f1b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4d8174f1b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4d8174f1b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457250" y="-494288"/>
            <a:ext cx="3230275" cy="1950275"/>
          </a:xfrm>
          <a:custGeom>
            <a:avLst/>
            <a:gdLst/>
            <a:ahLst/>
            <a:cxnLst/>
            <a:rect l="l" t="t" r="r" b="b"/>
            <a:pathLst>
              <a:path w="129211" h="78011" extrusionOk="0">
                <a:moveTo>
                  <a:pt x="304" y="2749"/>
                </a:moveTo>
                <a:cubicBezTo>
                  <a:pt x="-912" y="8423"/>
                  <a:pt x="8275" y="29905"/>
                  <a:pt x="21380" y="36795"/>
                </a:cubicBezTo>
                <a:cubicBezTo>
                  <a:pt x="34485" y="43685"/>
                  <a:pt x="67047" y="37876"/>
                  <a:pt x="78936" y="44091"/>
                </a:cubicBezTo>
                <a:cubicBezTo>
                  <a:pt x="90825" y="50306"/>
                  <a:pt x="85961" y="69086"/>
                  <a:pt x="92716" y="74085"/>
                </a:cubicBezTo>
                <a:cubicBezTo>
                  <a:pt x="99471" y="79084"/>
                  <a:pt x="113522" y="79489"/>
                  <a:pt x="119467" y="74085"/>
                </a:cubicBezTo>
                <a:cubicBezTo>
                  <a:pt x="125412" y="68681"/>
                  <a:pt x="131086" y="53143"/>
                  <a:pt x="128384" y="41659"/>
                </a:cubicBezTo>
                <a:cubicBezTo>
                  <a:pt x="125682" y="30175"/>
                  <a:pt x="119873" y="11666"/>
                  <a:pt x="103255" y="5181"/>
                </a:cubicBezTo>
                <a:cubicBezTo>
                  <a:pt x="86637" y="-1304"/>
                  <a:pt x="45835" y="3154"/>
                  <a:pt x="28676" y="2749"/>
                </a:cubicBezTo>
                <a:cubicBezTo>
                  <a:pt x="11518" y="2344"/>
                  <a:pt x="1520" y="-2925"/>
                  <a:pt x="304" y="2749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55125" y="1519800"/>
            <a:ext cx="2997000" cy="21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15926" y="-534200"/>
            <a:ext cx="2950627" cy="2392751"/>
          </a:xfrm>
          <a:custGeom>
            <a:avLst/>
            <a:gdLst/>
            <a:ahLst/>
            <a:cxnLst/>
            <a:rect l="l" t="t" r="r" b="b"/>
            <a:pathLst>
              <a:path w="133876" h="108564" extrusionOk="0">
                <a:moveTo>
                  <a:pt x="18339" y="104037"/>
                </a:moveTo>
                <a:cubicBezTo>
                  <a:pt x="25649" y="109575"/>
                  <a:pt x="38645" y="108910"/>
                  <a:pt x="46250" y="107581"/>
                </a:cubicBezTo>
                <a:cubicBezTo>
                  <a:pt x="53855" y="106252"/>
                  <a:pt x="60353" y="102412"/>
                  <a:pt x="63971" y="96062"/>
                </a:cubicBezTo>
                <a:cubicBezTo>
                  <a:pt x="67589" y="89712"/>
                  <a:pt x="64709" y="76939"/>
                  <a:pt x="67958" y="69481"/>
                </a:cubicBezTo>
                <a:cubicBezTo>
                  <a:pt x="71207" y="62024"/>
                  <a:pt x="75785" y="55157"/>
                  <a:pt x="83464" y="51317"/>
                </a:cubicBezTo>
                <a:cubicBezTo>
                  <a:pt x="91143" y="47478"/>
                  <a:pt x="106279" y="49324"/>
                  <a:pt x="114032" y="46444"/>
                </a:cubicBezTo>
                <a:cubicBezTo>
                  <a:pt x="121785" y="43564"/>
                  <a:pt x="126732" y="38543"/>
                  <a:pt x="129981" y="34039"/>
                </a:cubicBezTo>
                <a:cubicBezTo>
                  <a:pt x="133230" y="29535"/>
                  <a:pt x="133304" y="23997"/>
                  <a:pt x="133525" y="19419"/>
                </a:cubicBezTo>
                <a:cubicBezTo>
                  <a:pt x="133747" y="14841"/>
                  <a:pt x="134485" y="9672"/>
                  <a:pt x="131310" y="6571"/>
                </a:cubicBezTo>
                <a:cubicBezTo>
                  <a:pt x="128135" y="3470"/>
                  <a:pt x="125551" y="1846"/>
                  <a:pt x="114475" y="812"/>
                </a:cubicBezTo>
                <a:cubicBezTo>
                  <a:pt x="103400" y="-222"/>
                  <a:pt x="80658" y="-74"/>
                  <a:pt x="64857" y="369"/>
                </a:cubicBezTo>
                <a:cubicBezTo>
                  <a:pt x="49056" y="812"/>
                  <a:pt x="30153" y="-591"/>
                  <a:pt x="19668" y="3470"/>
                </a:cubicBezTo>
                <a:cubicBezTo>
                  <a:pt x="9183" y="7531"/>
                  <a:pt x="4827" y="12921"/>
                  <a:pt x="1947" y="24735"/>
                </a:cubicBezTo>
                <a:cubicBezTo>
                  <a:pt x="-933" y="36549"/>
                  <a:pt x="-342" y="61137"/>
                  <a:pt x="2390" y="74354"/>
                </a:cubicBezTo>
                <a:cubicBezTo>
                  <a:pt x="5122" y="87571"/>
                  <a:pt x="11029" y="98499"/>
                  <a:pt x="18339" y="1040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7730409" y="4179197"/>
            <a:ext cx="1774275" cy="1140225"/>
          </a:xfrm>
          <a:custGeom>
            <a:avLst/>
            <a:gdLst/>
            <a:ahLst/>
            <a:cxnLst/>
            <a:rect l="l" t="t" r="r" b="b"/>
            <a:pathLst>
              <a:path w="70971" h="45609" extrusionOk="0">
                <a:moveTo>
                  <a:pt x="50519" y="45572"/>
                </a:moveTo>
                <a:cubicBezTo>
                  <a:pt x="40625" y="45646"/>
                  <a:pt x="13896" y="43653"/>
                  <a:pt x="5774" y="41142"/>
                </a:cubicBezTo>
                <a:cubicBezTo>
                  <a:pt x="-2348" y="38632"/>
                  <a:pt x="88" y="33389"/>
                  <a:pt x="1786" y="30509"/>
                </a:cubicBezTo>
                <a:cubicBezTo>
                  <a:pt x="3484" y="27629"/>
                  <a:pt x="10868" y="25267"/>
                  <a:pt x="15963" y="23864"/>
                </a:cubicBezTo>
                <a:cubicBezTo>
                  <a:pt x="21058" y="22461"/>
                  <a:pt x="27851" y="24529"/>
                  <a:pt x="32355" y="22092"/>
                </a:cubicBezTo>
                <a:cubicBezTo>
                  <a:pt x="36859" y="19655"/>
                  <a:pt x="39664" y="12715"/>
                  <a:pt x="42987" y="9244"/>
                </a:cubicBezTo>
                <a:cubicBezTo>
                  <a:pt x="46310" y="5774"/>
                  <a:pt x="48451" y="2451"/>
                  <a:pt x="52291" y="1269"/>
                </a:cubicBezTo>
                <a:cubicBezTo>
                  <a:pt x="56131" y="88"/>
                  <a:pt x="62924" y="-1168"/>
                  <a:pt x="66025" y="2155"/>
                </a:cubicBezTo>
                <a:cubicBezTo>
                  <a:pt x="69126" y="5478"/>
                  <a:pt x="71046" y="14781"/>
                  <a:pt x="70898" y="21205"/>
                </a:cubicBezTo>
                <a:cubicBezTo>
                  <a:pt x="70750" y="27629"/>
                  <a:pt x="68536" y="36638"/>
                  <a:pt x="65139" y="40699"/>
                </a:cubicBezTo>
                <a:cubicBezTo>
                  <a:pt x="61743" y="44760"/>
                  <a:pt x="60413" y="45498"/>
                  <a:pt x="50519" y="455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-425734" y="3033522"/>
            <a:ext cx="1977975" cy="2388150"/>
          </a:xfrm>
          <a:custGeom>
            <a:avLst/>
            <a:gdLst/>
            <a:ahLst/>
            <a:cxnLst/>
            <a:rect l="l" t="t" r="r" b="b"/>
            <a:pathLst>
              <a:path w="79119" h="95526" extrusionOk="0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6617" y="2987"/>
                  <a:pt x="40508" y="7760"/>
                </a:cubicBezTo>
                <a:cubicBezTo>
                  <a:pt x="44399" y="12533"/>
                  <a:pt x="45445" y="19839"/>
                  <a:pt x="44361" y="28868"/>
                </a:cubicBezTo>
                <a:cubicBezTo>
                  <a:pt x="43277" y="37898"/>
                  <a:pt x="34135" y="54500"/>
                  <a:pt x="34002" y="61937"/>
                </a:cubicBezTo>
                <a:cubicBezTo>
                  <a:pt x="33869" y="69374"/>
                  <a:pt x="36662" y="71949"/>
                  <a:pt x="43565" y="73492"/>
                </a:cubicBezTo>
                <a:cubicBezTo>
                  <a:pt x="50468" y="75035"/>
                  <a:pt x="70022" y="68566"/>
                  <a:pt x="75419" y="71197"/>
                </a:cubicBezTo>
                <a:cubicBezTo>
                  <a:pt x="80817" y="73828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-535104" y="2733312"/>
            <a:ext cx="1456125" cy="2986950"/>
          </a:xfrm>
          <a:custGeom>
            <a:avLst/>
            <a:gdLst/>
            <a:ahLst/>
            <a:cxnLst/>
            <a:rect l="l" t="t" r="r" b="b"/>
            <a:pathLst>
              <a:path w="58245" h="119478" extrusionOk="0">
                <a:moveTo>
                  <a:pt x="50617" y="116610"/>
                </a:moveTo>
                <a:cubicBezTo>
                  <a:pt x="56819" y="111884"/>
                  <a:pt x="59478" y="95344"/>
                  <a:pt x="57706" y="88256"/>
                </a:cubicBezTo>
                <a:cubicBezTo>
                  <a:pt x="55934" y="81168"/>
                  <a:pt x="43677" y="79692"/>
                  <a:pt x="39985" y="74080"/>
                </a:cubicBezTo>
                <a:cubicBezTo>
                  <a:pt x="36293" y="68469"/>
                  <a:pt x="35999" y="62709"/>
                  <a:pt x="35556" y="54587"/>
                </a:cubicBezTo>
                <a:cubicBezTo>
                  <a:pt x="35113" y="46465"/>
                  <a:pt x="37771" y="33765"/>
                  <a:pt x="37328" y="25347"/>
                </a:cubicBezTo>
                <a:cubicBezTo>
                  <a:pt x="36885" y="16930"/>
                  <a:pt x="37033" y="8217"/>
                  <a:pt x="32898" y="4082"/>
                </a:cubicBezTo>
                <a:cubicBezTo>
                  <a:pt x="28763" y="-53"/>
                  <a:pt x="17834" y="-643"/>
                  <a:pt x="12518" y="538"/>
                </a:cubicBezTo>
                <a:cubicBezTo>
                  <a:pt x="7202" y="1719"/>
                  <a:pt x="2920" y="1276"/>
                  <a:pt x="1000" y="11170"/>
                </a:cubicBezTo>
                <a:cubicBezTo>
                  <a:pt x="-920" y="21064"/>
                  <a:pt x="409" y="45136"/>
                  <a:pt x="1000" y="59903"/>
                </a:cubicBezTo>
                <a:cubicBezTo>
                  <a:pt x="1591" y="74671"/>
                  <a:pt x="1295" y="90324"/>
                  <a:pt x="4544" y="99775"/>
                </a:cubicBezTo>
                <a:cubicBezTo>
                  <a:pt x="7793" y="109226"/>
                  <a:pt x="12814" y="113804"/>
                  <a:pt x="20493" y="116610"/>
                </a:cubicBezTo>
                <a:cubicBezTo>
                  <a:pt x="28172" y="119416"/>
                  <a:pt x="44415" y="121336"/>
                  <a:pt x="50617" y="1166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9" name="Google Shape;69;p13"/>
          <p:cNvSpPr/>
          <p:nvPr/>
        </p:nvSpPr>
        <p:spPr>
          <a:xfrm>
            <a:off x="7726361" y="-434723"/>
            <a:ext cx="1963375" cy="1777875"/>
          </a:xfrm>
          <a:custGeom>
            <a:avLst/>
            <a:gdLst/>
            <a:ahLst/>
            <a:cxnLst/>
            <a:rect l="l" t="t" r="r" b="b"/>
            <a:pathLst>
              <a:path w="78535" h="71115" extrusionOk="0">
                <a:moveTo>
                  <a:pt x="3720" y="8529"/>
                </a:moveTo>
                <a:cubicBezTo>
                  <a:pt x="1653" y="13550"/>
                  <a:pt x="-2187" y="25955"/>
                  <a:pt x="1948" y="30680"/>
                </a:cubicBezTo>
                <a:cubicBezTo>
                  <a:pt x="6083" y="35406"/>
                  <a:pt x="23214" y="30827"/>
                  <a:pt x="28530" y="36882"/>
                </a:cubicBezTo>
                <a:cubicBezTo>
                  <a:pt x="33846" y="42937"/>
                  <a:pt x="28087" y="61839"/>
                  <a:pt x="33846" y="67008"/>
                </a:cubicBezTo>
                <a:cubicBezTo>
                  <a:pt x="39605" y="72177"/>
                  <a:pt x="55702" y="72324"/>
                  <a:pt x="63086" y="67894"/>
                </a:cubicBezTo>
                <a:cubicBezTo>
                  <a:pt x="70470" y="63464"/>
                  <a:pt x="77262" y="50763"/>
                  <a:pt x="78148" y="40426"/>
                </a:cubicBezTo>
                <a:cubicBezTo>
                  <a:pt x="79034" y="30089"/>
                  <a:pt x="79035" y="12515"/>
                  <a:pt x="68402" y="5870"/>
                </a:cubicBezTo>
                <a:cubicBezTo>
                  <a:pt x="57770" y="-775"/>
                  <a:pt x="25133" y="111"/>
                  <a:pt x="14353" y="554"/>
                </a:cubicBezTo>
                <a:cubicBezTo>
                  <a:pt x="3573" y="997"/>
                  <a:pt x="5788" y="3508"/>
                  <a:pt x="3720" y="85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0" name="Google Shape;70;p13"/>
          <p:cNvSpPr/>
          <p:nvPr/>
        </p:nvSpPr>
        <p:spPr>
          <a:xfrm>
            <a:off x="-334117" y="-394575"/>
            <a:ext cx="1053100" cy="1040650"/>
          </a:xfrm>
          <a:custGeom>
            <a:avLst/>
            <a:gdLst/>
            <a:ahLst/>
            <a:cxnLst/>
            <a:rect l="l" t="t" r="r" b="b"/>
            <a:pathLst>
              <a:path w="42124" h="41626" extrusionOk="0">
                <a:moveTo>
                  <a:pt x="1846" y="19327"/>
                </a:moveTo>
                <a:cubicBezTo>
                  <a:pt x="4504" y="25972"/>
                  <a:pt x="13808" y="40887"/>
                  <a:pt x="20453" y="41478"/>
                </a:cubicBezTo>
                <a:cubicBezTo>
                  <a:pt x="27098" y="42069"/>
                  <a:pt x="40094" y="29221"/>
                  <a:pt x="41718" y="22871"/>
                </a:cubicBezTo>
                <a:cubicBezTo>
                  <a:pt x="43343" y="16521"/>
                  <a:pt x="36402" y="6922"/>
                  <a:pt x="30200" y="3378"/>
                </a:cubicBezTo>
                <a:cubicBezTo>
                  <a:pt x="23998" y="-166"/>
                  <a:pt x="9231" y="-1052"/>
                  <a:pt x="4505" y="1606"/>
                </a:cubicBezTo>
                <a:cubicBezTo>
                  <a:pt x="-221" y="4264"/>
                  <a:pt x="-812" y="12682"/>
                  <a:pt x="1846" y="19327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Google Shape;71;p13"/>
          <p:cNvSpPr/>
          <p:nvPr/>
        </p:nvSpPr>
        <p:spPr>
          <a:xfrm rot="1742699">
            <a:off x="8348933" y="4265271"/>
            <a:ext cx="577429" cy="668304"/>
          </a:xfrm>
          <a:custGeom>
            <a:avLst/>
            <a:gdLst/>
            <a:ahLst/>
            <a:cxnLst/>
            <a:rect l="l" t="t" r="r" b="b"/>
            <a:pathLst>
              <a:path w="26604" h="26733" extrusionOk="0">
                <a:moveTo>
                  <a:pt x="24869" y="2192"/>
                </a:moveTo>
                <a:cubicBezTo>
                  <a:pt x="21251" y="346"/>
                  <a:pt x="5450" y="-1500"/>
                  <a:pt x="1832" y="2192"/>
                </a:cubicBezTo>
                <a:cubicBezTo>
                  <a:pt x="-1786" y="5884"/>
                  <a:pt x="1020" y="20577"/>
                  <a:pt x="3161" y="24343"/>
                </a:cubicBezTo>
                <a:cubicBezTo>
                  <a:pt x="5302" y="28109"/>
                  <a:pt x="11283" y="26632"/>
                  <a:pt x="14679" y="24786"/>
                </a:cubicBezTo>
                <a:cubicBezTo>
                  <a:pt x="18076" y="22940"/>
                  <a:pt x="21842" y="17034"/>
                  <a:pt x="23540" y="13268"/>
                </a:cubicBezTo>
                <a:cubicBezTo>
                  <a:pt x="25238" y="9502"/>
                  <a:pt x="28487" y="4038"/>
                  <a:pt x="24869" y="21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921013" y="2013258"/>
            <a:ext cx="35172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921013" y="3538600"/>
            <a:ext cx="35172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3" hasCustomPrompt="1"/>
          </p:nvPr>
        </p:nvSpPr>
        <p:spPr>
          <a:xfrm>
            <a:off x="921013" y="1590006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 hasCustomPrompt="1"/>
          </p:nvPr>
        </p:nvSpPr>
        <p:spPr>
          <a:xfrm>
            <a:off x="921013" y="3127500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4706688" y="2013258"/>
            <a:ext cx="35163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7"/>
          </p:nvPr>
        </p:nvSpPr>
        <p:spPr>
          <a:xfrm>
            <a:off x="4706688" y="3538600"/>
            <a:ext cx="35163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4706688" y="1590006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4706688" y="3127500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-536318" y="-201404"/>
            <a:ext cx="2335175" cy="1986500"/>
          </a:xfrm>
          <a:custGeom>
            <a:avLst/>
            <a:gdLst/>
            <a:ahLst/>
            <a:cxnLst/>
            <a:rect l="l" t="t" r="r" b="b"/>
            <a:pathLst>
              <a:path w="93407" h="79460" extrusionOk="0">
                <a:moveTo>
                  <a:pt x="6811" y="67460"/>
                </a:moveTo>
                <a:cubicBezTo>
                  <a:pt x="9269" y="74834"/>
                  <a:pt x="10976" y="75995"/>
                  <a:pt x="16643" y="77702"/>
                </a:cubicBezTo>
                <a:cubicBezTo>
                  <a:pt x="22310" y="79409"/>
                  <a:pt x="35283" y="80502"/>
                  <a:pt x="40814" y="77702"/>
                </a:cubicBezTo>
                <a:cubicBezTo>
                  <a:pt x="46345" y="74903"/>
                  <a:pt x="47642" y="67801"/>
                  <a:pt x="49827" y="60905"/>
                </a:cubicBezTo>
                <a:cubicBezTo>
                  <a:pt x="52012" y="54009"/>
                  <a:pt x="50852" y="42469"/>
                  <a:pt x="53924" y="36324"/>
                </a:cubicBezTo>
                <a:cubicBezTo>
                  <a:pt x="56997" y="30179"/>
                  <a:pt x="62800" y="26492"/>
                  <a:pt x="68262" y="24034"/>
                </a:cubicBezTo>
                <a:cubicBezTo>
                  <a:pt x="73724" y="21576"/>
                  <a:pt x="82533" y="23898"/>
                  <a:pt x="86698" y="21576"/>
                </a:cubicBezTo>
                <a:cubicBezTo>
                  <a:pt x="90863" y="19255"/>
                  <a:pt x="92843" y="13314"/>
                  <a:pt x="93253" y="10105"/>
                </a:cubicBezTo>
                <a:cubicBezTo>
                  <a:pt x="93663" y="6896"/>
                  <a:pt x="93253" y="3823"/>
                  <a:pt x="89156" y="2321"/>
                </a:cubicBezTo>
                <a:cubicBezTo>
                  <a:pt x="85059" y="819"/>
                  <a:pt x="76934" y="1433"/>
                  <a:pt x="68672" y="1092"/>
                </a:cubicBezTo>
                <a:cubicBezTo>
                  <a:pt x="60410" y="751"/>
                  <a:pt x="50442" y="-273"/>
                  <a:pt x="39585" y="273"/>
                </a:cubicBezTo>
                <a:cubicBezTo>
                  <a:pt x="28729" y="819"/>
                  <a:pt x="9815" y="-1161"/>
                  <a:pt x="3533" y="4370"/>
                </a:cubicBezTo>
                <a:cubicBezTo>
                  <a:pt x="-2749" y="9901"/>
                  <a:pt x="1349" y="22942"/>
                  <a:pt x="1895" y="33457"/>
                </a:cubicBezTo>
                <a:cubicBezTo>
                  <a:pt x="2441" y="43972"/>
                  <a:pt x="4353" y="60086"/>
                  <a:pt x="6811" y="6746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3" name="Google Shape;83;p14"/>
          <p:cNvSpPr/>
          <p:nvPr/>
        </p:nvSpPr>
        <p:spPr>
          <a:xfrm>
            <a:off x="8737328" y="790958"/>
            <a:ext cx="1317375" cy="3466475"/>
          </a:xfrm>
          <a:custGeom>
            <a:avLst/>
            <a:gdLst/>
            <a:ahLst/>
            <a:cxnLst/>
            <a:rect l="l" t="t" r="r" b="b"/>
            <a:pathLst>
              <a:path w="52695" h="138659" extrusionOk="0">
                <a:moveTo>
                  <a:pt x="24952" y="235"/>
                </a:moveTo>
                <a:cubicBezTo>
                  <a:pt x="19831" y="781"/>
                  <a:pt x="10546" y="3444"/>
                  <a:pt x="6517" y="10067"/>
                </a:cubicBezTo>
                <a:cubicBezTo>
                  <a:pt x="2489" y="16690"/>
                  <a:pt x="1123" y="27479"/>
                  <a:pt x="781" y="39974"/>
                </a:cubicBezTo>
                <a:cubicBezTo>
                  <a:pt x="440" y="52469"/>
                  <a:pt x="4536" y="70426"/>
                  <a:pt x="4468" y="85038"/>
                </a:cubicBezTo>
                <a:cubicBezTo>
                  <a:pt x="4400" y="99650"/>
                  <a:pt x="-1472" y="118837"/>
                  <a:pt x="372" y="127645"/>
                </a:cubicBezTo>
                <a:cubicBezTo>
                  <a:pt x="2216" y="136453"/>
                  <a:pt x="9863" y="136726"/>
                  <a:pt x="15530" y="137887"/>
                </a:cubicBezTo>
                <a:cubicBezTo>
                  <a:pt x="21197" y="139048"/>
                  <a:pt x="28571" y="139389"/>
                  <a:pt x="34375" y="134609"/>
                </a:cubicBezTo>
                <a:cubicBezTo>
                  <a:pt x="40179" y="129829"/>
                  <a:pt x="47553" y="124572"/>
                  <a:pt x="50352" y="109209"/>
                </a:cubicBezTo>
                <a:cubicBezTo>
                  <a:pt x="53152" y="93846"/>
                  <a:pt x="53357" y="59502"/>
                  <a:pt x="51172" y="42432"/>
                </a:cubicBezTo>
                <a:cubicBezTo>
                  <a:pt x="48987" y="25362"/>
                  <a:pt x="41612" y="13823"/>
                  <a:pt x="37242" y="6790"/>
                </a:cubicBezTo>
                <a:cubicBezTo>
                  <a:pt x="32872" y="-243"/>
                  <a:pt x="30073" y="-311"/>
                  <a:pt x="24952" y="23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4" name="Google Shape;84;p14"/>
          <p:cNvSpPr/>
          <p:nvPr/>
        </p:nvSpPr>
        <p:spPr>
          <a:xfrm>
            <a:off x="88997" y="4644549"/>
            <a:ext cx="3526200" cy="680925"/>
          </a:xfrm>
          <a:custGeom>
            <a:avLst/>
            <a:gdLst/>
            <a:ahLst/>
            <a:cxnLst/>
            <a:rect l="l" t="t" r="r" b="b"/>
            <a:pathLst>
              <a:path w="141048" h="27237" extrusionOk="0">
                <a:moveTo>
                  <a:pt x="24708" y="25939"/>
                </a:moveTo>
                <a:cubicBezTo>
                  <a:pt x="45670" y="27168"/>
                  <a:pt x="108419" y="27919"/>
                  <a:pt x="127537" y="26349"/>
                </a:cubicBezTo>
                <a:cubicBezTo>
                  <a:pt x="146655" y="24779"/>
                  <a:pt x="140100" y="20614"/>
                  <a:pt x="139417" y="16517"/>
                </a:cubicBezTo>
                <a:cubicBezTo>
                  <a:pt x="138734" y="12420"/>
                  <a:pt x="133545" y="4431"/>
                  <a:pt x="123440" y="1768"/>
                </a:cubicBezTo>
                <a:cubicBezTo>
                  <a:pt x="113335" y="-895"/>
                  <a:pt x="92304" y="129"/>
                  <a:pt x="78785" y="539"/>
                </a:cubicBezTo>
                <a:cubicBezTo>
                  <a:pt x="65266" y="949"/>
                  <a:pt x="52429" y="3748"/>
                  <a:pt x="42324" y="4226"/>
                </a:cubicBezTo>
                <a:cubicBezTo>
                  <a:pt x="32219" y="4704"/>
                  <a:pt x="24640" y="3066"/>
                  <a:pt x="18153" y="3407"/>
                </a:cubicBezTo>
                <a:cubicBezTo>
                  <a:pt x="11667" y="3749"/>
                  <a:pt x="6136" y="3680"/>
                  <a:pt x="3405" y="6275"/>
                </a:cubicBezTo>
                <a:cubicBezTo>
                  <a:pt x="674" y="8870"/>
                  <a:pt x="-1784" y="15698"/>
                  <a:pt x="1766" y="18975"/>
                </a:cubicBezTo>
                <a:cubicBezTo>
                  <a:pt x="5317" y="22252"/>
                  <a:pt x="3746" y="24710"/>
                  <a:pt x="24708" y="25939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Google Shape;85;p14"/>
          <p:cNvSpPr/>
          <p:nvPr/>
        </p:nvSpPr>
        <p:spPr>
          <a:xfrm>
            <a:off x="991350" y="618743"/>
            <a:ext cx="581800" cy="504425"/>
          </a:xfrm>
          <a:custGeom>
            <a:avLst/>
            <a:gdLst/>
            <a:ahLst/>
            <a:cxnLst/>
            <a:rect l="l" t="t" r="r" b="b"/>
            <a:pathLst>
              <a:path w="23272" h="20177" extrusionOk="0">
                <a:moveTo>
                  <a:pt x="22765" y="2001"/>
                </a:moveTo>
                <a:cubicBezTo>
                  <a:pt x="20738" y="-836"/>
                  <a:pt x="6012" y="-431"/>
                  <a:pt x="2499" y="2001"/>
                </a:cubicBezTo>
                <a:cubicBezTo>
                  <a:pt x="-1014" y="4433"/>
                  <a:pt x="-338" y="13756"/>
                  <a:pt x="1689" y="16593"/>
                </a:cubicBezTo>
                <a:cubicBezTo>
                  <a:pt x="3716" y="19430"/>
                  <a:pt x="11146" y="21456"/>
                  <a:pt x="14659" y="19024"/>
                </a:cubicBezTo>
                <a:cubicBezTo>
                  <a:pt x="18172" y="16592"/>
                  <a:pt x="24792" y="4838"/>
                  <a:pt x="22765" y="20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1795150" y="2646750"/>
            <a:ext cx="55536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2" hasCustomPrompt="1"/>
          </p:nvPr>
        </p:nvSpPr>
        <p:spPr>
          <a:xfrm>
            <a:off x="3941100" y="1222337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4319744" y="-209115"/>
            <a:ext cx="5506975" cy="1533325"/>
          </a:xfrm>
          <a:custGeom>
            <a:avLst/>
            <a:gdLst/>
            <a:ahLst/>
            <a:cxnLst/>
            <a:rect l="l" t="t" r="r" b="b"/>
            <a:pathLst>
              <a:path w="220279" h="61333" extrusionOk="0">
                <a:moveTo>
                  <a:pt x="9107" y="4268"/>
                </a:moveTo>
                <a:cubicBezTo>
                  <a:pt x="1869" y="7204"/>
                  <a:pt x="-1682" y="14101"/>
                  <a:pt x="913" y="19836"/>
                </a:cubicBezTo>
                <a:cubicBezTo>
                  <a:pt x="3508" y="25572"/>
                  <a:pt x="5352" y="36018"/>
                  <a:pt x="24675" y="38681"/>
                </a:cubicBezTo>
                <a:cubicBezTo>
                  <a:pt x="43998" y="41344"/>
                  <a:pt x="93364" y="35813"/>
                  <a:pt x="116852" y="35813"/>
                </a:cubicBezTo>
                <a:cubicBezTo>
                  <a:pt x="140340" y="35813"/>
                  <a:pt x="154748" y="35062"/>
                  <a:pt x="165604" y="38681"/>
                </a:cubicBezTo>
                <a:cubicBezTo>
                  <a:pt x="176461" y="42300"/>
                  <a:pt x="174344" y="54249"/>
                  <a:pt x="181991" y="57526"/>
                </a:cubicBezTo>
                <a:cubicBezTo>
                  <a:pt x="189638" y="60804"/>
                  <a:pt x="205137" y="63535"/>
                  <a:pt x="211487" y="58346"/>
                </a:cubicBezTo>
                <a:cubicBezTo>
                  <a:pt x="217837" y="53157"/>
                  <a:pt x="220842" y="35541"/>
                  <a:pt x="220091" y="26391"/>
                </a:cubicBezTo>
                <a:cubicBezTo>
                  <a:pt x="219340" y="17242"/>
                  <a:pt x="216472" y="7819"/>
                  <a:pt x="206981" y="3449"/>
                </a:cubicBezTo>
                <a:cubicBezTo>
                  <a:pt x="197490" y="-921"/>
                  <a:pt x="190252" y="376"/>
                  <a:pt x="163145" y="171"/>
                </a:cubicBezTo>
                <a:cubicBezTo>
                  <a:pt x="136038" y="-34"/>
                  <a:pt x="70012" y="1537"/>
                  <a:pt x="44339" y="2220"/>
                </a:cubicBezTo>
                <a:cubicBezTo>
                  <a:pt x="18666" y="2903"/>
                  <a:pt x="16345" y="1332"/>
                  <a:pt x="9107" y="42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0" name="Google Shape;90;p15"/>
          <p:cNvSpPr/>
          <p:nvPr/>
        </p:nvSpPr>
        <p:spPr>
          <a:xfrm>
            <a:off x="-471505" y="4446915"/>
            <a:ext cx="2704825" cy="825075"/>
          </a:xfrm>
          <a:custGeom>
            <a:avLst/>
            <a:gdLst/>
            <a:ahLst/>
            <a:cxnLst/>
            <a:rect l="l" t="t" r="r" b="b"/>
            <a:pathLst>
              <a:path w="108193" h="33003" extrusionOk="0">
                <a:moveTo>
                  <a:pt x="15" y="18522"/>
                </a:moveTo>
                <a:cubicBezTo>
                  <a:pt x="-258" y="13538"/>
                  <a:pt x="3156" y="4866"/>
                  <a:pt x="9847" y="2053"/>
                </a:cubicBezTo>
                <a:cubicBezTo>
                  <a:pt x="16538" y="-760"/>
                  <a:pt x="31765" y="-473"/>
                  <a:pt x="40163" y="1644"/>
                </a:cubicBezTo>
                <a:cubicBezTo>
                  <a:pt x="48561" y="3761"/>
                  <a:pt x="53409" y="13183"/>
                  <a:pt x="60237" y="14753"/>
                </a:cubicBezTo>
                <a:cubicBezTo>
                  <a:pt x="67065" y="16323"/>
                  <a:pt x="74644" y="11271"/>
                  <a:pt x="81131" y="11066"/>
                </a:cubicBezTo>
                <a:cubicBezTo>
                  <a:pt x="87618" y="10861"/>
                  <a:pt x="94651" y="11271"/>
                  <a:pt x="99157" y="13524"/>
                </a:cubicBezTo>
                <a:cubicBezTo>
                  <a:pt x="103664" y="15777"/>
                  <a:pt x="107965" y="21718"/>
                  <a:pt x="108170" y="24586"/>
                </a:cubicBezTo>
                <a:cubicBezTo>
                  <a:pt x="108375" y="27454"/>
                  <a:pt x="107282" y="29502"/>
                  <a:pt x="100386" y="30731"/>
                </a:cubicBezTo>
                <a:cubicBezTo>
                  <a:pt x="93490" y="31960"/>
                  <a:pt x="81609" y="31755"/>
                  <a:pt x="66792" y="31960"/>
                </a:cubicBezTo>
                <a:cubicBezTo>
                  <a:pt x="51975" y="32165"/>
                  <a:pt x="22616" y="34200"/>
                  <a:pt x="11486" y="31960"/>
                </a:cubicBezTo>
                <a:cubicBezTo>
                  <a:pt x="357" y="29720"/>
                  <a:pt x="288" y="23507"/>
                  <a:pt x="15" y="18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1" name="Google Shape;91;p15"/>
          <p:cNvSpPr/>
          <p:nvPr/>
        </p:nvSpPr>
        <p:spPr>
          <a:xfrm>
            <a:off x="7151342" y="4304828"/>
            <a:ext cx="2701925" cy="1393825"/>
          </a:xfrm>
          <a:custGeom>
            <a:avLst/>
            <a:gdLst/>
            <a:ahLst/>
            <a:cxnLst/>
            <a:rect l="l" t="t" r="r" b="b"/>
            <a:pathLst>
              <a:path w="108077" h="55753" extrusionOk="0">
                <a:moveTo>
                  <a:pt x="20367" y="54786"/>
                </a:moveTo>
                <a:cubicBezTo>
                  <a:pt x="4154" y="53030"/>
                  <a:pt x="506" y="47491"/>
                  <a:pt x="101" y="39384"/>
                </a:cubicBezTo>
                <a:cubicBezTo>
                  <a:pt x="-304" y="31278"/>
                  <a:pt x="7802" y="11687"/>
                  <a:pt x="17935" y="6147"/>
                </a:cubicBezTo>
                <a:cubicBezTo>
                  <a:pt x="28068" y="608"/>
                  <a:pt x="49145" y="7093"/>
                  <a:pt x="60899" y="6147"/>
                </a:cubicBezTo>
                <a:cubicBezTo>
                  <a:pt x="72653" y="5201"/>
                  <a:pt x="80895" y="-1418"/>
                  <a:pt x="88461" y="473"/>
                </a:cubicBezTo>
                <a:cubicBezTo>
                  <a:pt x="96027" y="2365"/>
                  <a:pt x="104809" y="9255"/>
                  <a:pt x="106295" y="17496"/>
                </a:cubicBezTo>
                <a:cubicBezTo>
                  <a:pt x="107781" y="25738"/>
                  <a:pt x="111699" y="43707"/>
                  <a:pt x="97378" y="49922"/>
                </a:cubicBezTo>
                <a:cubicBezTo>
                  <a:pt x="83057" y="56137"/>
                  <a:pt x="36580" y="56542"/>
                  <a:pt x="20367" y="5478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Google Shape;92;p15"/>
          <p:cNvSpPr/>
          <p:nvPr/>
        </p:nvSpPr>
        <p:spPr>
          <a:xfrm>
            <a:off x="7605015" y="868054"/>
            <a:ext cx="1029975" cy="613050"/>
          </a:xfrm>
          <a:custGeom>
            <a:avLst/>
            <a:gdLst/>
            <a:ahLst/>
            <a:cxnLst/>
            <a:rect l="l" t="t" r="r" b="b"/>
            <a:pathLst>
              <a:path w="41199" h="24522" extrusionOk="0">
                <a:moveTo>
                  <a:pt x="41131" y="13916"/>
                </a:moveTo>
                <a:cubicBezTo>
                  <a:pt x="41401" y="10268"/>
                  <a:pt x="34781" y="4729"/>
                  <a:pt x="28161" y="2567"/>
                </a:cubicBezTo>
                <a:cubicBezTo>
                  <a:pt x="21541" y="405"/>
                  <a:pt x="5058" y="-675"/>
                  <a:pt x="1410" y="946"/>
                </a:cubicBezTo>
                <a:cubicBezTo>
                  <a:pt x="-2238" y="2567"/>
                  <a:pt x="2085" y="8377"/>
                  <a:pt x="6273" y="12295"/>
                </a:cubicBezTo>
                <a:cubicBezTo>
                  <a:pt x="10461" y="16213"/>
                  <a:pt x="20729" y="24185"/>
                  <a:pt x="26539" y="24455"/>
                </a:cubicBezTo>
                <a:cubicBezTo>
                  <a:pt x="32349" y="24725"/>
                  <a:pt x="40861" y="17564"/>
                  <a:pt x="41131" y="139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13225" y="2278340"/>
            <a:ext cx="44061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2" hasCustomPrompt="1"/>
          </p:nvPr>
        </p:nvSpPr>
        <p:spPr>
          <a:xfrm>
            <a:off x="713222" y="1337860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-354050" y="3362913"/>
            <a:ext cx="1591050" cy="2007021"/>
          </a:xfrm>
          <a:custGeom>
            <a:avLst/>
            <a:gdLst/>
            <a:ahLst/>
            <a:cxnLst/>
            <a:rect l="l" t="t" r="r" b="b"/>
            <a:pathLst>
              <a:path w="76502" h="96503" extrusionOk="0">
                <a:moveTo>
                  <a:pt x="58843" y="95908"/>
                </a:moveTo>
                <a:cubicBezTo>
                  <a:pt x="68948" y="94474"/>
                  <a:pt x="72635" y="92631"/>
                  <a:pt x="74820" y="86895"/>
                </a:cubicBezTo>
                <a:cubicBezTo>
                  <a:pt x="77005" y="81160"/>
                  <a:pt x="77962" y="68801"/>
                  <a:pt x="71953" y="61495"/>
                </a:cubicBezTo>
                <a:cubicBezTo>
                  <a:pt x="65945" y="54189"/>
                  <a:pt x="44846" y="50160"/>
                  <a:pt x="38769" y="43059"/>
                </a:cubicBezTo>
                <a:cubicBezTo>
                  <a:pt x="32692" y="35958"/>
                  <a:pt x="37403" y="25033"/>
                  <a:pt x="35491" y="18888"/>
                </a:cubicBezTo>
                <a:cubicBezTo>
                  <a:pt x="33579" y="12743"/>
                  <a:pt x="31395" y="9261"/>
                  <a:pt x="27298" y="6188"/>
                </a:cubicBezTo>
                <a:cubicBezTo>
                  <a:pt x="23201" y="3116"/>
                  <a:pt x="15281" y="-1459"/>
                  <a:pt x="10911" y="453"/>
                </a:cubicBezTo>
                <a:cubicBezTo>
                  <a:pt x="6541" y="2365"/>
                  <a:pt x="2785" y="4276"/>
                  <a:pt x="1078" y="17659"/>
                </a:cubicBezTo>
                <a:cubicBezTo>
                  <a:pt x="-629" y="31042"/>
                  <a:pt x="55" y="67982"/>
                  <a:pt x="669" y="80750"/>
                </a:cubicBezTo>
                <a:cubicBezTo>
                  <a:pt x="1284" y="93518"/>
                  <a:pt x="2512" y="91811"/>
                  <a:pt x="4765" y="94269"/>
                </a:cubicBezTo>
                <a:cubicBezTo>
                  <a:pt x="7018" y="96727"/>
                  <a:pt x="5175" y="95225"/>
                  <a:pt x="14188" y="95498"/>
                </a:cubicBezTo>
                <a:cubicBezTo>
                  <a:pt x="23201" y="95771"/>
                  <a:pt x="48738" y="97342"/>
                  <a:pt x="58843" y="95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7" name="Google Shape;97;p16"/>
          <p:cNvSpPr/>
          <p:nvPr/>
        </p:nvSpPr>
        <p:spPr>
          <a:xfrm>
            <a:off x="7664103" y="-289061"/>
            <a:ext cx="2143725" cy="1657125"/>
          </a:xfrm>
          <a:custGeom>
            <a:avLst/>
            <a:gdLst/>
            <a:ahLst/>
            <a:cxnLst/>
            <a:rect l="l" t="t" r="r" b="b"/>
            <a:pathLst>
              <a:path w="85749" h="66285" extrusionOk="0">
                <a:moveTo>
                  <a:pt x="12655" y="2838"/>
                </a:moveTo>
                <a:cubicBezTo>
                  <a:pt x="7602" y="8027"/>
                  <a:pt x="-1820" y="22435"/>
                  <a:pt x="365" y="32745"/>
                </a:cubicBezTo>
                <a:cubicBezTo>
                  <a:pt x="2550" y="43055"/>
                  <a:pt x="16206" y="60330"/>
                  <a:pt x="25765" y="64700"/>
                </a:cubicBezTo>
                <a:cubicBezTo>
                  <a:pt x="35324" y="69070"/>
                  <a:pt x="51029" y="63402"/>
                  <a:pt x="57720" y="58964"/>
                </a:cubicBezTo>
                <a:cubicBezTo>
                  <a:pt x="64411" y="54526"/>
                  <a:pt x="62294" y="41895"/>
                  <a:pt x="65913" y="38071"/>
                </a:cubicBezTo>
                <a:cubicBezTo>
                  <a:pt x="69532" y="34247"/>
                  <a:pt x="76156" y="39982"/>
                  <a:pt x="79433" y="36022"/>
                </a:cubicBezTo>
                <a:cubicBezTo>
                  <a:pt x="82711" y="32062"/>
                  <a:pt x="86261" y="19498"/>
                  <a:pt x="85578" y="14309"/>
                </a:cubicBezTo>
                <a:cubicBezTo>
                  <a:pt x="84895" y="9120"/>
                  <a:pt x="84486" y="7004"/>
                  <a:pt x="75336" y="4887"/>
                </a:cubicBezTo>
                <a:cubicBezTo>
                  <a:pt x="66187" y="2770"/>
                  <a:pt x="41128" y="1951"/>
                  <a:pt x="30681" y="1609"/>
                </a:cubicBezTo>
                <a:cubicBezTo>
                  <a:pt x="20234" y="1268"/>
                  <a:pt x="17708" y="-2351"/>
                  <a:pt x="12655" y="2838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Google Shape;98;p16"/>
          <p:cNvSpPr/>
          <p:nvPr/>
        </p:nvSpPr>
        <p:spPr>
          <a:xfrm>
            <a:off x="844518" y="4102443"/>
            <a:ext cx="945184" cy="955271"/>
          </a:xfrm>
          <a:custGeom>
            <a:avLst/>
            <a:gdLst/>
            <a:ahLst/>
            <a:cxnLst/>
            <a:rect l="l" t="t" r="r" b="b"/>
            <a:pathLst>
              <a:path w="45447" h="45932" extrusionOk="0">
                <a:moveTo>
                  <a:pt x="10843" y="169"/>
                </a:moveTo>
                <a:cubicBezTo>
                  <a:pt x="4898" y="-506"/>
                  <a:pt x="-912" y="5033"/>
                  <a:pt x="304" y="8276"/>
                </a:cubicBezTo>
                <a:cubicBezTo>
                  <a:pt x="1520" y="11519"/>
                  <a:pt x="14221" y="13680"/>
                  <a:pt x="18139" y="19625"/>
                </a:cubicBezTo>
                <a:cubicBezTo>
                  <a:pt x="22057" y="25570"/>
                  <a:pt x="19355" y="40431"/>
                  <a:pt x="23813" y="43944"/>
                </a:cubicBezTo>
                <a:cubicBezTo>
                  <a:pt x="28272" y="47457"/>
                  <a:pt x="42863" y="45970"/>
                  <a:pt x="44890" y="40701"/>
                </a:cubicBezTo>
                <a:cubicBezTo>
                  <a:pt x="46917" y="35432"/>
                  <a:pt x="41648" y="19084"/>
                  <a:pt x="35973" y="12329"/>
                </a:cubicBezTo>
                <a:cubicBezTo>
                  <a:pt x="30299" y="5574"/>
                  <a:pt x="16788" y="845"/>
                  <a:pt x="10843" y="1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4345596" y="2635891"/>
            <a:ext cx="35640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345596" y="1718609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2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7844839" y="3069703"/>
            <a:ext cx="1606775" cy="2169200"/>
          </a:xfrm>
          <a:custGeom>
            <a:avLst/>
            <a:gdLst/>
            <a:ahLst/>
            <a:cxnLst/>
            <a:rect l="l" t="t" r="r" b="b"/>
            <a:pathLst>
              <a:path w="64271" h="86768" extrusionOk="0">
                <a:moveTo>
                  <a:pt x="6574" y="85738"/>
                </a:moveTo>
                <a:cubicBezTo>
                  <a:pt x="-595" y="83826"/>
                  <a:pt x="-664" y="78022"/>
                  <a:pt x="838" y="74267"/>
                </a:cubicBezTo>
                <a:cubicBezTo>
                  <a:pt x="2340" y="70512"/>
                  <a:pt x="9783" y="65664"/>
                  <a:pt x="15587" y="63206"/>
                </a:cubicBezTo>
                <a:cubicBezTo>
                  <a:pt x="21391" y="60748"/>
                  <a:pt x="31633" y="62864"/>
                  <a:pt x="35661" y="59518"/>
                </a:cubicBezTo>
                <a:cubicBezTo>
                  <a:pt x="39690" y="56172"/>
                  <a:pt x="39963" y="50027"/>
                  <a:pt x="39758" y="43131"/>
                </a:cubicBezTo>
                <a:cubicBezTo>
                  <a:pt x="39553" y="36235"/>
                  <a:pt x="34227" y="24969"/>
                  <a:pt x="34432" y="18141"/>
                </a:cubicBezTo>
                <a:cubicBezTo>
                  <a:pt x="34637" y="11313"/>
                  <a:pt x="37368" y="4349"/>
                  <a:pt x="40987" y="2164"/>
                </a:cubicBezTo>
                <a:cubicBezTo>
                  <a:pt x="44606" y="-21"/>
                  <a:pt x="52390" y="-2275"/>
                  <a:pt x="56145" y="5031"/>
                </a:cubicBezTo>
                <a:cubicBezTo>
                  <a:pt x="59900" y="12337"/>
                  <a:pt x="62631" y="33162"/>
                  <a:pt x="63519" y="45999"/>
                </a:cubicBezTo>
                <a:cubicBezTo>
                  <a:pt x="64407" y="58836"/>
                  <a:pt x="64749" y="75428"/>
                  <a:pt x="61471" y="82051"/>
                </a:cubicBezTo>
                <a:cubicBezTo>
                  <a:pt x="58194" y="88674"/>
                  <a:pt x="53004" y="85124"/>
                  <a:pt x="43854" y="85738"/>
                </a:cubicBezTo>
                <a:cubicBezTo>
                  <a:pt x="34705" y="86353"/>
                  <a:pt x="13743" y="87650"/>
                  <a:pt x="6574" y="8573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1" name="Google Shape;111;p19"/>
          <p:cNvSpPr/>
          <p:nvPr/>
        </p:nvSpPr>
        <p:spPr>
          <a:xfrm>
            <a:off x="-361277" y="-262230"/>
            <a:ext cx="1529675" cy="1268925"/>
          </a:xfrm>
          <a:custGeom>
            <a:avLst/>
            <a:gdLst/>
            <a:ahLst/>
            <a:cxnLst/>
            <a:rect l="l" t="t" r="r" b="b"/>
            <a:pathLst>
              <a:path w="61187" h="50757" extrusionOk="0">
                <a:moveTo>
                  <a:pt x="6667" y="42034"/>
                </a:moveTo>
                <a:cubicBezTo>
                  <a:pt x="9535" y="49954"/>
                  <a:pt x="14929" y="50159"/>
                  <a:pt x="18548" y="50637"/>
                </a:cubicBezTo>
                <a:cubicBezTo>
                  <a:pt x="22167" y="51115"/>
                  <a:pt x="25444" y="49340"/>
                  <a:pt x="28380" y="44902"/>
                </a:cubicBezTo>
                <a:cubicBezTo>
                  <a:pt x="31316" y="40464"/>
                  <a:pt x="31999" y="27968"/>
                  <a:pt x="36164" y="24008"/>
                </a:cubicBezTo>
                <a:cubicBezTo>
                  <a:pt x="40329" y="20048"/>
                  <a:pt x="49273" y="23326"/>
                  <a:pt x="53370" y="21141"/>
                </a:cubicBezTo>
                <a:cubicBezTo>
                  <a:pt x="57467" y="18956"/>
                  <a:pt x="60131" y="13562"/>
                  <a:pt x="60745" y="10899"/>
                </a:cubicBezTo>
                <a:cubicBezTo>
                  <a:pt x="61360" y="8236"/>
                  <a:pt x="61973" y="6460"/>
                  <a:pt x="57057" y="5163"/>
                </a:cubicBezTo>
                <a:cubicBezTo>
                  <a:pt x="52141" y="3866"/>
                  <a:pt x="40534" y="3456"/>
                  <a:pt x="31248" y="3115"/>
                </a:cubicBezTo>
                <a:cubicBezTo>
                  <a:pt x="21962" y="2774"/>
                  <a:pt x="5438" y="-3371"/>
                  <a:pt x="1341" y="3115"/>
                </a:cubicBezTo>
                <a:cubicBezTo>
                  <a:pt x="-2756" y="9602"/>
                  <a:pt x="3799" y="34114"/>
                  <a:pt x="6667" y="42034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3417898" y="1773875"/>
            <a:ext cx="23082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2"/>
          </p:nvPr>
        </p:nvSpPr>
        <p:spPr>
          <a:xfrm>
            <a:off x="6061922" y="1774050"/>
            <a:ext cx="2307600" cy="23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3"/>
          </p:nvPr>
        </p:nvSpPr>
        <p:spPr>
          <a:xfrm>
            <a:off x="774475" y="1773875"/>
            <a:ext cx="23076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6611765" y="4321816"/>
            <a:ext cx="2957350" cy="942800"/>
          </a:xfrm>
          <a:custGeom>
            <a:avLst/>
            <a:gdLst/>
            <a:ahLst/>
            <a:cxnLst/>
            <a:rect l="l" t="t" r="r" b="b"/>
            <a:pathLst>
              <a:path w="118294" h="37712" extrusionOk="0">
                <a:moveTo>
                  <a:pt x="10203" y="36854"/>
                </a:moveTo>
                <a:cubicBezTo>
                  <a:pt x="2081" y="35008"/>
                  <a:pt x="-207" y="30061"/>
                  <a:pt x="14" y="25867"/>
                </a:cubicBezTo>
                <a:cubicBezTo>
                  <a:pt x="236" y="21673"/>
                  <a:pt x="2672" y="13684"/>
                  <a:pt x="11532" y="11690"/>
                </a:cubicBezTo>
                <a:cubicBezTo>
                  <a:pt x="20393" y="9697"/>
                  <a:pt x="41806" y="14349"/>
                  <a:pt x="53177" y="13906"/>
                </a:cubicBezTo>
                <a:cubicBezTo>
                  <a:pt x="64548" y="13463"/>
                  <a:pt x="72744" y="11247"/>
                  <a:pt x="79758" y="9032"/>
                </a:cubicBezTo>
                <a:cubicBezTo>
                  <a:pt x="86773" y="6817"/>
                  <a:pt x="89800" y="1501"/>
                  <a:pt x="95264" y="615"/>
                </a:cubicBezTo>
                <a:cubicBezTo>
                  <a:pt x="100728" y="-271"/>
                  <a:pt x="108776" y="-862"/>
                  <a:pt x="112542" y="3716"/>
                </a:cubicBezTo>
                <a:cubicBezTo>
                  <a:pt x="116308" y="8294"/>
                  <a:pt x="119483" y="22692"/>
                  <a:pt x="117858" y="28082"/>
                </a:cubicBezTo>
                <a:cubicBezTo>
                  <a:pt x="116234" y="33472"/>
                  <a:pt x="107816" y="34654"/>
                  <a:pt x="102795" y="36057"/>
                </a:cubicBezTo>
                <a:cubicBezTo>
                  <a:pt x="97774" y="37460"/>
                  <a:pt x="96740" y="36352"/>
                  <a:pt x="87732" y="36500"/>
                </a:cubicBezTo>
                <a:cubicBezTo>
                  <a:pt x="78724" y="36648"/>
                  <a:pt x="61668" y="36884"/>
                  <a:pt x="48746" y="36943"/>
                </a:cubicBezTo>
                <a:cubicBezTo>
                  <a:pt x="35825" y="37002"/>
                  <a:pt x="18325" y="38700"/>
                  <a:pt x="10203" y="368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8" name="Google Shape;118;p20"/>
          <p:cNvSpPr/>
          <p:nvPr/>
        </p:nvSpPr>
        <p:spPr>
          <a:xfrm>
            <a:off x="-323724" y="-138940"/>
            <a:ext cx="1910175" cy="1819950"/>
          </a:xfrm>
          <a:custGeom>
            <a:avLst/>
            <a:gdLst/>
            <a:ahLst/>
            <a:cxnLst/>
            <a:rect l="l" t="t" r="r" b="b"/>
            <a:pathLst>
              <a:path w="76407" h="72798" extrusionOk="0">
                <a:moveTo>
                  <a:pt x="543" y="53315"/>
                </a:moveTo>
                <a:cubicBezTo>
                  <a:pt x="1503" y="59414"/>
                  <a:pt x="2685" y="65794"/>
                  <a:pt x="6303" y="68644"/>
                </a:cubicBezTo>
                <a:cubicBezTo>
                  <a:pt x="9921" y="71494"/>
                  <a:pt x="18339" y="75378"/>
                  <a:pt x="22252" y="70416"/>
                </a:cubicBezTo>
                <a:cubicBezTo>
                  <a:pt x="26165" y="65454"/>
                  <a:pt x="26091" y="44411"/>
                  <a:pt x="29783" y="38873"/>
                </a:cubicBezTo>
                <a:cubicBezTo>
                  <a:pt x="33475" y="33335"/>
                  <a:pt x="41007" y="40113"/>
                  <a:pt x="44403" y="37189"/>
                </a:cubicBezTo>
                <a:cubicBezTo>
                  <a:pt x="47800" y="34265"/>
                  <a:pt x="45510" y="24563"/>
                  <a:pt x="50162" y="21329"/>
                </a:cubicBezTo>
                <a:cubicBezTo>
                  <a:pt x="54814" y="18095"/>
                  <a:pt x="68400" y="21004"/>
                  <a:pt x="72313" y="17785"/>
                </a:cubicBezTo>
                <a:cubicBezTo>
                  <a:pt x="76227" y="14566"/>
                  <a:pt x="78516" y="4938"/>
                  <a:pt x="73643" y="2014"/>
                </a:cubicBezTo>
                <a:cubicBezTo>
                  <a:pt x="68770" y="-910"/>
                  <a:pt x="51862" y="405"/>
                  <a:pt x="43075" y="242"/>
                </a:cubicBezTo>
                <a:cubicBezTo>
                  <a:pt x="34288" y="79"/>
                  <a:pt x="27569" y="-498"/>
                  <a:pt x="20923" y="1038"/>
                </a:cubicBezTo>
                <a:cubicBezTo>
                  <a:pt x="14278" y="2574"/>
                  <a:pt x="6599" y="4287"/>
                  <a:pt x="3202" y="9456"/>
                </a:cubicBezTo>
                <a:cubicBezTo>
                  <a:pt x="-195" y="14625"/>
                  <a:pt x="986" y="24740"/>
                  <a:pt x="543" y="32050"/>
                </a:cubicBezTo>
                <a:cubicBezTo>
                  <a:pt x="100" y="39360"/>
                  <a:pt x="-417" y="47216"/>
                  <a:pt x="543" y="533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9" name="Google Shape;119;p20"/>
          <p:cNvSpPr/>
          <p:nvPr/>
        </p:nvSpPr>
        <p:spPr>
          <a:xfrm>
            <a:off x="7983766" y="-124867"/>
            <a:ext cx="1526925" cy="1251975"/>
          </a:xfrm>
          <a:custGeom>
            <a:avLst/>
            <a:gdLst/>
            <a:ahLst/>
            <a:cxnLst/>
            <a:rect l="l" t="t" r="r" b="b"/>
            <a:pathLst>
              <a:path w="61077" h="50079" extrusionOk="0">
                <a:moveTo>
                  <a:pt x="2284" y="2160"/>
                </a:moveTo>
                <a:cubicBezTo>
                  <a:pt x="-1482" y="4597"/>
                  <a:pt x="69" y="12423"/>
                  <a:pt x="3170" y="15007"/>
                </a:cubicBezTo>
                <a:cubicBezTo>
                  <a:pt x="6271" y="17591"/>
                  <a:pt x="16461" y="15524"/>
                  <a:pt x="20891" y="17665"/>
                </a:cubicBezTo>
                <a:cubicBezTo>
                  <a:pt x="25321" y="19806"/>
                  <a:pt x="27758" y="23129"/>
                  <a:pt x="29751" y="27855"/>
                </a:cubicBezTo>
                <a:cubicBezTo>
                  <a:pt x="31745" y="32581"/>
                  <a:pt x="30858" y="42327"/>
                  <a:pt x="32852" y="46019"/>
                </a:cubicBezTo>
                <a:cubicBezTo>
                  <a:pt x="34846" y="49711"/>
                  <a:pt x="37578" y="50154"/>
                  <a:pt x="41713" y="50006"/>
                </a:cubicBezTo>
                <a:cubicBezTo>
                  <a:pt x="45848" y="49858"/>
                  <a:pt x="54487" y="49489"/>
                  <a:pt x="57662" y="45133"/>
                </a:cubicBezTo>
                <a:cubicBezTo>
                  <a:pt x="60837" y="40777"/>
                  <a:pt x="61354" y="30956"/>
                  <a:pt x="60763" y="23868"/>
                </a:cubicBezTo>
                <a:cubicBezTo>
                  <a:pt x="60172" y="16780"/>
                  <a:pt x="59951" y="6516"/>
                  <a:pt x="54118" y="2603"/>
                </a:cubicBezTo>
                <a:cubicBezTo>
                  <a:pt x="48285" y="-1310"/>
                  <a:pt x="34403" y="462"/>
                  <a:pt x="25764" y="388"/>
                </a:cubicBezTo>
                <a:cubicBezTo>
                  <a:pt x="17125" y="314"/>
                  <a:pt x="6050" y="-276"/>
                  <a:pt x="2284" y="2160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4300075" y="2082625"/>
            <a:ext cx="4058700" cy="21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4300075" y="931175"/>
            <a:ext cx="4058700" cy="1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6811651" y="4059410"/>
            <a:ext cx="3049275" cy="1245275"/>
          </a:xfrm>
          <a:custGeom>
            <a:avLst/>
            <a:gdLst/>
            <a:ahLst/>
            <a:cxnLst/>
            <a:rect l="l" t="t" r="r" b="b"/>
            <a:pathLst>
              <a:path w="121971" h="49811" extrusionOk="0">
                <a:moveTo>
                  <a:pt x="15947" y="49592"/>
                </a:moveTo>
                <a:cubicBezTo>
                  <a:pt x="584" y="48909"/>
                  <a:pt x="3656" y="49620"/>
                  <a:pt x="1608" y="44676"/>
                </a:cubicBezTo>
                <a:cubicBezTo>
                  <a:pt x="-440" y="39733"/>
                  <a:pt x="-1259" y="27374"/>
                  <a:pt x="3657" y="19931"/>
                </a:cubicBezTo>
                <a:cubicBezTo>
                  <a:pt x="8573" y="12489"/>
                  <a:pt x="19224" y="676"/>
                  <a:pt x="31105" y="21"/>
                </a:cubicBezTo>
                <a:cubicBezTo>
                  <a:pt x="42986" y="-634"/>
                  <a:pt x="63265" y="14565"/>
                  <a:pt x="74941" y="15999"/>
                </a:cubicBezTo>
                <a:cubicBezTo>
                  <a:pt x="86617" y="17433"/>
                  <a:pt x="93854" y="8692"/>
                  <a:pt x="101160" y="8624"/>
                </a:cubicBezTo>
                <a:cubicBezTo>
                  <a:pt x="108466" y="8556"/>
                  <a:pt x="115362" y="10536"/>
                  <a:pt x="118776" y="15589"/>
                </a:cubicBezTo>
                <a:cubicBezTo>
                  <a:pt x="122190" y="20642"/>
                  <a:pt x="122327" y="33684"/>
                  <a:pt x="121644" y="38941"/>
                </a:cubicBezTo>
                <a:cubicBezTo>
                  <a:pt x="120961" y="44199"/>
                  <a:pt x="119322" y="45495"/>
                  <a:pt x="114679" y="47134"/>
                </a:cubicBezTo>
                <a:cubicBezTo>
                  <a:pt x="110036" y="48773"/>
                  <a:pt x="110241" y="48363"/>
                  <a:pt x="93786" y="48773"/>
                </a:cubicBezTo>
                <a:cubicBezTo>
                  <a:pt x="77331" y="49183"/>
                  <a:pt x="31310" y="50275"/>
                  <a:pt x="15947" y="495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4" name="Google Shape;124;p21"/>
          <p:cNvSpPr/>
          <p:nvPr/>
        </p:nvSpPr>
        <p:spPr>
          <a:xfrm>
            <a:off x="-380875" y="3530610"/>
            <a:ext cx="1182325" cy="1715900"/>
          </a:xfrm>
          <a:custGeom>
            <a:avLst/>
            <a:gdLst/>
            <a:ahLst/>
            <a:cxnLst/>
            <a:rect l="l" t="t" r="r" b="b"/>
            <a:pathLst>
              <a:path w="47293" h="68636" extrusionOk="0">
                <a:moveTo>
                  <a:pt x="35719" y="66482"/>
                </a:moveTo>
                <a:cubicBezTo>
                  <a:pt x="41455" y="64843"/>
                  <a:pt x="44254" y="61771"/>
                  <a:pt x="45961" y="57060"/>
                </a:cubicBezTo>
                <a:cubicBezTo>
                  <a:pt x="47668" y="52349"/>
                  <a:pt x="47805" y="43268"/>
                  <a:pt x="45961" y="38215"/>
                </a:cubicBezTo>
                <a:cubicBezTo>
                  <a:pt x="44118" y="33162"/>
                  <a:pt x="37153" y="31251"/>
                  <a:pt x="34900" y="26744"/>
                </a:cubicBezTo>
                <a:cubicBezTo>
                  <a:pt x="32647" y="22238"/>
                  <a:pt x="34285" y="15273"/>
                  <a:pt x="32441" y="11176"/>
                </a:cubicBezTo>
                <a:cubicBezTo>
                  <a:pt x="30597" y="7079"/>
                  <a:pt x="27252" y="3938"/>
                  <a:pt x="23838" y="2163"/>
                </a:cubicBezTo>
                <a:cubicBezTo>
                  <a:pt x="20424" y="388"/>
                  <a:pt x="15713" y="-705"/>
                  <a:pt x="11958" y="524"/>
                </a:cubicBezTo>
                <a:cubicBezTo>
                  <a:pt x="8203" y="1753"/>
                  <a:pt x="3081" y="1821"/>
                  <a:pt x="1306" y="9537"/>
                </a:cubicBezTo>
                <a:cubicBezTo>
                  <a:pt x="-469" y="17253"/>
                  <a:pt x="-401" y="37259"/>
                  <a:pt x="1306" y="46818"/>
                </a:cubicBezTo>
                <a:cubicBezTo>
                  <a:pt x="3013" y="56377"/>
                  <a:pt x="5813" y="63615"/>
                  <a:pt x="11548" y="66892"/>
                </a:cubicBezTo>
                <a:cubicBezTo>
                  <a:pt x="17284" y="70169"/>
                  <a:pt x="29984" y="68121"/>
                  <a:pt x="35719" y="66482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Google Shape;125;p21"/>
          <p:cNvSpPr/>
          <p:nvPr/>
        </p:nvSpPr>
        <p:spPr>
          <a:xfrm>
            <a:off x="6985843" y="-388841"/>
            <a:ext cx="2839975" cy="941100"/>
          </a:xfrm>
          <a:custGeom>
            <a:avLst/>
            <a:gdLst/>
            <a:ahLst/>
            <a:cxnLst/>
            <a:rect l="l" t="t" r="r" b="b"/>
            <a:pathLst>
              <a:path w="113599" h="37644" extrusionOk="0">
                <a:moveTo>
                  <a:pt x="5100" y="963"/>
                </a:moveTo>
                <a:cubicBezTo>
                  <a:pt x="-5708" y="3935"/>
                  <a:pt x="4019" y="18932"/>
                  <a:pt x="11585" y="22850"/>
                </a:cubicBezTo>
                <a:cubicBezTo>
                  <a:pt x="19151" y="26768"/>
                  <a:pt x="38742" y="22174"/>
                  <a:pt x="50496" y="24471"/>
                </a:cubicBezTo>
                <a:cubicBezTo>
                  <a:pt x="62250" y="26768"/>
                  <a:pt x="72113" y="35145"/>
                  <a:pt x="82111" y="36631"/>
                </a:cubicBezTo>
                <a:cubicBezTo>
                  <a:pt x="92109" y="38117"/>
                  <a:pt x="106025" y="37712"/>
                  <a:pt x="110483" y="33388"/>
                </a:cubicBezTo>
                <a:cubicBezTo>
                  <a:pt x="114942" y="29065"/>
                  <a:pt x="114537" y="15419"/>
                  <a:pt x="108862" y="10690"/>
                </a:cubicBezTo>
                <a:cubicBezTo>
                  <a:pt x="103188" y="5961"/>
                  <a:pt x="93730" y="6637"/>
                  <a:pt x="76436" y="5016"/>
                </a:cubicBezTo>
                <a:cubicBezTo>
                  <a:pt x="59142" y="3395"/>
                  <a:pt x="15909" y="-2009"/>
                  <a:pt x="5100" y="96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Google Shape;126;p21"/>
          <p:cNvSpPr/>
          <p:nvPr/>
        </p:nvSpPr>
        <p:spPr>
          <a:xfrm>
            <a:off x="8635932" y="3084218"/>
            <a:ext cx="679450" cy="1065650"/>
          </a:xfrm>
          <a:custGeom>
            <a:avLst/>
            <a:gdLst/>
            <a:ahLst/>
            <a:cxnLst/>
            <a:rect l="l" t="t" r="r" b="b"/>
            <a:pathLst>
              <a:path w="27178" h="42626" extrusionOk="0">
                <a:moveTo>
                  <a:pt x="25025" y="1469"/>
                </a:moveTo>
                <a:cubicBezTo>
                  <a:pt x="21377" y="-1233"/>
                  <a:pt x="7866" y="-152"/>
                  <a:pt x="3948" y="6333"/>
                </a:cubicBezTo>
                <a:cubicBezTo>
                  <a:pt x="30" y="12818"/>
                  <a:pt x="-1186" y="35246"/>
                  <a:pt x="1516" y="40380"/>
                </a:cubicBezTo>
                <a:cubicBezTo>
                  <a:pt x="4218" y="45514"/>
                  <a:pt x="16108" y="40109"/>
                  <a:pt x="20161" y="37137"/>
                </a:cubicBezTo>
                <a:cubicBezTo>
                  <a:pt x="24214" y="34165"/>
                  <a:pt x="25024" y="28491"/>
                  <a:pt x="25835" y="22546"/>
                </a:cubicBezTo>
                <a:cubicBezTo>
                  <a:pt x="26646" y="16601"/>
                  <a:pt x="28673" y="4171"/>
                  <a:pt x="25025" y="14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>
            <a:off x="901300" y="1679675"/>
            <a:ext cx="4936500" cy="25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ndal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 rot="10800000" flipH="1">
            <a:off x="-711396" y="-558153"/>
            <a:ext cx="2224350" cy="2584375"/>
          </a:xfrm>
          <a:custGeom>
            <a:avLst/>
            <a:gdLst/>
            <a:ahLst/>
            <a:cxnLst/>
            <a:rect l="l" t="t" r="r" b="b"/>
            <a:pathLst>
              <a:path w="88974" h="103375" extrusionOk="0">
                <a:moveTo>
                  <a:pt x="76284" y="90083"/>
                </a:moveTo>
                <a:cubicBezTo>
                  <a:pt x="82094" y="84003"/>
                  <a:pt x="91280" y="73600"/>
                  <a:pt x="88443" y="64953"/>
                </a:cubicBezTo>
                <a:cubicBezTo>
                  <a:pt x="85606" y="56306"/>
                  <a:pt x="64394" y="47795"/>
                  <a:pt x="59260" y="38202"/>
                </a:cubicBezTo>
                <a:cubicBezTo>
                  <a:pt x="54126" y="28610"/>
                  <a:pt x="59936" y="13748"/>
                  <a:pt x="57639" y="7398"/>
                </a:cubicBezTo>
                <a:cubicBezTo>
                  <a:pt x="55342" y="1048"/>
                  <a:pt x="51964" y="-438"/>
                  <a:pt x="45479" y="102"/>
                </a:cubicBezTo>
                <a:cubicBezTo>
                  <a:pt x="38994" y="643"/>
                  <a:pt x="26294" y="-1789"/>
                  <a:pt x="18728" y="10641"/>
                </a:cubicBezTo>
                <a:cubicBezTo>
                  <a:pt x="11162" y="23071"/>
                  <a:pt x="-1132" y="59684"/>
                  <a:pt x="84" y="74681"/>
                </a:cubicBezTo>
                <a:cubicBezTo>
                  <a:pt x="1300" y="89678"/>
                  <a:pt x="17107" y="96164"/>
                  <a:pt x="26024" y="100622"/>
                </a:cubicBezTo>
                <a:cubicBezTo>
                  <a:pt x="34941" y="105081"/>
                  <a:pt x="45209" y="103189"/>
                  <a:pt x="53586" y="101432"/>
                </a:cubicBezTo>
                <a:cubicBezTo>
                  <a:pt x="61963" y="99676"/>
                  <a:pt x="70475" y="96163"/>
                  <a:pt x="76284" y="900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5" name="Google Shape;145;p24"/>
          <p:cNvSpPr/>
          <p:nvPr/>
        </p:nvSpPr>
        <p:spPr>
          <a:xfrm rot="10800000" flipH="1">
            <a:off x="7230819" y="2325871"/>
            <a:ext cx="2449350" cy="3316100"/>
          </a:xfrm>
          <a:custGeom>
            <a:avLst/>
            <a:gdLst/>
            <a:ahLst/>
            <a:cxnLst/>
            <a:rect l="l" t="t" r="r" b="b"/>
            <a:pathLst>
              <a:path w="97974" h="132644" extrusionOk="0">
                <a:moveTo>
                  <a:pt x="3407" y="12598"/>
                </a:moveTo>
                <a:cubicBezTo>
                  <a:pt x="-4834" y="20975"/>
                  <a:pt x="4218" y="40025"/>
                  <a:pt x="12324" y="50698"/>
                </a:cubicBezTo>
                <a:cubicBezTo>
                  <a:pt x="20431" y="61372"/>
                  <a:pt x="45966" y="64344"/>
                  <a:pt x="52046" y="76639"/>
                </a:cubicBezTo>
                <a:cubicBezTo>
                  <a:pt x="58126" y="88934"/>
                  <a:pt x="45831" y="115279"/>
                  <a:pt x="48803" y="124466"/>
                </a:cubicBezTo>
                <a:cubicBezTo>
                  <a:pt x="51775" y="133653"/>
                  <a:pt x="63260" y="133248"/>
                  <a:pt x="69880" y="131762"/>
                </a:cubicBezTo>
                <a:cubicBezTo>
                  <a:pt x="76500" y="130276"/>
                  <a:pt x="84066" y="133653"/>
                  <a:pt x="88524" y="115549"/>
                </a:cubicBezTo>
                <a:cubicBezTo>
                  <a:pt x="92983" y="97445"/>
                  <a:pt x="101090" y="42322"/>
                  <a:pt x="96631" y="23137"/>
                </a:cubicBezTo>
                <a:cubicBezTo>
                  <a:pt x="92173" y="3952"/>
                  <a:pt x="77310" y="2196"/>
                  <a:pt x="61773" y="439"/>
                </a:cubicBezTo>
                <a:cubicBezTo>
                  <a:pt x="46236" y="-1317"/>
                  <a:pt x="11649" y="4222"/>
                  <a:pt x="3407" y="1259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6" name="Google Shape;146;p24"/>
          <p:cNvSpPr/>
          <p:nvPr/>
        </p:nvSpPr>
        <p:spPr>
          <a:xfrm>
            <a:off x="-512649" y="4143953"/>
            <a:ext cx="2298800" cy="1434050"/>
          </a:xfrm>
          <a:custGeom>
            <a:avLst/>
            <a:gdLst/>
            <a:ahLst/>
            <a:cxnLst/>
            <a:rect l="l" t="t" r="r" b="b"/>
            <a:pathLst>
              <a:path w="91952" h="57362" extrusionOk="0">
                <a:moveTo>
                  <a:pt x="89410" y="52304"/>
                </a:moveTo>
                <a:cubicBezTo>
                  <a:pt x="94139" y="46359"/>
                  <a:pt x="91977" y="27174"/>
                  <a:pt x="85357" y="21499"/>
                </a:cubicBezTo>
                <a:cubicBezTo>
                  <a:pt x="78737" y="15825"/>
                  <a:pt x="58066" y="21635"/>
                  <a:pt x="49689" y="18257"/>
                </a:cubicBezTo>
                <a:cubicBezTo>
                  <a:pt x="41312" y="14879"/>
                  <a:pt x="41177" y="3665"/>
                  <a:pt x="35097" y="1233"/>
                </a:cubicBezTo>
                <a:cubicBezTo>
                  <a:pt x="29017" y="-1199"/>
                  <a:pt x="19020" y="152"/>
                  <a:pt x="13210" y="3665"/>
                </a:cubicBezTo>
                <a:cubicBezTo>
                  <a:pt x="7401" y="7178"/>
                  <a:pt x="916" y="14474"/>
                  <a:pt x="240" y="22310"/>
                </a:cubicBezTo>
                <a:cubicBezTo>
                  <a:pt x="-435" y="30146"/>
                  <a:pt x="-300" y="44872"/>
                  <a:pt x="9157" y="50682"/>
                </a:cubicBezTo>
                <a:cubicBezTo>
                  <a:pt x="18615" y="56492"/>
                  <a:pt x="43610" y="56898"/>
                  <a:pt x="56985" y="57168"/>
                </a:cubicBezTo>
                <a:cubicBezTo>
                  <a:pt x="70361" y="57438"/>
                  <a:pt x="84681" y="58249"/>
                  <a:pt x="89410" y="52304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Google Shape;147;p24"/>
          <p:cNvSpPr/>
          <p:nvPr/>
        </p:nvSpPr>
        <p:spPr>
          <a:xfrm>
            <a:off x="1587913" y="-135321"/>
            <a:ext cx="539150" cy="744975"/>
          </a:xfrm>
          <a:custGeom>
            <a:avLst/>
            <a:gdLst/>
            <a:ahLst/>
            <a:cxnLst/>
            <a:rect l="l" t="t" r="r" b="b"/>
            <a:pathLst>
              <a:path w="21566" h="29799" extrusionOk="0">
                <a:moveTo>
                  <a:pt x="523" y="549"/>
                </a:moveTo>
                <a:cubicBezTo>
                  <a:pt x="-1503" y="2441"/>
                  <a:pt x="4307" y="12709"/>
                  <a:pt x="6198" y="17573"/>
                </a:cubicBezTo>
                <a:cubicBezTo>
                  <a:pt x="8090" y="22437"/>
                  <a:pt x="9440" y="29462"/>
                  <a:pt x="11872" y="29732"/>
                </a:cubicBezTo>
                <a:cubicBezTo>
                  <a:pt x="14304" y="30002"/>
                  <a:pt x="19708" y="23112"/>
                  <a:pt x="20789" y="19194"/>
                </a:cubicBezTo>
                <a:cubicBezTo>
                  <a:pt x="21870" y="15276"/>
                  <a:pt x="21735" y="9332"/>
                  <a:pt x="18357" y="6224"/>
                </a:cubicBezTo>
                <a:cubicBezTo>
                  <a:pt x="14979" y="3117"/>
                  <a:pt x="2550" y="-1342"/>
                  <a:pt x="523" y="5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6543204" y="-770564"/>
            <a:ext cx="3205000" cy="2785325"/>
          </a:xfrm>
          <a:custGeom>
            <a:avLst/>
            <a:gdLst/>
            <a:ahLst/>
            <a:cxnLst/>
            <a:rect l="l" t="t" r="r" b="b"/>
            <a:pathLst>
              <a:path w="128200" h="111413" extrusionOk="0">
                <a:moveTo>
                  <a:pt x="4161" y="8936"/>
                </a:moveTo>
                <a:cubicBezTo>
                  <a:pt x="-2189" y="17178"/>
                  <a:pt x="-972" y="38930"/>
                  <a:pt x="5783" y="49468"/>
                </a:cubicBezTo>
                <a:cubicBezTo>
                  <a:pt x="12538" y="60006"/>
                  <a:pt x="33074" y="68113"/>
                  <a:pt x="44693" y="72166"/>
                </a:cubicBezTo>
                <a:cubicBezTo>
                  <a:pt x="56312" y="76219"/>
                  <a:pt x="69688" y="68383"/>
                  <a:pt x="75498" y="73787"/>
                </a:cubicBezTo>
                <a:cubicBezTo>
                  <a:pt x="81308" y="79191"/>
                  <a:pt x="74417" y="98376"/>
                  <a:pt x="79551" y="104591"/>
                </a:cubicBezTo>
                <a:cubicBezTo>
                  <a:pt x="84685" y="110806"/>
                  <a:pt x="98466" y="112157"/>
                  <a:pt x="106302" y="111076"/>
                </a:cubicBezTo>
                <a:cubicBezTo>
                  <a:pt x="114138" y="109995"/>
                  <a:pt x="123326" y="108779"/>
                  <a:pt x="126568" y="98106"/>
                </a:cubicBezTo>
                <a:cubicBezTo>
                  <a:pt x="129811" y="87433"/>
                  <a:pt x="127514" y="62033"/>
                  <a:pt x="125757" y="47036"/>
                </a:cubicBezTo>
                <a:cubicBezTo>
                  <a:pt x="124001" y="32039"/>
                  <a:pt x="129675" y="15961"/>
                  <a:pt x="116029" y="8125"/>
                </a:cubicBezTo>
                <a:cubicBezTo>
                  <a:pt x="102383" y="289"/>
                  <a:pt x="62528" y="-116"/>
                  <a:pt x="43883" y="19"/>
                </a:cubicBezTo>
                <a:cubicBezTo>
                  <a:pt x="25238" y="154"/>
                  <a:pt x="10511" y="695"/>
                  <a:pt x="4161" y="89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0" name="Google Shape;150;p25"/>
          <p:cNvSpPr/>
          <p:nvPr/>
        </p:nvSpPr>
        <p:spPr>
          <a:xfrm>
            <a:off x="-346215" y="2649447"/>
            <a:ext cx="927175" cy="2205700"/>
          </a:xfrm>
          <a:custGeom>
            <a:avLst/>
            <a:gdLst/>
            <a:ahLst/>
            <a:cxnLst/>
            <a:rect l="l" t="t" r="r" b="b"/>
            <a:pathLst>
              <a:path w="37087" h="88228" extrusionOk="0">
                <a:moveTo>
                  <a:pt x="6553" y="84521"/>
                </a:moveTo>
                <a:cubicBezTo>
                  <a:pt x="12498" y="93168"/>
                  <a:pt x="31548" y="83981"/>
                  <a:pt x="35736" y="77226"/>
                </a:cubicBezTo>
                <a:cubicBezTo>
                  <a:pt x="39924" y="70471"/>
                  <a:pt x="32223" y="54123"/>
                  <a:pt x="31683" y="43990"/>
                </a:cubicBezTo>
                <a:cubicBezTo>
                  <a:pt x="31143" y="33857"/>
                  <a:pt x="33575" y="23589"/>
                  <a:pt x="32494" y="16428"/>
                </a:cubicBezTo>
                <a:cubicBezTo>
                  <a:pt x="31413" y="9267"/>
                  <a:pt x="29386" y="3053"/>
                  <a:pt x="25198" y="1026"/>
                </a:cubicBezTo>
                <a:cubicBezTo>
                  <a:pt x="21010" y="-1001"/>
                  <a:pt x="11552" y="215"/>
                  <a:pt x="7364" y="4268"/>
                </a:cubicBezTo>
                <a:cubicBezTo>
                  <a:pt x="3176" y="8321"/>
                  <a:pt x="203" y="11970"/>
                  <a:pt x="68" y="25345"/>
                </a:cubicBezTo>
                <a:cubicBezTo>
                  <a:pt x="-67" y="38721"/>
                  <a:pt x="608" y="75874"/>
                  <a:pt x="6553" y="8452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1" name="Google Shape;151;p25"/>
          <p:cNvSpPr/>
          <p:nvPr/>
        </p:nvSpPr>
        <p:spPr>
          <a:xfrm>
            <a:off x="7452605" y="4255010"/>
            <a:ext cx="2149875" cy="1372600"/>
          </a:xfrm>
          <a:custGeom>
            <a:avLst/>
            <a:gdLst/>
            <a:ahLst/>
            <a:cxnLst/>
            <a:rect l="l" t="t" r="r" b="b"/>
            <a:pathLst>
              <a:path w="85995" h="54904" extrusionOk="0">
                <a:moveTo>
                  <a:pt x="21287" y="52726"/>
                </a:moveTo>
                <a:cubicBezTo>
                  <a:pt x="10344" y="51240"/>
                  <a:pt x="3454" y="50294"/>
                  <a:pt x="1022" y="43809"/>
                </a:cubicBezTo>
                <a:cubicBezTo>
                  <a:pt x="-1410" y="37324"/>
                  <a:pt x="751" y="19490"/>
                  <a:pt x="6696" y="13815"/>
                </a:cubicBezTo>
                <a:cubicBezTo>
                  <a:pt x="12641" y="8141"/>
                  <a:pt x="28584" y="11924"/>
                  <a:pt x="36690" y="9762"/>
                </a:cubicBezTo>
                <a:cubicBezTo>
                  <a:pt x="44796" y="7600"/>
                  <a:pt x="48309" y="1791"/>
                  <a:pt x="55334" y="845"/>
                </a:cubicBezTo>
                <a:cubicBezTo>
                  <a:pt x="62360" y="-101"/>
                  <a:pt x="73844" y="-642"/>
                  <a:pt x="78843" y="4087"/>
                </a:cubicBezTo>
                <a:cubicBezTo>
                  <a:pt x="83842" y="8816"/>
                  <a:pt x="87355" y="21111"/>
                  <a:pt x="85328" y="29217"/>
                </a:cubicBezTo>
                <a:cubicBezTo>
                  <a:pt x="83301" y="37324"/>
                  <a:pt x="77357" y="48808"/>
                  <a:pt x="66683" y="52726"/>
                </a:cubicBezTo>
                <a:cubicBezTo>
                  <a:pt x="56010" y="56644"/>
                  <a:pt x="32231" y="54212"/>
                  <a:pt x="21287" y="5272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601307" y="-155629"/>
            <a:ext cx="3139000" cy="1962050"/>
          </a:xfrm>
          <a:custGeom>
            <a:avLst/>
            <a:gdLst/>
            <a:ahLst/>
            <a:cxnLst/>
            <a:rect l="l" t="t" r="r" b="b"/>
            <a:pathLst>
              <a:path w="125560" h="78482" extrusionOk="0">
                <a:moveTo>
                  <a:pt x="4559" y="55401"/>
                </a:moveTo>
                <a:cubicBezTo>
                  <a:pt x="7513" y="63154"/>
                  <a:pt x="11205" y="68617"/>
                  <a:pt x="18293" y="72235"/>
                </a:cubicBezTo>
                <a:cubicBezTo>
                  <a:pt x="25381" y="75853"/>
                  <a:pt x="40296" y="80949"/>
                  <a:pt x="47089" y="77109"/>
                </a:cubicBezTo>
                <a:cubicBezTo>
                  <a:pt x="53882" y="73270"/>
                  <a:pt x="53956" y="57246"/>
                  <a:pt x="59051" y="49198"/>
                </a:cubicBezTo>
                <a:cubicBezTo>
                  <a:pt x="64146" y="41150"/>
                  <a:pt x="70422" y="32585"/>
                  <a:pt x="77658" y="28819"/>
                </a:cubicBezTo>
                <a:cubicBezTo>
                  <a:pt x="84894" y="25053"/>
                  <a:pt x="94936" y="27859"/>
                  <a:pt x="102467" y="26604"/>
                </a:cubicBezTo>
                <a:cubicBezTo>
                  <a:pt x="109998" y="25349"/>
                  <a:pt x="119154" y="24611"/>
                  <a:pt x="122846" y="21288"/>
                </a:cubicBezTo>
                <a:cubicBezTo>
                  <a:pt x="126538" y="17965"/>
                  <a:pt x="125652" y="10065"/>
                  <a:pt x="124618" y="6668"/>
                </a:cubicBezTo>
                <a:cubicBezTo>
                  <a:pt x="123584" y="3272"/>
                  <a:pt x="124840" y="1869"/>
                  <a:pt x="116644" y="909"/>
                </a:cubicBezTo>
                <a:cubicBezTo>
                  <a:pt x="108448" y="-51"/>
                  <a:pt x="92426" y="688"/>
                  <a:pt x="75443" y="909"/>
                </a:cubicBezTo>
                <a:cubicBezTo>
                  <a:pt x="58461" y="1131"/>
                  <a:pt x="27228" y="-1897"/>
                  <a:pt x="14749" y="2238"/>
                </a:cubicBezTo>
                <a:cubicBezTo>
                  <a:pt x="2271" y="6373"/>
                  <a:pt x="2270" y="16858"/>
                  <a:pt x="572" y="25718"/>
                </a:cubicBezTo>
                <a:cubicBezTo>
                  <a:pt x="-1126" y="34579"/>
                  <a:pt x="1606" y="47648"/>
                  <a:pt x="4559" y="55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5519200" y="2699049"/>
            <a:ext cx="4216309" cy="2697964"/>
          </a:xfrm>
          <a:custGeom>
            <a:avLst/>
            <a:gdLst/>
            <a:ahLst/>
            <a:cxnLst/>
            <a:rect l="l" t="t" r="r" b="b"/>
            <a:pathLst>
              <a:path w="189988" h="121571" extrusionOk="0">
                <a:moveTo>
                  <a:pt x="123018" y="120026"/>
                </a:moveTo>
                <a:cubicBezTo>
                  <a:pt x="99169" y="120026"/>
                  <a:pt x="37588" y="123054"/>
                  <a:pt x="17135" y="120470"/>
                </a:cubicBezTo>
                <a:cubicBezTo>
                  <a:pt x="-3318" y="117886"/>
                  <a:pt x="1112" y="109247"/>
                  <a:pt x="300" y="104521"/>
                </a:cubicBezTo>
                <a:cubicBezTo>
                  <a:pt x="-512" y="99795"/>
                  <a:pt x="374" y="94996"/>
                  <a:pt x="12262" y="92116"/>
                </a:cubicBezTo>
                <a:cubicBezTo>
                  <a:pt x="24150" y="89236"/>
                  <a:pt x="57893" y="90935"/>
                  <a:pt x="71627" y="87243"/>
                </a:cubicBezTo>
                <a:cubicBezTo>
                  <a:pt x="85361" y="83551"/>
                  <a:pt x="85213" y="74174"/>
                  <a:pt x="94664" y="69965"/>
                </a:cubicBezTo>
                <a:cubicBezTo>
                  <a:pt x="104115" y="65756"/>
                  <a:pt x="120360" y="66494"/>
                  <a:pt x="128334" y="61990"/>
                </a:cubicBezTo>
                <a:cubicBezTo>
                  <a:pt x="136309" y="57486"/>
                  <a:pt x="138450" y="52391"/>
                  <a:pt x="142511" y="42940"/>
                </a:cubicBezTo>
                <a:cubicBezTo>
                  <a:pt x="146572" y="33489"/>
                  <a:pt x="146645" y="11190"/>
                  <a:pt x="152700" y="5283"/>
                </a:cubicBezTo>
                <a:cubicBezTo>
                  <a:pt x="158755" y="-624"/>
                  <a:pt x="172858" y="-3577"/>
                  <a:pt x="178839" y="7499"/>
                </a:cubicBezTo>
                <a:cubicBezTo>
                  <a:pt x="184820" y="18575"/>
                  <a:pt x="187256" y="54016"/>
                  <a:pt x="188585" y="71737"/>
                </a:cubicBezTo>
                <a:cubicBezTo>
                  <a:pt x="189914" y="89458"/>
                  <a:pt x="191539" y="105702"/>
                  <a:pt x="186813" y="113824"/>
                </a:cubicBezTo>
                <a:cubicBezTo>
                  <a:pt x="182088" y="121946"/>
                  <a:pt x="170865" y="119436"/>
                  <a:pt x="160232" y="120470"/>
                </a:cubicBezTo>
                <a:cubicBezTo>
                  <a:pt x="149600" y="121504"/>
                  <a:pt x="146868" y="120026"/>
                  <a:pt x="123018" y="1200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6734132" y="-272368"/>
            <a:ext cx="2843175" cy="801175"/>
          </a:xfrm>
          <a:custGeom>
            <a:avLst/>
            <a:gdLst/>
            <a:ahLst/>
            <a:cxnLst/>
            <a:rect l="l" t="t" r="r" b="b"/>
            <a:pathLst>
              <a:path w="113727" h="32047" extrusionOk="0">
                <a:moveTo>
                  <a:pt x="7525" y="2921"/>
                </a:moveTo>
                <a:cubicBezTo>
                  <a:pt x="-5766" y="7174"/>
                  <a:pt x="1471" y="20982"/>
                  <a:pt x="7082" y="25781"/>
                </a:cubicBezTo>
                <a:cubicBezTo>
                  <a:pt x="12694" y="30580"/>
                  <a:pt x="28568" y="32972"/>
                  <a:pt x="41194" y="31717"/>
                </a:cubicBezTo>
                <a:cubicBezTo>
                  <a:pt x="53820" y="30462"/>
                  <a:pt x="72796" y="19578"/>
                  <a:pt x="82838" y="18249"/>
                </a:cubicBezTo>
                <a:cubicBezTo>
                  <a:pt x="92880" y="16920"/>
                  <a:pt x="96719" y="23448"/>
                  <a:pt x="101445" y="23743"/>
                </a:cubicBezTo>
                <a:cubicBezTo>
                  <a:pt x="106171" y="24038"/>
                  <a:pt x="109494" y="23565"/>
                  <a:pt x="111192" y="20021"/>
                </a:cubicBezTo>
                <a:cubicBezTo>
                  <a:pt x="112890" y="16477"/>
                  <a:pt x="115696" y="5771"/>
                  <a:pt x="111635" y="2478"/>
                </a:cubicBezTo>
                <a:cubicBezTo>
                  <a:pt x="107574" y="-815"/>
                  <a:pt x="104178" y="188"/>
                  <a:pt x="86826" y="262"/>
                </a:cubicBezTo>
                <a:cubicBezTo>
                  <a:pt x="69474" y="336"/>
                  <a:pt x="20816" y="-1332"/>
                  <a:pt x="7525" y="2921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Google Shape;18;p3"/>
          <p:cNvSpPr/>
          <p:nvPr/>
        </p:nvSpPr>
        <p:spPr>
          <a:xfrm>
            <a:off x="-432846" y="4121336"/>
            <a:ext cx="1329675" cy="1576050"/>
          </a:xfrm>
          <a:custGeom>
            <a:avLst/>
            <a:gdLst/>
            <a:ahLst/>
            <a:cxnLst/>
            <a:rect l="l" t="t" r="r" b="b"/>
            <a:pathLst>
              <a:path w="53187" h="63042" extrusionOk="0">
                <a:moveTo>
                  <a:pt x="25289" y="63038"/>
                </a:moveTo>
                <a:cubicBezTo>
                  <a:pt x="31935" y="63186"/>
                  <a:pt x="41977" y="59493"/>
                  <a:pt x="46555" y="55063"/>
                </a:cubicBezTo>
                <a:cubicBezTo>
                  <a:pt x="51133" y="50633"/>
                  <a:pt x="54397" y="41684"/>
                  <a:pt x="52757" y="36456"/>
                </a:cubicBezTo>
                <a:cubicBezTo>
                  <a:pt x="51118" y="31229"/>
                  <a:pt x="40484" y="29073"/>
                  <a:pt x="36718" y="23698"/>
                </a:cubicBezTo>
                <a:cubicBezTo>
                  <a:pt x="32952" y="18323"/>
                  <a:pt x="33618" y="8119"/>
                  <a:pt x="30162" y="4205"/>
                </a:cubicBezTo>
                <a:cubicBezTo>
                  <a:pt x="26707" y="292"/>
                  <a:pt x="20652" y="-447"/>
                  <a:pt x="15985" y="217"/>
                </a:cubicBezTo>
                <a:cubicBezTo>
                  <a:pt x="11319" y="882"/>
                  <a:pt x="4747" y="2743"/>
                  <a:pt x="2163" y="8192"/>
                </a:cubicBezTo>
                <a:cubicBezTo>
                  <a:pt x="-421" y="13641"/>
                  <a:pt x="-273" y="25248"/>
                  <a:pt x="480" y="32912"/>
                </a:cubicBezTo>
                <a:cubicBezTo>
                  <a:pt x="1233" y="40576"/>
                  <a:pt x="2547" y="49156"/>
                  <a:pt x="6682" y="54177"/>
                </a:cubicBezTo>
                <a:cubicBezTo>
                  <a:pt x="10817" y="59198"/>
                  <a:pt x="18644" y="62890"/>
                  <a:pt x="25289" y="63038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Google Shape;19;p3"/>
          <p:cNvSpPr/>
          <p:nvPr/>
        </p:nvSpPr>
        <p:spPr>
          <a:xfrm rot="-511727">
            <a:off x="1244137" y="636895"/>
            <a:ext cx="485005" cy="377009"/>
          </a:xfrm>
          <a:custGeom>
            <a:avLst/>
            <a:gdLst/>
            <a:ahLst/>
            <a:cxnLst/>
            <a:rect l="l" t="t" r="r" b="b"/>
            <a:pathLst>
              <a:path w="19401" h="15081" extrusionOk="0">
                <a:moveTo>
                  <a:pt x="13586" y="0"/>
                </a:moveTo>
                <a:cubicBezTo>
                  <a:pt x="10780" y="0"/>
                  <a:pt x="4726" y="2585"/>
                  <a:pt x="2511" y="3988"/>
                </a:cubicBezTo>
                <a:cubicBezTo>
                  <a:pt x="296" y="5391"/>
                  <a:pt x="-296" y="6572"/>
                  <a:pt x="295" y="8418"/>
                </a:cubicBezTo>
                <a:cubicBezTo>
                  <a:pt x="886" y="10264"/>
                  <a:pt x="3618" y="14989"/>
                  <a:pt x="6055" y="15063"/>
                </a:cubicBezTo>
                <a:cubicBezTo>
                  <a:pt x="8492" y="15137"/>
                  <a:pt x="12700" y="10707"/>
                  <a:pt x="14915" y="8861"/>
                </a:cubicBezTo>
                <a:cubicBezTo>
                  <a:pt x="17130" y="7015"/>
                  <a:pt x="19567" y="5465"/>
                  <a:pt x="19345" y="3988"/>
                </a:cubicBezTo>
                <a:cubicBezTo>
                  <a:pt x="19124" y="2511"/>
                  <a:pt x="16392" y="0"/>
                  <a:pt x="135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0" name="Google Shape;20;p3"/>
          <p:cNvSpPr txBox="1">
            <a:spLocks noGrp="1"/>
          </p:cNvSpPr>
          <p:nvPr>
            <p:ph type="title" hasCustomPrompt="1"/>
          </p:nvPr>
        </p:nvSpPr>
        <p:spPr>
          <a:xfrm>
            <a:off x="2034438" y="1644688"/>
            <a:ext cx="1617000" cy="90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/>
          </p:nvPr>
        </p:nvSpPr>
        <p:spPr>
          <a:xfrm>
            <a:off x="1178425" y="2597325"/>
            <a:ext cx="3329100" cy="9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425734" y="3033522"/>
            <a:ext cx="1959775" cy="2388150"/>
          </a:xfrm>
          <a:custGeom>
            <a:avLst/>
            <a:gdLst/>
            <a:ahLst/>
            <a:cxnLst/>
            <a:rect l="l" t="t" r="r" b="b"/>
            <a:pathLst>
              <a:path w="78391" h="95526" extrusionOk="0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7333" y="2296"/>
                  <a:pt x="40508" y="7760"/>
                </a:cubicBezTo>
                <a:cubicBezTo>
                  <a:pt x="43683" y="13224"/>
                  <a:pt x="39474" y="23635"/>
                  <a:pt x="40065" y="33012"/>
                </a:cubicBezTo>
                <a:cubicBezTo>
                  <a:pt x="40656" y="42389"/>
                  <a:pt x="41469" y="57955"/>
                  <a:pt x="44053" y="64024"/>
                </a:cubicBezTo>
                <a:cubicBezTo>
                  <a:pt x="46638" y="70093"/>
                  <a:pt x="50344" y="68230"/>
                  <a:pt x="55572" y="69425"/>
                </a:cubicBezTo>
                <a:cubicBezTo>
                  <a:pt x="60800" y="70621"/>
                  <a:pt x="72023" y="67889"/>
                  <a:pt x="75419" y="71197"/>
                </a:cubicBezTo>
                <a:cubicBezTo>
                  <a:pt x="78815" y="74506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Google Shape;24;p4"/>
          <p:cNvSpPr/>
          <p:nvPr/>
        </p:nvSpPr>
        <p:spPr>
          <a:xfrm flipH="1">
            <a:off x="364167" y="-101075"/>
            <a:ext cx="3215050" cy="575925"/>
          </a:xfrm>
          <a:custGeom>
            <a:avLst/>
            <a:gdLst/>
            <a:ahLst/>
            <a:cxnLst/>
            <a:rect l="l" t="t" r="r" b="b"/>
            <a:pathLst>
              <a:path w="128602" h="23037" extrusionOk="0">
                <a:moveTo>
                  <a:pt x="4836" y="3101"/>
                </a:moveTo>
                <a:cubicBezTo>
                  <a:pt x="-111" y="5759"/>
                  <a:pt x="-1735" y="13439"/>
                  <a:pt x="2621" y="16392"/>
                </a:cubicBezTo>
                <a:cubicBezTo>
                  <a:pt x="6978" y="19346"/>
                  <a:pt x="18570" y="21118"/>
                  <a:pt x="30975" y="20822"/>
                </a:cubicBezTo>
                <a:cubicBezTo>
                  <a:pt x="43380" y="20527"/>
                  <a:pt x="63611" y="14250"/>
                  <a:pt x="77049" y="14619"/>
                </a:cubicBezTo>
                <a:cubicBezTo>
                  <a:pt x="90487" y="14988"/>
                  <a:pt x="103114" y="23037"/>
                  <a:pt x="111605" y="23037"/>
                </a:cubicBezTo>
                <a:cubicBezTo>
                  <a:pt x="120096" y="23037"/>
                  <a:pt x="126299" y="18163"/>
                  <a:pt x="127997" y="14619"/>
                </a:cubicBezTo>
                <a:cubicBezTo>
                  <a:pt x="129695" y="11075"/>
                  <a:pt x="127481" y="4135"/>
                  <a:pt x="121795" y="1772"/>
                </a:cubicBezTo>
                <a:cubicBezTo>
                  <a:pt x="116110" y="-591"/>
                  <a:pt x="108799" y="665"/>
                  <a:pt x="93884" y="443"/>
                </a:cubicBezTo>
                <a:cubicBezTo>
                  <a:pt x="78969" y="222"/>
                  <a:pt x="47145" y="0"/>
                  <a:pt x="32304" y="443"/>
                </a:cubicBezTo>
                <a:cubicBezTo>
                  <a:pt x="17463" y="886"/>
                  <a:pt x="9783" y="443"/>
                  <a:pt x="4836" y="31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5" name="Google Shape;25;p4"/>
          <p:cNvSpPr/>
          <p:nvPr/>
        </p:nvSpPr>
        <p:spPr>
          <a:xfrm>
            <a:off x="8029125" y="3497555"/>
            <a:ext cx="1448475" cy="1861400"/>
          </a:xfrm>
          <a:custGeom>
            <a:avLst/>
            <a:gdLst/>
            <a:ahLst/>
            <a:cxnLst/>
            <a:rect l="l" t="t" r="r" b="b"/>
            <a:pathLst>
              <a:path w="57939" h="74456" extrusionOk="0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157350" y="1783200"/>
            <a:ext cx="3211200" cy="20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13224" y="474850"/>
            <a:ext cx="77175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713225" y="1319050"/>
            <a:ext cx="6743100" cy="23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335864" y="3396240"/>
            <a:ext cx="1696225" cy="2154100"/>
          </a:xfrm>
          <a:custGeom>
            <a:avLst/>
            <a:gdLst/>
            <a:ahLst/>
            <a:cxnLst/>
            <a:rect l="l" t="t" r="r" b="b"/>
            <a:pathLst>
              <a:path w="67849" h="86164" extrusionOk="0">
                <a:moveTo>
                  <a:pt x="54778" y="85454"/>
                </a:moveTo>
                <a:cubicBezTo>
                  <a:pt x="65316" y="83563"/>
                  <a:pt x="68153" y="73025"/>
                  <a:pt x="67748" y="65999"/>
                </a:cubicBezTo>
                <a:cubicBezTo>
                  <a:pt x="67343" y="58974"/>
                  <a:pt x="58426" y="48840"/>
                  <a:pt x="52346" y="43301"/>
                </a:cubicBezTo>
                <a:cubicBezTo>
                  <a:pt x="46266" y="37762"/>
                  <a:pt x="34782" y="37762"/>
                  <a:pt x="31269" y="32763"/>
                </a:cubicBezTo>
                <a:cubicBezTo>
                  <a:pt x="27756" y="27764"/>
                  <a:pt x="32620" y="18576"/>
                  <a:pt x="31269" y="13307"/>
                </a:cubicBezTo>
                <a:cubicBezTo>
                  <a:pt x="29918" y="8038"/>
                  <a:pt x="27351" y="2499"/>
                  <a:pt x="23163" y="1148"/>
                </a:cubicBezTo>
                <a:cubicBezTo>
                  <a:pt x="18975" y="-203"/>
                  <a:pt x="9517" y="-744"/>
                  <a:pt x="6139" y="5201"/>
                </a:cubicBezTo>
                <a:cubicBezTo>
                  <a:pt x="2761" y="11146"/>
                  <a:pt x="3167" y="24792"/>
                  <a:pt x="2897" y="36816"/>
                </a:cubicBezTo>
                <a:cubicBezTo>
                  <a:pt x="2627" y="48841"/>
                  <a:pt x="-4129" y="69242"/>
                  <a:pt x="4518" y="77348"/>
                </a:cubicBezTo>
                <a:cubicBezTo>
                  <a:pt x="13165" y="85454"/>
                  <a:pt x="44240" y="87346"/>
                  <a:pt x="54778" y="854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3" name="Google Shape;43;p7"/>
          <p:cNvSpPr/>
          <p:nvPr/>
        </p:nvSpPr>
        <p:spPr>
          <a:xfrm>
            <a:off x="8562050" y="123485"/>
            <a:ext cx="1967800" cy="4612425"/>
          </a:xfrm>
          <a:custGeom>
            <a:avLst/>
            <a:gdLst/>
            <a:ahLst/>
            <a:cxnLst/>
            <a:rect l="l" t="t" r="r" b="b"/>
            <a:pathLst>
              <a:path w="78712" h="184497" extrusionOk="0">
                <a:moveTo>
                  <a:pt x="34465" y="735"/>
                </a:moveTo>
                <a:cubicBezTo>
                  <a:pt x="22576" y="-3994"/>
                  <a:pt x="5822" y="19921"/>
                  <a:pt x="2039" y="33972"/>
                </a:cubicBezTo>
                <a:cubicBezTo>
                  <a:pt x="-1744" y="48023"/>
                  <a:pt x="12037" y="66262"/>
                  <a:pt x="11767" y="85042"/>
                </a:cubicBezTo>
                <a:cubicBezTo>
                  <a:pt x="11497" y="103822"/>
                  <a:pt x="-2284" y="130167"/>
                  <a:pt x="418" y="146650"/>
                </a:cubicBezTo>
                <a:cubicBezTo>
                  <a:pt x="3120" y="163133"/>
                  <a:pt x="15821" y="181778"/>
                  <a:pt x="27980" y="183940"/>
                </a:cubicBezTo>
                <a:cubicBezTo>
                  <a:pt x="40140" y="186102"/>
                  <a:pt x="65809" y="179887"/>
                  <a:pt x="73375" y="159621"/>
                </a:cubicBezTo>
                <a:cubicBezTo>
                  <a:pt x="80941" y="139355"/>
                  <a:pt x="79860" y="88825"/>
                  <a:pt x="73375" y="62344"/>
                </a:cubicBezTo>
                <a:cubicBezTo>
                  <a:pt x="66890" y="35863"/>
                  <a:pt x="46354" y="5464"/>
                  <a:pt x="34465" y="735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640905" y="-689425"/>
            <a:ext cx="3541175" cy="1810650"/>
          </a:xfrm>
          <a:custGeom>
            <a:avLst/>
            <a:gdLst/>
            <a:ahLst/>
            <a:cxnLst/>
            <a:rect l="l" t="t" r="r" b="b"/>
            <a:pathLst>
              <a:path w="141647" h="72426" extrusionOk="0">
                <a:moveTo>
                  <a:pt x="7802" y="65677"/>
                </a:moveTo>
                <a:cubicBezTo>
                  <a:pt x="14017" y="75135"/>
                  <a:pt x="34689" y="73108"/>
                  <a:pt x="44281" y="68920"/>
                </a:cubicBezTo>
                <a:cubicBezTo>
                  <a:pt x="53874" y="64732"/>
                  <a:pt x="58737" y="46222"/>
                  <a:pt x="65357" y="40547"/>
                </a:cubicBezTo>
                <a:cubicBezTo>
                  <a:pt x="71977" y="34873"/>
                  <a:pt x="72653" y="34198"/>
                  <a:pt x="84002" y="34873"/>
                </a:cubicBezTo>
                <a:cubicBezTo>
                  <a:pt x="95351" y="35549"/>
                  <a:pt x="124669" y="48653"/>
                  <a:pt x="133451" y="44600"/>
                </a:cubicBezTo>
                <a:cubicBezTo>
                  <a:pt x="142233" y="40547"/>
                  <a:pt x="144935" y="17985"/>
                  <a:pt x="136693" y="10554"/>
                </a:cubicBezTo>
                <a:cubicBezTo>
                  <a:pt x="128452" y="3123"/>
                  <a:pt x="105619" y="-255"/>
                  <a:pt x="84002" y="15"/>
                </a:cubicBezTo>
                <a:cubicBezTo>
                  <a:pt x="62385" y="285"/>
                  <a:pt x="19691" y="1231"/>
                  <a:pt x="6991" y="12175"/>
                </a:cubicBezTo>
                <a:cubicBezTo>
                  <a:pt x="-5709" y="23119"/>
                  <a:pt x="1587" y="56220"/>
                  <a:pt x="7802" y="6567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7" name="Google Shape;47;p8"/>
          <p:cNvSpPr/>
          <p:nvPr/>
        </p:nvSpPr>
        <p:spPr>
          <a:xfrm>
            <a:off x="8284553" y="2713961"/>
            <a:ext cx="1403400" cy="2671300"/>
          </a:xfrm>
          <a:custGeom>
            <a:avLst/>
            <a:gdLst/>
            <a:ahLst/>
            <a:cxnLst/>
            <a:rect l="l" t="t" r="r" b="b"/>
            <a:pathLst>
              <a:path w="56136" h="106852" extrusionOk="0">
                <a:moveTo>
                  <a:pt x="50429" y="10606"/>
                </a:moveTo>
                <a:cubicBezTo>
                  <a:pt x="44484" y="2905"/>
                  <a:pt x="27595" y="-202"/>
                  <a:pt x="19624" y="68"/>
                </a:cubicBezTo>
                <a:cubicBezTo>
                  <a:pt x="11653" y="338"/>
                  <a:pt x="3141" y="4256"/>
                  <a:pt x="2601" y="12227"/>
                </a:cubicBezTo>
                <a:cubicBezTo>
                  <a:pt x="2061" y="20198"/>
                  <a:pt x="16787" y="36411"/>
                  <a:pt x="16382" y="47895"/>
                </a:cubicBezTo>
                <a:cubicBezTo>
                  <a:pt x="15977" y="59379"/>
                  <a:pt x="845" y="71674"/>
                  <a:pt x="169" y="81131"/>
                </a:cubicBezTo>
                <a:cubicBezTo>
                  <a:pt x="-506" y="90589"/>
                  <a:pt x="3817" y="101668"/>
                  <a:pt x="12329" y="104640"/>
                </a:cubicBezTo>
                <a:cubicBezTo>
                  <a:pt x="20841" y="107612"/>
                  <a:pt x="44079" y="108693"/>
                  <a:pt x="51239" y="98965"/>
                </a:cubicBezTo>
                <a:cubicBezTo>
                  <a:pt x="58400" y="89237"/>
                  <a:pt x="55427" y="61001"/>
                  <a:pt x="55292" y="46274"/>
                </a:cubicBezTo>
                <a:cubicBezTo>
                  <a:pt x="55157" y="31548"/>
                  <a:pt x="56374" y="18307"/>
                  <a:pt x="50429" y="1060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>
            <a:off x="-548653" y="3947627"/>
            <a:ext cx="2138050" cy="1500750"/>
          </a:xfrm>
          <a:custGeom>
            <a:avLst/>
            <a:gdLst/>
            <a:ahLst/>
            <a:cxnLst/>
            <a:rect l="l" t="t" r="r" b="b"/>
            <a:pathLst>
              <a:path w="85522" h="60030" extrusionOk="0">
                <a:moveTo>
                  <a:pt x="74637" y="59346"/>
                </a:moveTo>
                <a:cubicBezTo>
                  <a:pt x="87202" y="57049"/>
                  <a:pt x="87067" y="40431"/>
                  <a:pt x="82744" y="35027"/>
                </a:cubicBezTo>
                <a:cubicBezTo>
                  <a:pt x="78421" y="29623"/>
                  <a:pt x="55723" y="31245"/>
                  <a:pt x="48697" y="26921"/>
                </a:cubicBezTo>
                <a:cubicBezTo>
                  <a:pt x="41672" y="22598"/>
                  <a:pt x="45455" y="13545"/>
                  <a:pt x="40591" y="9086"/>
                </a:cubicBezTo>
                <a:cubicBezTo>
                  <a:pt x="35727" y="4627"/>
                  <a:pt x="25729" y="-507"/>
                  <a:pt x="19514" y="169"/>
                </a:cubicBezTo>
                <a:cubicBezTo>
                  <a:pt x="13299" y="845"/>
                  <a:pt x="5328" y="5034"/>
                  <a:pt x="3301" y="13140"/>
                </a:cubicBezTo>
                <a:cubicBezTo>
                  <a:pt x="1275" y="21247"/>
                  <a:pt x="-4534" y="41107"/>
                  <a:pt x="7355" y="48808"/>
                </a:cubicBezTo>
                <a:cubicBezTo>
                  <a:pt x="19244" y="56509"/>
                  <a:pt x="62072" y="61643"/>
                  <a:pt x="74637" y="593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8106597" y="1613175"/>
            <a:ext cx="1798375" cy="4045600"/>
          </a:xfrm>
          <a:custGeom>
            <a:avLst/>
            <a:gdLst/>
            <a:ahLst/>
            <a:cxnLst/>
            <a:rect l="l" t="t" r="r" b="b"/>
            <a:pathLst>
              <a:path w="71935" h="161824" extrusionOk="0">
                <a:moveTo>
                  <a:pt x="58357" y="17023"/>
                </a:moveTo>
                <a:cubicBezTo>
                  <a:pt x="51197" y="7025"/>
                  <a:pt x="37957" y="0"/>
                  <a:pt x="28364" y="0"/>
                </a:cubicBezTo>
                <a:cubicBezTo>
                  <a:pt x="18772" y="0"/>
                  <a:pt x="3234" y="4728"/>
                  <a:pt x="802" y="17023"/>
                </a:cubicBezTo>
                <a:cubicBezTo>
                  <a:pt x="-1630" y="29318"/>
                  <a:pt x="13367" y="57825"/>
                  <a:pt x="13772" y="73768"/>
                </a:cubicBezTo>
                <a:cubicBezTo>
                  <a:pt x="14177" y="89711"/>
                  <a:pt x="4990" y="100384"/>
                  <a:pt x="3234" y="112679"/>
                </a:cubicBezTo>
                <a:cubicBezTo>
                  <a:pt x="1478" y="124974"/>
                  <a:pt x="-2846" y="139430"/>
                  <a:pt x="3234" y="147536"/>
                </a:cubicBezTo>
                <a:cubicBezTo>
                  <a:pt x="9314" y="155642"/>
                  <a:pt x="29310" y="163344"/>
                  <a:pt x="39713" y="161317"/>
                </a:cubicBezTo>
                <a:cubicBezTo>
                  <a:pt x="50116" y="159290"/>
                  <a:pt x="60384" y="152264"/>
                  <a:pt x="65653" y="135376"/>
                </a:cubicBezTo>
                <a:cubicBezTo>
                  <a:pt x="70922" y="118488"/>
                  <a:pt x="72543" y="79713"/>
                  <a:pt x="71327" y="59987"/>
                </a:cubicBezTo>
                <a:cubicBezTo>
                  <a:pt x="70111" y="40262"/>
                  <a:pt x="65518" y="27021"/>
                  <a:pt x="58357" y="170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3" name="Google Shape;53;p9"/>
          <p:cNvSpPr/>
          <p:nvPr/>
        </p:nvSpPr>
        <p:spPr>
          <a:xfrm>
            <a:off x="-808002" y="-604251"/>
            <a:ext cx="1945425" cy="2096675"/>
          </a:xfrm>
          <a:custGeom>
            <a:avLst/>
            <a:gdLst/>
            <a:ahLst/>
            <a:cxnLst/>
            <a:rect l="l" t="t" r="r" b="b"/>
            <a:pathLst>
              <a:path w="77817" h="83867" extrusionOk="0">
                <a:moveTo>
                  <a:pt x="20160" y="61946"/>
                </a:moveTo>
                <a:cubicBezTo>
                  <a:pt x="26105" y="72484"/>
                  <a:pt x="29483" y="83698"/>
                  <a:pt x="36373" y="83833"/>
                </a:cubicBezTo>
                <a:cubicBezTo>
                  <a:pt x="43264" y="83968"/>
                  <a:pt x="56639" y="70457"/>
                  <a:pt x="61503" y="62756"/>
                </a:cubicBezTo>
                <a:cubicBezTo>
                  <a:pt x="66367" y="55055"/>
                  <a:pt x="62989" y="43977"/>
                  <a:pt x="65556" y="37627"/>
                </a:cubicBezTo>
                <a:cubicBezTo>
                  <a:pt x="68123" y="31277"/>
                  <a:pt x="75689" y="30331"/>
                  <a:pt x="76905" y="24656"/>
                </a:cubicBezTo>
                <a:cubicBezTo>
                  <a:pt x="78121" y="18982"/>
                  <a:pt x="78121" y="7363"/>
                  <a:pt x="72852" y="3580"/>
                </a:cubicBezTo>
                <a:cubicBezTo>
                  <a:pt x="67583" y="-203"/>
                  <a:pt x="57315" y="-878"/>
                  <a:pt x="45290" y="1959"/>
                </a:cubicBezTo>
                <a:cubicBezTo>
                  <a:pt x="33266" y="4796"/>
                  <a:pt x="4893" y="10605"/>
                  <a:pt x="705" y="20603"/>
                </a:cubicBezTo>
                <a:cubicBezTo>
                  <a:pt x="-3483" y="30601"/>
                  <a:pt x="14215" y="51408"/>
                  <a:pt x="20160" y="619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849787" y="-438246"/>
            <a:ext cx="4724175" cy="1371125"/>
          </a:xfrm>
          <a:custGeom>
            <a:avLst/>
            <a:gdLst/>
            <a:ahLst/>
            <a:cxnLst/>
            <a:rect l="l" t="t" r="r" b="b"/>
            <a:pathLst>
              <a:path w="188967" h="54845" extrusionOk="0">
                <a:moveTo>
                  <a:pt x="10289" y="10234"/>
                </a:moveTo>
                <a:cubicBezTo>
                  <a:pt x="-10112" y="16179"/>
                  <a:pt x="4345" y="31311"/>
                  <a:pt x="15964" y="36175"/>
                </a:cubicBezTo>
                <a:cubicBezTo>
                  <a:pt x="27583" y="41039"/>
                  <a:pt x="57712" y="39687"/>
                  <a:pt x="80004" y="39417"/>
                </a:cubicBezTo>
                <a:cubicBezTo>
                  <a:pt x="102297" y="39147"/>
                  <a:pt x="135533" y="32121"/>
                  <a:pt x="149719" y="34553"/>
                </a:cubicBezTo>
                <a:cubicBezTo>
                  <a:pt x="163905" y="36985"/>
                  <a:pt x="159582" y="51577"/>
                  <a:pt x="165121" y="54009"/>
                </a:cubicBezTo>
                <a:cubicBezTo>
                  <a:pt x="170660" y="56441"/>
                  <a:pt x="179037" y="52793"/>
                  <a:pt x="182955" y="49145"/>
                </a:cubicBezTo>
                <a:cubicBezTo>
                  <a:pt x="186873" y="45497"/>
                  <a:pt x="189306" y="39417"/>
                  <a:pt x="188630" y="32121"/>
                </a:cubicBezTo>
                <a:cubicBezTo>
                  <a:pt x="187955" y="24825"/>
                  <a:pt x="187279" y="10639"/>
                  <a:pt x="178902" y="5370"/>
                </a:cubicBezTo>
                <a:cubicBezTo>
                  <a:pt x="170525" y="101"/>
                  <a:pt x="166472" y="-304"/>
                  <a:pt x="138370" y="507"/>
                </a:cubicBezTo>
                <a:cubicBezTo>
                  <a:pt x="110268" y="1318"/>
                  <a:pt x="30690" y="4289"/>
                  <a:pt x="10289" y="102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7" name="Google Shape;57;p10"/>
          <p:cNvSpPr/>
          <p:nvPr/>
        </p:nvSpPr>
        <p:spPr>
          <a:xfrm>
            <a:off x="-754917" y="-487549"/>
            <a:ext cx="2060275" cy="4930225"/>
          </a:xfrm>
          <a:custGeom>
            <a:avLst/>
            <a:gdLst/>
            <a:ahLst/>
            <a:cxnLst/>
            <a:rect l="l" t="t" r="r" b="b"/>
            <a:pathLst>
              <a:path w="82411" h="197209" extrusionOk="0">
                <a:moveTo>
                  <a:pt x="20469" y="196221"/>
                </a:moveTo>
                <a:cubicBezTo>
                  <a:pt x="26279" y="197977"/>
                  <a:pt x="42222" y="198248"/>
                  <a:pt x="46410" y="187304"/>
                </a:cubicBezTo>
                <a:cubicBezTo>
                  <a:pt x="50598" y="176360"/>
                  <a:pt x="44788" y="148123"/>
                  <a:pt x="45599" y="130559"/>
                </a:cubicBezTo>
                <a:cubicBezTo>
                  <a:pt x="46410" y="112995"/>
                  <a:pt x="46140" y="95161"/>
                  <a:pt x="51274" y="81921"/>
                </a:cubicBezTo>
                <a:cubicBezTo>
                  <a:pt x="56408" y="68681"/>
                  <a:pt x="71404" y="61115"/>
                  <a:pt x="76403" y="51117"/>
                </a:cubicBezTo>
                <a:cubicBezTo>
                  <a:pt x="81402" y="41119"/>
                  <a:pt x="83969" y="29500"/>
                  <a:pt x="81267" y="21934"/>
                </a:cubicBezTo>
                <a:cubicBezTo>
                  <a:pt x="78565" y="14368"/>
                  <a:pt x="71000" y="8423"/>
                  <a:pt x="60191" y="5721"/>
                </a:cubicBezTo>
                <a:cubicBezTo>
                  <a:pt x="49383" y="3019"/>
                  <a:pt x="26414" y="-5223"/>
                  <a:pt x="16416" y="5721"/>
                </a:cubicBezTo>
                <a:cubicBezTo>
                  <a:pt x="6418" y="16665"/>
                  <a:pt x="1014" y="42876"/>
                  <a:pt x="203" y="71383"/>
                </a:cubicBezTo>
                <a:cubicBezTo>
                  <a:pt x="-608" y="99891"/>
                  <a:pt x="8174" y="155960"/>
                  <a:pt x="11552" y="176766"/>
                </a:cubicBezTo>
                <a:cubicBezTo>
                  <a:pt x="14930" y="197572"/>
                  <a:pt x="14659" y="194465"/>
                  <a:pt x="20469" y="196221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Google Shape;58;p10"/>
          <p:cNvSpPr/>
          <p:nvPr/>
        </p:nvSpPr>
        <p:spPr>
          <a:xfrm>
            <a:off x="8416177" y="4308206"/>
            <a:ext cx="1093725" cy="1207525"/>
          </a:xfrm>
          <a:custGeom>
            <a:avLst/>
            <a:gdLst/>
            <a:ahLst/>
            <a:cxnLst/>
            <a:rect l="l" t="t" r="r" b="b"/>
            <a:pathLst>
              <a:path w="43749" h="48301" extrusionOk="0">
                <a:moveTo>
                  <a:pt x="41921" y="17361"/>
                </a:moveTo>
                <a:cubicBezTo>
                  <a:pt x="38543" y="10741"/>
                  <a:pt x="26249" y="1689"/>
                  <a:pt x="20034" y="338"/>
                </a:cubicBezTo>
                <a:cubicBezTo>
                  <a:pt x="13819" y="-1013"/>
                  <a:pt x="7740" y="3175"/>
                  <a:pt x="4632" y="9255"/>
                </a:cubicBezTo>
                <a:cubicBezTo>
                  <a:pt x="1525" y="15335"/>
                  <a:pt x="-1853" y="30332"/>
                  <a:pt x="1389" y="36817"/>
                </a:cubicBezTo>
                <a:cubicBezTo>
                  <a:pt x="4632" y="43302"/>
                  <a:pt x="17602" y="47626"/>
                  <a:pt x="24087" y="48166"/>
                </a:cubicBezTo>
                <a:cubicBezTo>
                  <a:pt x="30572" y="48706"/>
                  <a:pt x="37328" y="45193"/>
                  <a:pt x="40300" y="40059"/>
                </a:cubicBezTo>
                <a:cubicBezTo>
                  <a:pt x="43272" y="34925"/>
                  <a:pt x="45299" y="23981"/>
                  <a:pt x="41921" y="173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9" name="Google Shape;59;p10"/>
          <p:cNvSpPr/>
          <p:nvPr/>
        </p:nvSpPr>
        <p:spPr>
          <a:xfrm>
            <a:off x="8017842" y="539508"/>
            <a:ext cx="825850" cy="617275"/>
          </a:xfrm>
          <a:custGeom>
            <a:avLst/>
            <a:gdLst/>
            <a:ahLst/>
            <a:cxnLst/>
            <a:rect l="l" t="t" r="r" b="b"/>
            <a:pathLst>
              <a:path w="33034" h="24691" extrusionOk="0">
                <a:moveTo>
                  <a:pt x="32831" y="15673"/>
                </a:moveTo>
                <a:cubicBezTo>
                  <a:pt x="32021" y="12025"/>
                  <a:pt x="25265" y="5135"/>
                  <a:pt x="19861" y="2703"/>
                </a:cubicBezTo>
                <a:cubicBezTo>
                  <a:pt x="14457" y="271"/>
                  <a:pt x="2026" y="-675"/>
                  <a:pt x="405" y="1081"/>
                </a:cubicBezTo>
                <a:cubicBezTo>
                  <a:pt x="-1216" y="2837"/>
                  <a:pt x="6080" y="9323"/>
                  <a:pt x="10133" y="13241"/>
                </a:cubicBezTo>
                <a:cubicBezTo>
                  <a:pt x="14186" y="17159"/>
                  <a:pt x="20941" y="24185"/>
                  <a:pt x="24724" y="24590"/>
                </a:cubicBezTo>
                <a:cubicBezTo>
                  <a:pt x="28507" y="24995"/>
                  <a:pt x="33642" y="19321"/>
                  <a:pt x="32831" y="156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-568724" y="4052549"/>
            <a:ext cx="1818675" cy="1427275"/>
          </a:xfrm>
          <a:custGeom>
            <a:avLst/>
            <a:gdLst/>
            <a:ahLst/>
            <a:cxnLst/>
            <a:rect l="l" t="t" r="r" b="b"/>
            <a:pathLst>
              <a:path w="72747" h="57091" extrusionOk="0">
                <a:moveTo>
                  <a:pt x="51932" y="52717"/>
                </a:moveTo>
                <a:cubicBezTo>
                  <a:pt x="57066" y="50015"/>
                  <a:pt x="70171" y="45962"/>
                  <a:pt x="72198" y="40558"/>
                </a:cubicBezTo>
                <a:cubicBezTo>
                  <a:pt x="74225" y="35154"/>
                  <a:pt x="68821" y="24886"/>
                  <a:pt x="64092" y="20292"/>
                </a:cubicBezTo>
                <a:cubicBezTo>
                  <a:pt x="59363" y="15698"/>
                  <a:pt x="48420" y="15563"/>
                  <a:pt x="43826" y="12996"/>
                </a:cubicBezTo>
                <a:cubicBezTo>
                  <a:pt x="39232" y="10429"/>
                  <a:pt x="42205" y="6916"/>
                  <a:pt x="36530" y="4889"/>
                </a:cubicBezTo>
                <a:cubicBezTo>
                  <a:pt x="30856" y="2862"/>
                  <a:pt x="15589" y="-1731"/>
                  <a:pt x="9779" y="836"/>
                </a:cubicBezTo>
                <a:cubicBezTo>
                  <a:pt x="3969" y="3403"/>
                  <a:pt x="2618" y="12726"/>
                  <a:pt x="1672" y="20292"/>
                </a:cubicBezTo>
                <a:cubicBezTo>
                  <a:pt x="726" y="27858"/>
                  <a:pt x="-2516" y="40152"/>
                  <a:pt x="4104" y="46232"/>
                </a:cubicBezTo>
                <a:cubicBezTo>
                  <a:pt x="10724" y="52312"/>
                  <a:pt x="33423" y="55689"/>
                  <a:pt x="41394" y="56770"/>
                </a:cubicBezTo>
                <a:cubicBezTo>
                  <a:pt x="49365" y="57851"/>
                  <a:pt x="46798" y="55419"/>
                  <a:pt x="51932" y="52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4" name="Google Shape;64;p11"/>
          <p:cNvSpPr/>
          <p:nvPr/>
        </p:nvSpPr>
        <p:spPr>
          <a:xfrm>
            <a:off x="6629714" y="-1017090"/>
            <a:ext cx="2960725" cy="1913000"/>
          </a:xfrm>
          <a:custGeom>
            <a:avLst/>
            <a:gdLst/>
            <a:ahLst/>
            <a:cxnLst/>
            <a:rect l="l" t="t" r="r" b="b"/>
            <a:pathLst>
              <a:path w="118429" h="76520" extrusionOk="0">
                <a:moveTo>
                  <a:pt x="1511" y="15554"/>
                </a:moveTo>
                <a:cubicBezTo>
                  <a:pt x="-2812" y="24471"/>
                  <a:pt x="3268" y="48385"/>
                  <a:pt x="11239" y="58518"/>
                </a:cubicBezTo>
                <a:cubicBezTo>
                  <a:pt x="19210" y="68651"/>
                  <a:pt x="38531" y="75677"/>
                  <a:pt x="49339" y="76352"/>
                </a:cubicBezTo>
                <a:cubicBezTo>
                  <a:pt x="60148" y="77028"/>
                  <a:pt x="68524" y="65543"/>
                  <a:pt x="76090" y="62571"/>
                </a:cubicBezTo>
                <a:cubicBezTo>
                  <a:pt x="83656" y="59599"/>
                  <a:pt x="87979" y="61085"/>
                  <a:pt x="94734" y="58518"/>
                </a:cubicBezTo>
                <a:cubicBezTo>
                  <a:pt x="101489" y="55951"/>
                  <a:pt x="113650" y="53249"/>
                  <a:pt x="116622" y="47169"/>
                </a:cubicBezTo>
                <a:cubicBezTo>
                  <a:pt x="119594" y="41089"/>
                  <a:pt x="119053" y="29740"/>
                  <a:pt x="112568" y="22039"/>
                </a:cubicBezTo>
                <a:cubicBezTo>
                  <a:pt x="106083" y="14338"/>
                  <a:pt x="90276" y="3800"/>
                  <a:pt x="77711" y="963"/>
                </a:cubicBezTo>
                <a:cubicBezTo>
                  <a:pt x="65146" y="-1874"/>
                  <a:pt x="49879" y="2584"/>
                  <a:pt x="37179" y="5016"/>
                </a:cubicBezTo>
                <a:cubicBezTo>
                  <a:pt x="24479" y="7448"/>
                  <a:pt x="5834" y="6637"/>
                  <a:pt x="1511" y="155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5" name="Google Shape;65;p11"/>
          <p:cNvSpPr/>
          <p:nvPr/>
        </p:nvSpPr>
        <p:spPr>
          <a:xfrm>
            <a:off x="-366042" y="-491027"/>
            <a:ext cx="2860875" cy="1346425"/>
          </a:xfrm>
          <a:custGeom>
            <a:avLst/>
            <a:gdLst/>
            <a:ahLst/>
            <a:cxnLst/>
            <a:rect l="l" t="t" r="r" b="b"/>
            <a:pathLst>
              <a:path w="114435" h="53857" extrusionOk="0">
                <a:moveTo>
                  <a:pt x="51" y="35043"/>
                </a:moveTo>
                <a:cubicBezTo>
                  <a:pt x="-354" y="43420"/>
                  <a:pt x="20587" y="53013"/>
                  <a:pt x="30855" y="53688"/>
                </a:cubicBezTo>
                <a:cubicBezTo>
                  <a:pt x="41123" y="54364"/>
                  <a:pt x="48554" y="42474"/>
                  <a:pt x="61659" y="39096"/>
                </a:cubicBezTo>
                <a:cubicBezTo>
                  <a:pt x="74764" y="35718"/>
                  <a:pt x="101381" y="36935"/>
                  <a:pt x="109487" y="33422"/>
                </a:cubicBezTo>
                <a:cubicBezTo>
                  <a:pt x="117593" y="29909"/>
                  <a:pt x="113810" y="23154"/>
                  <a:pt x="110297" y="18020"/>
                </a:cubicBezTo>
                <a:cubicBezTo>
                  <a:pt x="106784" y="12886"/>
                  <a:pt x="101245" y="5050"/>
                  <a:pt x="88410" y="2618"/>
                </a:cubicBezTo>
                <a:cubicBezTo>
                  <a:pt x="75575" y="186"/>
                  <a:pt x="48014" y="-1976"/>
                  <a:pt x="33287" y="3428"/>
                </a:cubicBezTo>
                <a:cubicBezTo>
                  <a:pt x="18561" y="8832"/>
                  <a:pt x="456" y="26666"/>
                  <a:pt x="51" y="3504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1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5" r:id="rId14"/>
    <p:sldLayoutId id="2147483666" r:id="rId15"/>
    <p:sldLayoutId id="2147483667" r:id="rId16"/>
    <p:sldLayoutId id="2147483670" r:id="rId17"/>
    <p:sldLayoutId id="2147483671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ctrTitle"/>
          </p:nvPr>
        </p:nvSpPr>
        <p:spPr>
          <a:xfrm>
            <a:off x="1119331" y="974448"/>
            <a:ext cx="3406793" cy="21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solidFill>
                  <a:schemeClr val="accent4"/>
                </a:solidFill>
                <a:highlight>
                  <a:schemeClr val="dk2"/>
                </a:highlight>
              </a:rPr>
              <a:t>AI</a:t>
            </a:r>
            <a:br>
              <a:rPr lang="en-IN" sz="4800" dirty="0">
                <a:solidFill>
                  <a:schemeClr val="accent4"/>
                </a:solidFill>
                <a:highlight>
                  <a:schemeClr val="dk2"/>
                </a:highlight>
              </a:rPr>
            </a:br>
            <a:r>
              <a:rPr lang="en-IN" sz="4800" dirty="0">
                <a:solidFill>
                  <a:schemeClr val="tx1"/>
                </a:solidFill>
                <a:highlight>
                  <a:schemeClr val="dk2"/>
                </a:highlight>
              </a:rPr>
              <a:t>Tutor</a:t>
            </a:r>
          </a:p>
        </p:txBody>
      </p:sp>
      <p:grpSp>
        <p:nvGrpSpPr>
          <p:cNvPr id="163" name="Google Shape;163;p29"/>
          <p:cNvGrpSpPr/>
          <p:nvPr/>
        </p:nvGrpSpPr>
        <p:grpSpPr>
          <a:xfrm>
            <a:off x="4618994" y="944154"/>
            <a:ext cx="3612401" cy="3312694"/>
            <a:chOff x="4618994" y="944154"/>
            <a:chExt cx="3612401" cy="3312694"/>
          </a:xfrm>
        </p:grpSpPr>
        <p:sp>
          <p:nvSpPr>
            <p:cNvPr id="164" name="Google Shape;164;p29"/>
            <p:cNvSpPr/>
            <p:nvPr/>
          </p:nvSpPr>
          <p:spPr>
            <a:xfrm>
              <a:off x="4618994" y="1037610"/>
              <a:ext cx="3501607" cy="3066209"/>
            </a:xfrm>
            <a:custGeom>
              <a:avLst/>
              <a:gdLst/>
              <a:ahLst/>
              <a:cxnLst/>
              <a:rect l="l" t="t" r="r" b="b"/>
              <a:pathLst>
                <a:path w="50430" h="44161" extrusionOk="0">
                  <a:moveTo>
                    <a:pt x="24058" y="1"/>
                  </a:moveTo>
                  <a:cubicBezTo>
                    <a:pt x="19624" y="1"/>
                    <a:pt x="15195" y="1153"/>
                    <a:pt x="11417" y="3449"/>
                  </a:cubicBezTo>
                  <a:cubicBezTo>
                    <a:pt x="5447" y="7080"/>
                    <a:pt x="1236" y="13565"/>
                    <a:pt x="618" y="20527"/>
                  </a:cubicBezTo>
                  <a:cubicBezTo>
                    <a:pt x="1" y="27489"/>
                    <a:pt x="3079" y="34732"/>
                    <a:pt x="8675" y="38906"/>
                  </a:cubicBezTo>
                  <a:cubicBezTo>
                    <a:pt x="11061" y="40684"/>
                    <a:pt x="13822" y="41891"/>
                    <a:pt x="16704" y="42621"/>
                  </a:cubicBezTo>
                  <a:cubicBezTo>
                    <a:pt x="20026" y="43483"/>
                    <a:pt x="23632" y="44160"/>
                    <a:pt x="27140" y="44160"/>
                  </a:cubicBezTo>
                  <a:cubicBezTo>
                    <a:pt x="28731" y="44160"/>
                    <a:pt x="30302" y="44021"/>
                    <a:pt x="31817" y="43697"/>
                  </a:cubicBezTo>
                  <a:cubicBezTo>
                    <a:pt x="34400" y="43135"/>
                    <a:pt x="36767" y="42518"/>
                    <a:pt x="39294" y="41582"/>
                  </a:cubicBezTo>
                  <a:cubicBezTo>
                    <a:pt x="41652" y="40712"/>
                    <a:pt x="43861" y="39392"/>
                    <a:pt x="45629" y="37577"/>
                  </a:cubicBezTo>
                  <a:cubicBezTo>
                    <a:pt x="48530" y="34601"/>
                    <a:pt x="50102" y="30446"/>
                    <a:pt x="50261" y="26282"/>
                  </a:cubicBezTo>
                  <a:cubicBezTo>
                    <a:pt x="50430" y="22118"/>
                    <a:pt x="49260" y="17963"/>
                    <a:pt x="47276" y="14304"/>
                  </a:cubicBezTo>
                  <a:cubicBezTo>
                    <a:pt x="43954" y="8146"/>
                    <a:pt x="38274" y="3262"/>
                    <a:pt x="31621" y="1156"/>
                  </a:cubicBezTo>
                  <a:cubicBezTo>
                    <a:pt x="29181" y="385"/>
                    <a:pt x="26619" y="1"/>
                    <a:pt x="24058" y="1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4703820" y="1453025"/>
              <a:ext cx="2179981" cy="1962787"/>
            </a:xfrm>
            <a:custGeom>
              <a:avLst/>
              <a:gdLst/>
              <a:ahLst/>
              <a:cxnLst/>
              <a:rect l="l" t="t" r="r" b="b"/>
              <a:pathLst>
                <a:path w="31396" h="28269" extrusionOk="0">
                  <a:moveTo>
                    <a:pt x="28994" y="0"/>
                  </a:moveTo>
                  <a:cubicBezTo>
                    <a:pt x="22025" y="0"/>
                    <a:pt x="15323" y="95"/>
                    <a:pt x="8168" y="95"/>
                  </a:cubicBezTo>
                  <a:cubicBezTo>
                    <a:pt x="6128" y="95"/>
                    <a:pt x="4050" y="87"/>
                    <a:pt x="1919" y="67"/>
                  </a:cubicBezTo>
                  <a:cubicBezTo>
                    <a:pt x="1498" y="67"/>
                    <a:pt x="1058" y="77"/>
                    <a:pt x="730" y="348"/>
                  </a:cubicBezTo>
                  <a:cubicBezTo>
                    <a:pt x="403" y="601"/>
                    <a:pt x="234" y="928"/>
                    <a:pt x="225" y="1349"/>
                  </a:cubicBezTo>
                  <a:cubicBezTo>
                    <a:pt x="225" y="1443"/>
                    <a:pt x="216" y="1536"/>
                    <a:pt x="216" y="1630"/>
                  </a:cubicBezTo>
                  <a:cubicBezTo>
                    <a:pt x="0" y="7619"/>
                    <a:pt x="131" y="13617"/>
                    <a:pt x="188" y="19606"/>
                  </a:cubicBezTo>
                  <a:cubicBezTo>
                    <a:pt x="188" y="19887"/>
                    <a:pt x="150" y="20187"/>
                    <a:pt x="337" y="20393"/>
                  </a:cubicBezTo>
                  <a:cubicBezTo>
                    <a:pt x="524" y="20589"/>
                    <a:pt x="833" y="20589"/>
                    <a:pt x="1114" y="20608"/>
                  </a:cubicBezTo>
                  <a:cubicBezTo>
                    <a:pt x="6785" y="20814"/>
                    <a:pt x="12175" y="20842"/>
                    <a:pt x="17481" y="20851"/>
                  </a:cubicBezTo>
                  <a:cubicBezTo>
                    <a:pt x="17762" y="21824"/>
                    <a:pt x="18753" y="23060"/>
                    <a:pt x="19100" y="23527"/>
                  </a:cubicBezTo>
                  <a:cubicBezTo>
                    <a:pt x="20035" y="24781"/>
                    <a:pt x="21177" y="25876"/>
                    <a:pt x="22459" y="26784"/>
                  </a:cubicBezTo>
                  <a:cubicBezTo>
                    <a:pt x="23653" y="27606"/>
                    <a:pt x="25040" y="28269"/>
                    <a:pt x="26461" y="28269"/>
                  </a:cubicBezTo>
                  <a:cubicBezTo>
                    <a:pt x="26689" y="28269"/>
                    <a:pt x="26918" y="28252"/>
                    <a:pt x="27147" y="28216"/>
                  </a:cubicBezTo>
                  <a:cubicBezTo>
                    <a:pt x="24434" y="27018"/>
                    <a:pt x="22515" y="24173"/>
                    <a:pt x="22450" y="21197"/>
                  </a:cubicBezTo>
                  <a:cubicBezTo>
                    <a:pt x="22450" y="21094"/>
                    <a:pt x="22450" y="20982"/>
                    <a:pt x="22440" y="20860"/>
                  </a:cubicBezTo>
                  <a:cubicBezTo>
                    <a:pt x="24873" y="20860"/>
                    <a:pt x="27288" y="20870"/>
                    <a:pt x="29721" y="20907"/>
                  </a:cubicBezTo>
                  <a:cubicBezTo>
                    <a:pt x="29730" y="20907"/>
                    <a:pt x="29739" y="20907"/>
                    <a:pt x="29749" y="20907"/>
                  </a:cubicBezTo>
                  <a:cubicBezTo>
                    <a:pt x="30262" y="20907"/>
                    <a:pt x="30975" y="20655"/>
                    <a:pt x="30975" y="20159"/>
                  </a:cubicBezTo>
                  <a:cubicBezTo>
                    <a:pt x="30975" y="13917"/>
                    <a:pt x="31171" y="6636"/>
                    <a:pt x="31237" y="1583"/>
                  </a:cubicBezTo>
                  <a:cubicBezTo>
                    <a:pt x="31237" y="1209"/>
                    <a:pt x="31396" y="872"/>
                    <a:pt x="31246" y="582"/>
                  </a:cubicBezTo>
                  <a:cubicBezTo>
                    <a:pt x="31087" y="283"/>
                    <a:pt x="30769" y="2"/>
                    <a:pt x="30432" y="2"/>
                  </a:cubicBezTo>
                  <a:cubicBezTo>
                    <a:pt x="29951" y="1"/>
                    <a:pt x="29472" y="0"/>
                    <a:pt x="28994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4931219" y="2104579"/>
              <a:ext cx="352244" cy="511440"/>
            </a:xfrm>
            <a:custGeom>
              <a:avLst/>
              <a:gdLst/>
              <a:ahLst/>
              <a:cxnLst/>
              <a:rect l="l" t="t" r="r" b="b"/>
              <a:pathLst>
                <a:path w="5073" h="7366" extrusionOk="0">
                  <a:moveTo>
                    <a:pt x="2233" y="0"/>
                  </a:moveTo>
                  <a:cubicBezTo>
                    <a:pt x="1413" y="0"/>
                    <a:pt x="628" y="496"/>
                    <a:pt x="328" y="1267"/>
                  </a:cubicBezTo>
                  <a:cubicBezTo>
                    <a:pt x="1" y="2109"/>
                    <a:pt x="169" y="3064"/>
                    <a:pt x="422" y="3934"/>
                  </a:cubicBezTo>
                  <a:cubicBezTo>
                    <a:pt x="684" y="4776"/>
                    <a:pt x="1021" y="5590"/>
                    <a:pt x="1442" y="6367"/>
                  </a:cubicBezTo>
                  <a:cubicBezTo>
                    <a:pt x="1620" y="6695"/>
                    <a:pt x="1825" y="7031"/>
                    <a:pt x="2172" y="7219"/>
                  </a:cubicBezTo>
                  <a:cubicBezTo>
                    <a:pt x="2362" y="7325"/>
                    <a:pt x="2572" y="7365"/>
                    <a:pt x="2789" y="7365"/>
                  </a:cubicBezTo>
                  <a:cubicBezTo>
                    <a:pt x="3125" y="7365"/>
                    <a:pt x="3479" y="7269"/>
                    <a:pt x="3809" y="7172"/>
                  </a:cubicBezTo>
                  <a:cubicBezTo>
                    <a:pt x="4249" y="7041"/>
                    <a:pt x="4745" y="6863"/>
                    <a:pt x="4932" y="6442"/>
                  </a:cubicBezTo>
                  <a:cubicBezTo>
                    <a:pt x="5073" y="6133"/>
                    <a:pt x="4998" y="5768"/>
                    <a:pt x="4932" y="5441"/>
                  </a:cubicBezTo>
                  <a:cubicBezTo>
                    <a:pt x="4661" y="4243"/>
                    <a:pt x="4343" y="3064"/>
                    <a:pt x="3968" y="1903"/>
                  </a:cubicBezTo>
                  <a:cubicBezTo>
                    <a:pt x="3734" y="1173"/>
                    <a:pt x="3351" y="125"/>
                    <a:pt x="2462" y="13"/>
                  </a:cubicBezTo>
                  <a:cubicBezTo>
                    <a:pt x="2385" y="4"/>
                    <a:pt x="2309" y="0"/>
                    <a:pt x="2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5054675" y="2104510"/>
              <a:ext cx="228788" cy="505885"/>
            </a:xfrm>
            <a:custGeom>
              <a:avLst/>
              <a:gdLst/>
              <a:ahLst/>
              <a:cxnLst/>
              <a:rect l="l" t="t" r="r" b="b"/>
              <a:pathLst>
                <a:path w="3295" h="7286" extrusionOk="0">
                  <a:moveTo>
                    <a:pt x="419" y="0"/>
                  </a:moveTo>
                  <a:cubicBezTo>
                    <a:pt x="333" y="0"/>
                    <a:pt x="249" y="5"/>
                    <a:pt x="169" y="14"/>
                  </a:cubicBezTo>
                  <a:cubicBezTo>
                    <a:pt x="1" y="557"/>
                    <a:pt x="38" y="1305"/>
                    <a:pt x="38" y="1727"/>
                  </a:cubicBezTo>
                  <a:cubicBezTo>
                    <a:pt x="66" y="3523"/>
                    <a:pt x="656" y="5283"/>
                    <a:pt x="1395" y="6901"/>
                  </a:cubicBezTo>
                  <a:cubicBezTo>
                    <a:pt x="1451" y="7032"/>
                    <a:pt x="1517" y="7163"/>
                    <a:pt x="1582" y="7285"/>
                  </a:cubicBezTo>
                  <a:cubicBezTo>
                    <a:pt x="1732" y="7257"/>
                    <a:pt x="1891" y="7210"/>
                    <a:pt x="2031" y="7173"/>
                  </a:cubicBezTo>
                  <a:cubicBezTo>
                    <a:pt x="2471" y="7042"/>
                    <a:pt x="2967" y="6864"/>
                    <a:pt x="3154" y="6443"/>
                  </a:cubicBezTo>
                  <a:cubicBezTo>
                    <a:pt x="3295" y="6134"/>
                    <a:pt x="3220" y="5769"/>
                    <a:pt x="3154" y="5442"/>
                  </a:cubicBezTo>
                  <a:cubicBezTo>
                    <a:pt x="2883" y="4263"/>
                    <a:pt x="2565" y="3083"/>
                    <a:pt x="2190" y="1914"/>
                  </a:cubicBezTo>
                  <a:cubicBezTo>
                    <a:pt x="1956" y="1174"/>
                    <a:pt x="1573" y="136"/>
                    <a:pt x="684" y="14"/>
                  </a:cubicBezTo>
                  <a:cubicBezTo>
                    <a:pt x="595" y="5"/>
                    <a:pt x="506" y="0"/>
                    <a:pt x="419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6220974" y="1886214"/>
              <a:ext cx="297668" cy="516231"/>
            </a:xfrm>
            <a:custGeom>
              <a:avLst/>
              <a:gdLst/>
              <a:ahLst/>
              <a:cxnLst/>
              <a:rect l="l" t="t" r="r" b="b"/>
              <a:pathLst>
                <a:path w="4287" h="7435" extrusionOk="0">
                  <a:moveTo>
                    <a:pt x="1807" y="1"/>
                  </a:moveTo>
                  <a:cubicBezTo>
                    <a:pt x="1447" y="1"/>
                    <a:pt x="1085" y="98"/>
                    <a:pt x="768" y="295"/>
                  </a:cubicBezTo>
                  <a:cubicBezTo>
                    <a:pt x="1" y="734"/>
                    <a:pt x="48" y="1848"/>
                    <a:pt x="132" y="2625"/>
                  </a:cubicBezTo>
                  <a:cubicBezTo>
                    <a:pt x="254" y="3841"/>
                    <a:pt x="422" y="5039"/>
                    <a:pt x="647" y="6246"/>
                  </a:cubicBezTo>
                  <a:cubicBezTo>
                    <a:pt x="703" y="6583"/>
                    <a:pt x="787" y="6939"/>
                    <a:pt x="1049" y="7173"/>
                  </a:cubicBezTo>
                  <a:cubicBezTo>
                    <a:pt x="1266" y="7377"/>
                    <a:pt x="1560" y="7435"/>
                    <a:pt x="1865" y="7435"/>
                  </a:cubicBezTo>
                  <a:cubicBezTo>
                    <a:pt x="2033" y="7435"/>
                    <a:pt x="2205" y="7417"/>
                    <a:pt x="2368" y="7397"/>
                  </a:cubicBezTo>
                  <a:cubicBezTo>
                    <a:pt x="2930" y="7322"/>
                    <a:pt x="3538" y="7229"/>
                    <a:pt x="3884" y="6789"/>
                  </a:cubicBezTo>
                  <a:cubicBezTo>
                    <a:pt x="4118" y="6480"/>
                    <a:pt x="4184" y="6087"/>
                    <a:pt x="4212" y="5713"/>
                  </a:cubicBezTo>
                  <a:cubicBezTo>
                    <a:pt x="4287" y="4833"/>
                    <a:pt x="4287" y="3944"/>
                    <a:pt x="4184" y="3064"/>
                  </a:cubicBezTo>
                  <a:cubicBezTo>
                    <a:pt x="4072" y="2166"/>
                    <a:pt x="3856" y="1221"/>
                    <a:pt x="3211" y="575"/>
                  </a:cubicBezTo>
                  <a:cubicBezTo>
                    <a:pt x="2832" y="196"/>
                    <a:pt x="2320" y="1"/>
                    <a:pt x="1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6220349" y="1891699"/>
              <a:ext cx="198931" cy="510745"/>
            </a:xfrm>
            <a:custGeom>
              <a:avLst/>
              <a:gdLst/>
              <a:ahLst/>
              <a:cxnLst/>
              <a:rect l="l" t="t" r="r" b="b"/>
              <a:pathLst>
                <a:path w="2865" h="7356" extrusionOk="0">
                  <a:moveTo>
                    <a:pt x="1226" y="0"/>
                  </a:moveTo>
                  <a:cubicBezTo>
                    <a:pt x="1067" y="47"/>
                    <a:pt x="918" y="113"/>
                    <a:pt x="759" y="206"/>
                  </a:cubicBezTo>
                  <a:cubicBezTo>
                    <a:pt x="1" y="646"/>
                    <a:pt x="47" y="1760"/>
                    <a:pt x="132" y="2527"/>
                  </a:cubicBezTo>
                  <a:cubicBezTo>
                    <a:pt x="244" y="3743"/>
                    <a:pt x="422" y="4951"/>
                    <a:pt x="646" y="6167"/>
                  </a:cubicBezTo>
                  <a:cubicBezTo>
                    <a:pt x="702" y="6504"/>
                    <a:pt x="787" y="6860"/>
                    <a:pt x="1039" y="7094"/>
                  </a:cubicBezTo>
                  <a:cubicBezTo>
                    <a:pt x="1262" y="7298"/>
                    <a:pt x="1559" y="7356"/>
                    <a:pt x="1861" y="7356"/>
                  </a:cubicBezTo>
                  <a:cubicBezTo>
                    <a:pt x="2029" y="7356"/>
                    <a:pt x="2199" y="7338"/>
                    <a:pt x="2359" y="7318"/>
                  </a:cubicBezTo>
                  <a:lnTo>
                    <a:pt x="2817" y="7243"/>
                  </a:lnTo>
                  <a:cubicBezTo>
                    <a:pt x="2817" y="7103"/>
                    <a:pt x="2827" y="6953"/>
                    <a:pt x="2827" y="6813"/>
                  </a:cubicBezTo>
                  <a:cubicBezTo>
                    <a:pt x="2864" y="5035"/>
                    <a:pt x="2714" y="3182"/>
                    <a:pt x="2022" y="1526"/>
                  </a:cubicBezTo>
                  <a:cubicBezTo>
                    <a:pt x="1863" y="1142"/>
                    <a:pt x="1591" y="440"/>
                    <a:pt x="122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5288601" y="1669446"/>
              <a:ext cx="129566" cy="154696"/>
            </a:xfrm>
            <a:custGeom>
              <a:avLst/>
              <a:gdLst/>
              <a:ahLst/>
              <a:cxnLst/>
              <a:rect l="l" t="t" r="r" b="b"/>
              <a:pathLst>
                <a:path w="1866" h="2228" extrusionOk="0">
                  <a:moveTo>
                    <a:pt x="163" y="0"/>
                  </a:moveTo>
                  <a:cubicBezTo>
                    <a:pt x="97" y="0"/>
                    <a:pt x="27" y="61"/>
                    <a:pt x="19" y="123"/>
                  </a:cubicBezTo>
                  <a:cubicBezTo>
                    <a:pt x="0" y="207"/>
                    <a:pt x="47" y="291"/>
                    <a:pt x="113" y="347"/>
                  </a:cubicBezTo>
                  <a:cubicBezTo>
                    <a:pt x="169" y="403"/>
                    <a:pt x="253" y="441"/>
                    <a:pt x="319" y="488"/>
                  </a:cubicBezTo>
                  <a:cubicBezTo>
                    <a:pt x="740" y="731"/>
                    <a:pt x="1058" y="1152"/>
                    <a:pt x="1170" y="1620"/>
                  </a:cubicBezTo>
                  <a:cubicBezTo>
                    <a:pt x="1208" y="1742"/>
                    <a:pt x="1282" y="2060"/>
                    <a:pt x="1329" y="2172"/>
                  </a:cubicBezTo>
                  <a:cubicBezTo>
                    <a:pt x="1345" y="2211"/>
                    <a:pt x="1415" y="2227"/>
                    <a:pt x="1498" y="2227"/>
                  </a:cubicBezTo>
                  <a:cubicBezTo>
                    <a:pt x="1657" y="2227"/>
                    <a:pt x="1866" y="2167"/>
                    <a:pt x="1853" y="2088"/>
                  </a:cubicBezTo>
                  <a:cubicBezTo>
                    <a:pt x="1638" y="1208"/>
                    <a:pt x="1020" y="422"/>
                    <a:pt x="206" y="10"/>
                  </a:cubicBezTo>
                  <a:cubicBezTo>
                    <a:pt x="193" y="3"/>
                    <a:pt x="178" y="0"/>
                    <a:pt x="1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5190489" y="1611331"/>
              <a:ext cx="134982" cy="116091"/>
            </a:xfrm>
            <a:custGeom>
              <a:avLst/>
              <a:gdLst/>
              <a:ahLst/>
              <a:cxnLst/>
              <a:rect l="l" t="t" r="r" b="b"/>
              <a:pathLst>
                <a:path w="1944" h="1672" extrusionOk="0">
                  <a:moveTo>
                    <a:pt x="904" y="1"/>
                  </a:moveTo>
                  <a:cubicBezTo>
                    <a:pt x="682" y="1"/>
                    <a:pt x="462" y="89"/>
                    <a:pt x="309" y="248"/>
                  </a:cubicBezTo>
                  <a:cubicBezTo>
                    <a:pt x="94" y="473"/>
                    <a:pt x="0" y="847"/>
                    <a:pt x="131" y="1119"/>
                  </a:cubicBezTo>
                  <a:cubicBezTo>
                    <a:pt x="244" y="1353"/>
                    <a:pt x="450" y="1605"/>
                    <a:pt x="702" y="1652"/>
                  </a:cubicBezTo>
                  <a:cubicBezTo>
                    <a:pt x="762" y="1665"/>
                    <a:pt x="824" y="1671"/>
                    <a:pt x="886" y="1671"/>
                  </a:cubicBezTo>
                  <a:cubicBezTo>
                    <a:pt x="1409" y="1671"/>
                    <a:pt x="1944" y="1227"/>
                    <a:pt x="1760" y="641"/>
                  </a:cubicBezTo>
                  <a:cubicBezTo>
                    <a:pt x="1666" y="361"/>
                    <a:pt x="1432" y="108"/>
                    <a:pt x="1133" y="33"/>
                  </a:cubicBezTo>
                  <a:cubicBezTo>
                    <a:pt x="1058" y="12"/>
                    <a:pt x="981" y="1"/>
                    <a:pt x="9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5907822" y="1600707"/>
              <a:ext cx="98806" cy="170804"/>
            </a:xfrm>
            <a:custGeom>
              <a:avLst/>
              <a:gdLst/>
              <a:ahLst/>
              <a:cxnLst/>
              <a:rect l="l" t="t" r="r" b="b"/>
              <a:pathLst>
                <a:path w="1423" h="2460" extrusionOk="0">
                  <a:moveTo>
                    <a:pt x="1263" y="1"/>
                  </a:moveTo>
                  <a:cubicBezTo>
                    <a:pt x="1243" y="1"/>
                    <a:pt x="1224" y="6"/>
                    <a:pt x="1208" y="18"/>
                  </a:cubicBezTo>
                  <a:cubicBezTo>
                    <a:pt x="487" y="579"/>
                    <a:pt x="38" y="1468"/>
                    <a:pt x="0" y="2385"/>
                  </a:cubicBezTo>
                  <a:cubicBezTo>
                    <a:pt x="0" y="2436"/>
                    <a:pt x="103" y="2460"/>
                    <a:pt x="217" y="2460"/>
                  </a:cubicBezTo>
                  <a:cubicBezTo>
                    <a:pt x="357" y="2460"/>
                    <a:pt x="514" y="2424"/>
                    <a:pt x="524" y="2357"/>
                  </a:cubicBezTo>
                  <a:cubicBezTo>
                    <a:pt x="553" y="2245"/>
                    <a:pt x="562" y="1917"/>
                    <a:pt x="562" y="1786"/>
                  </a:cubicBezTo>
                  <a:cubicBezTo>
                    <a:pt x="581" y="1309"/>
                    <a:pt x="805" y="823"/>
                    <a:pt x="1170" y="514"/>
                  </a:cubicBezTo>
                  <a:cubicBezTo>
                    <a:pt x="1226" y="448"/>
                    <a:pt x="1301" y="401"/>
                    <a:pt x="1348" y="336"/>
                  </a:cubicBezTo>
                  <a:cubicBezTo>
                    <a:pt x="1395" y="261"/>
                    <a:pt x="1423" y="186"/>
                    <a:pt x="1395" y="102"/>
                  </a:cubicBezTo>
                  <a:cubicBezTo>
                    <a:pt x="1381" y="46"/>
                    <a:pt x="1320" y="1"/>
                    <a:pt x="12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5974688" y="1533913"/>
              <a:ext cx="126163" cy="115744"/>
            </a:xfrm>
            <a:custGeom>
              <a:avLst/>
              <a:gdLst/>
              <a:ahLst/>
              <a:cxnLst/>
              <a:rect l="l" t="t" r="r" b="b"/>
              <a:pathLst>
                <a:path w="1817" h="1667" extrusionOk="0">
                  <a:moveTo>
                    <a:pt x="930" y="1"/>
                  </a:moveTo>
                  <a:cubicBezTo>
                    <a:pt x="800" y="1"/>
                    <a:pt x="671" y="30"/>
                    <a:pt x="553" y="91"/>
                  </a:cubicBezTo>
                  <a:cubicBezTo>
                    <a:pt x="291" y="231"/>
                    <a:pt x="104" y="512"/>
                    <a:pt x="67" y="802"/>
                  </a:cubicBezTo>
                  <a:cubicBezTo>
                    <a:pt x="0" y="1343"/>
                    <a:pt x="473" y="1667"/>
                    <a:pt x="938" y="1667"/>
                  </a:cubicBezTo>
                  <a:cubicBezTo>
                    <a:pt x="1060" y="1667"/>
                    <a:pt x="1182" y="1644"/>
                    <a:pt x="1293" y="1597"/>
                  </a:cubicBezTo>
                  <a:cubicBezTo>
                    <a:pt x="1527" y="1494"/>
                    <a:pt x="1695" y="1204"/>
                    <a:pt x="1751" y="961"/>
                  </a:cubicBezTo>
                  <a:cubicBezTo>
                    <a:pt x="1817" y="680"/>
                    <a:pt x="1658" y="325"/>
                    <a:pt x="1414" y="147"/>
                  </a:cubicBezTo>
                  <a:cubicBezTo>
                    <a:pt x="1271" y="51"/>
                    <a:pt x="1100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5076130" y="1750334"/>
              <a:ext cx="1313849" cy="979693"/>
            </a:xfrm>
            <a:custGeom>
              <a:avLst/>
              <a:gdLst/>
              <a:ahLst/>
              <a:cxnLst/>
              <a:rect l="l" t="t" r="r" b="b"/>
              <a:pathLst>
                <a:path w="18922" h="14110" extrusionOk="0">
                  <a:moveTo>
                    <a:pt x="11829" y="0"/>
                  </a:moveTo>
                  <a:cubicBezTo>
                    <a:pt x="10523" y="0"/>
                    <a:pt x="9179" y="74"/>
                    <a:pt x="7964" y="183"/>
                  </a:cubicBezTo>
                  <a:cubicBezTo>
                    <a:pt x="6523" y="305"/>
                    <a:pt x="5072" y="567"/>
                    <a:pt x="3762" y="1175"/>
                  </a:cubicBezTo>
                  <a:cubicBezTo>
                    <a:pt x="2452" y="1784"/>
                    <a:pt x="1292" y="2804"/>
                    <a:pt x="740" y="4132"/>
                  </a:cubicBezTo>
                  <a:cubicBezTo>
                    <a:pt x="0" y="5901"/>
                    <a:pt x="253" y="7492"/>
                    <a:pt x="749" y="9354"/>
                  </a:cubicBezTo>
                  <a:cubicBezTo>
                    <a:pt x="936" y="10009"/>
                    <a:pt x="1544" y="11432"/>
                    <a:pt x="1975" y="12264"/>
                  </a:cubicBezTo>
                  <a:cubicBezTo>
                    <a:pt x="2630" y="13518"/>
                    <a:pt x="3734" y="14080"/>
                    <a:pt x="5147" y="14099"/>
                  </a:cubicBezTo>
                  <a:cubicBezTo>
                    <a:pt x="5550" y="14105"/>
                    <a:pt x="5993" y="14109"/>
                    <a:pt x="6458" y="14109"/>
                  </a:cubicBezTo>
                  <a:cubicBezTo>
                    <a:pt x="7917" y="14109"/>
                    <a:pt x="9585" y="14070"/>
                    <a:pt x="10856" y="13949"/>
                  </a:cubicBezTo>
                  <a:cubicBezTo>
                    <a:pt x="12867" y="13752"/>
                    <a:pt x="14879" y="13200"/>
                    <a:pt x="16573" y="12096"/>
                  </a:cubicBezTo>
                  <a:cubicBezTo>
                    <a:pt x="17359" y="11600"/>
                    <a:pt x="18080" y="10954"/>
                    <a:pt x="18463" y="10112"/>
                  </a:cubicBezTo>
                  <a:cubicBezTo>
                    <a:pt x="18922" y="9073"/>
                    <a:pt x="18819" y="7885"/>
                    <a:pt x="18697" y="6762"/>
                  </a:cubicBezTo>
                  <a:cubicBezTo>
                    <a:pt x="18594" y="5714"/>
                    <a:pt x="18482" y="4647"/>
                    <a:pt x="18136" y="3646"/>
                  </a:cubicBezTo>
                  <a:cubicBezTo>
                    <a:pt x="17799" y="2635"/>
                    <a:pt x="16966" y="296"/>
                    <a:pt x="13887" y="71"/>
                  </a:cubicBezTo>
                  <a:cubicBezTo>
                    <a:pt x="13231" y="22"/>
                    <a:pt x="12536" y="0"/>
                    <a:pt x="11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5233400" y="1866495"/>
              <a:ext cx="1061731" cy="780282"/>
            </a:xfrm>
            <a:custGeom>
              <a:avLst/>
              <a:gdLst/>
              <a:ahLst/>
              <a:cxnLst/>
              <a:rect l="l" t="t" r="r" b="b"/>
              <a:pathLst>
                <a:path w="15291" h="11238" extrusionOk="0">
                  <a:moveTo>
                    <a:pt x="11570" y="0"/>
                  </a:moveTo>
                  <a:cubicBezTo>
                    <a:pt x="11305" y="0"/>
                    <a:pt x="11038" y="18"/>
                    <a:pt x="10780" y="36"/>
                  </a:cubicBezTo>
                  <a:cubicBezTo>
                    <a:pt x="9021" y="167"/>
                    <a:pt x="7252" y="298"/>
                    <a:pt x="5502" y="419"/>
                  </a:cubicBezTo>
                  <a:cubicBezTo>
                    <a:pt x="4052" y="532"/>
                    <a:pt x="2480" y="681"/>
                    <a:pt x="1385" y="1617"/>
                  </a:cubicBezTo>
                  <a:cubicBezTo>
                    <a:pt x="440" y="2422"/>
                    <a:pt x="0" y="3685"/>
                    <a:pt x="0" y="4921"/>
                  </a:cubicBezTo>
                  <a:cubicBezTo>
                    <a:pt x="0" y="6146"/>
                    <a:pt x="374" y="7335"/>
                    <a:pt x="833" y="8486"/>
                  </a:cubicBezTo>
                  <a:cubicBezTo>
                    <a:pt x="1142" y="9253"/>
                    <a:pt x="1497" y="10039"/>
                    <a:pt x="2134" y="10601"/>
                  </a:cubicBezTo>
                  <a:cubicBezTo>
                    <a:pt x="2633" y="11049"/>
                    <a:pt x="3193" y="11215"/>
                    <a:pt x="3821" y="11215"/>
                  </a:cubicBezTo>
                  <a:cubicBezTo>
                    <a:pt x="3888" y="11215"/>
                    <a:pt x="3956" y="11213"/>
                    <a:pt x="4024" y="11209"/>
                  </a:cubicBezTo>
                  <a:cubicBezTo>
                    <a:pt x="5259" y="11172"/>
                    <a:pt x="6410" y="11237"/>
                    <a:pt x="7645" y="10984"/>
                  </a:cubicBezTo>
                  <a:cubicBezTo>
                    <a:pt x="9030" y="10713"/>
                    <a:pt x="10743" y="10358"/>
                    <a:pt x="12090" y="9908"/>
                  </a:cubicBezTo>
                  <a:cubicBezTo>
                    <a:pt x="12951" y="9628"/>
                    <a:pt x="13915" y="9272"/>
                    <a:pt x="14505" y="8589"/>
                  </a:cubicBezTo>
                  <a:cubicBezTo>
                    <a:pt x="15057" y="7962"/>
                    <a:pt x="15113" y="7082"/>
                    <a:pt x="15188" y="6249"/>
                  </a:cubicBezTo>
                  <a:cubicBezTo>
                    <a:pt x="15291" y="5033"/>
                    <a:pt x="14898" y="3779"/>
                    <a:pt x="14551" y="2609"/>
                  </a:cubicBezTo>
                  <a:cubicBezTo>
                    <a:pt x="14271" y="1645"/>
                    <a:pt x="13775" y="635"/>
                    <a:pt x="12839" y="223"/>
                  </a:cubicBezTo>
                  <a:cubicBezTo>
                    <a:pt x="12443" y="48"/>
                    <a:pt x="12007" y="0"/>
                    <a:pt x="11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5836999" y="1989668"/>
              <a:ext cx="180114" cy="176706"/>
            </a:xfrm>
            <a:custGeom>
              <a:avLst/>
              <a:gdLst/>
              <a:ahLst/>
              <a:cxnLst/>
              <a:rect l="l" t="t" r="r" b="b"/>
              <a:pathLst>
                <a:path w="2594" h="2545" extrusionOk="0">
                  <a:moveTo>
                    <a:pt x="1536" y="0"/>
                  </a:moveTo>
                  <a:cubicBezTo>
                    <a:pt x="1476" y="0"/>
                    <a:pt x="1424" y="32"/>
                    <a:pt x="1385" y="77"/>
                  </a:cubicBezTo>
                  <a:cubicBezTo>
                    <a:pt x="946" y="639"/>
                    <a:pt x="515" y="1210"/>
                    <a:pt x="85" y="1771"/>
                  </a:cubicBezTo>
                  <a:cubicBezTo>
                    <a:pt x="75" y="1799"/>
                    <a:pt x="57" y="1808"/>
                    <a:pt x="57" y="1837"/>
                  </a:cubicBezTo>
                  <a:cubicBezTo>
                    <a:pt x="0" y="1930"/>
                    <a:pt x="29" y="2052"/>
                    <a:pt x="150" y="2080"/>
                  </a:cubicBezTo>
                  <a:cubicBezTo>
                    <a:pt x="871" y="2230"/>
                    <a:pt x="1591" y="2379"/>
                    <a:pt x="2302" y="2538"/>
                  </a:cubicBezTo>
                  <a:cubicBezTo>
                    <a:pt x="2319" y="2543"/>
                    <a:pt x="2336" y="2545"/>
                    <a:pt x="2351" y="2545"/>
                  </a:cubicBezTo>
                  <a:cubicBezTo>
                    <a:pt x="2530" y="2545"/>
                    <a:pt x="2594" y="2263"/>
                    <a:pt x="2387" y="2220"/>
                  </a:cubicBezTo>
                  <a:cubicBezTo>
                    <a:pt x="1760" y="2080"/>
                    <a:pt x="1114" y="1949"/>
                    <a:pt x="478" y="1808"/>
                  </a:cubicBezTo>
                  <a:lnTo>
                    <a:pt x="1675" y="255"/>
                  </a:lnTo>
                  <a:cubicBezTo>
                    <a:pt x="1732" y="180"/>
                    <a:pt x="1685" y="68"/>
                    <a:pt x="1619" y="21"/>
                  </a:cubicBezTo>
                  <a:cubicBezTo>
                    <a:pt x="1590" y="7"/>
                    <a:pt x="1562" y="0"/>
                    <a:pt x="1536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5433512" y="2063197"/>
              <a:ext cx="217748" cy="207117"/>
            </a:xfrm>
            <a:custGeom>
              <a:avLst/>
              <a:gdLst/>
              <a:ahLst/>
              <a:cxnLst/>
              <a:rect l="l" t="t" r="r" b="b"/>
              <a:pathLst>
                <a:path w="3136" h="2983" extrusionOk="0">
                  <a:moveTo>
                    <a:pt x="1545" y="0"/>
                  </a:moveTo>
                  <a:cubicBezTo>
                    <a:pt x="1532" y="0"/>
                    <a:pt x="1520" y="0"/>
                    <a:pt x="1507" y="1"/>
                  </a:cubicBezTo>
                  <a:cubicBezTo>
                    <a:pt x="852" y="29"/>
                    <a:pt x="272" y="544"/>
                    <a:pt x="113" y="1171"/>
                  </a:cubicBezTo>
                  <a:cubicBezTo>
                    <a:pt x="0" y="1666"/>
                    <a:pt x="197" y="2443"/>
                    <a:pt x="702" y="2761"/>
                  </a:cubicBezTo>
                  <a:cubicBezTo>
                    <a:pt x="941" y="2919"/>
                    <a:pt x="1238" y="2982"/>
                    <a:pt x="1531" y="2982"/>
                  </a:cubicBezTo>
                  <a:cubicBezTo>
                    <a:pt x="1917" y="2982"/>
                    <a:pt x="2294" y="2873"/>
                    <a:pt x="2517" y="2724"/>
                  </a:cubicBezTo>
                  <a:cubicBezTo>
                    <a:pt x="2967" y="2424"/>
                    <a:pt x="3135" y="1629"/>
                    <a:pt x="3042" y="1086"/>
                  </a:cubicBezTo>
                  <a:cubicBezTo>
                    <a:pt x="2922" y="462"/>
                    <a:pt x="2191" y="0"/>
                    <a:pt x="1545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5651121" y="2318570"/>
              <a:ext cx="240523" cy="148447"/>
            </a:xfrm>
            <a:custGeom>
              <a:avLst/>
              <a:gdLst/>
              <a:ahLst/>
              <a:cxnLst/>
              <a:rect l="l" t="t" r="r" b="b"/>
              <a:pathLst>
                <a:path w="3464" h="2138" extrusionOk="0">
                  <a:moveTo>
                    <a:pt x="3183" y="0"/>
                  </a:moveTo>
                  <a:cubicBezTo>
                    <a:pt x="3071" y="0"/>
                    <a:pt x="2948" y="120"/>
                    <a:pt x="3005" y="253"/>
                  </a:cubicBezTo>
                  <a:cubicBezTo>
                    <a:pt x="3145" y="581"/>
                    <a:pt x="3089" y="964"/>
                    <a:pt x="2902" y="1264"/>
                  </a:cubicBezTo>
                  <a:cubicBezTo>
                    <a:pt x="2706" y="1573"/>
                    <a:pt x="2341" y="1760"/>
                    <a:pt x="1966" y="1788"/>
                  </a:cubicBezTo>
                  <a:cubicBezTo>
                    <a:pt x="1933" y="1790"/>
                    <a:pt x="1899" y="1791"/>
                    <a:pt x="1866" y="1791"/>
                  </a:cubicBezTo>
                  <a:cubicBezTo>
                    <a:pt x="1110" y="1791"/>
                    <a:pt x="527" y="1186"/>
                    <a:pt x="366" y="468"/>
                  </a:cubicBezTo>
                  <a:cubicBezTo>
                    <a:pt x="347" y="379"/>
                    <a:pt x="275" y="340"/>
                    <a:pt x="204" y="340"/>
                  </a:cubicBezTo>
                  <a:cubicBezTo>
                    <a:pt x="103" y="340"/>
                    <a:pt x="0" y="417"/>
                    <a:pt x="39" y="543"/>
                  </a:cubicBezTo>
                  <a:cubicBezTo>
                    <a:pt x="188" y="1264"/>
                    <a:pt x="712" y="1919"/>
                    <a:pt x="1442" y="2087"/>
                  </a:cubicBezTo>
                  <a:cubicBezTo>
                    <a:pt x="1580" y="2121"/>
                    <a:pt x="1720" y="2137"/>
                    <a:pt x="1858" y="2137"/>
                  </a:cubicBezTo>
                  <a:cubicBezTo>
                    <a:pt x="2455" y="2137"/>
                    <a:pt x="3029" y="1830"/>
                    <a:pt x="3295" y="1245"/>
                  </a:cubicBezTo>
                  <a:cubicBezTo>
                    <a:pt x="3463" y="871"/>
                    <a:pt x="3463" y="450"/>
                    <a:pt x="3314" y="94"/>
                  </a:cubicBezTo>
                  <a:cubicBezTo>
                    <a:pt x="3287" y="27"/>
                    <a:pt x="3236" y="0"/>
                    <a:pt x="3183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5482880" y="2509162"/>
              <a:ext cx="925083" cy="277313"/>
            </a:xfrm>
            <a:custGeom>
              <a:avLst/>
              <a:gdLst/>
              <a:ahLst/>
              <a:cxnLst/>
              <a:rect l="l" t="t" r="r" b="b"/>
              <a:pathLst>
                <a:path w="13323" h="3994" extrusionOk="0">
                  <a:moveTo>
                    <a:pt x="13172" y="0"/>
                  </a:moveTo>
                  <a:cubicBezTo>
                    <a:pt x="13148" y="0"/>
                    <a:pt x="13123" y="11"/>
                    <a:pt x="13101" y="35"/>
                  </a:cubicBezTo>
                  <a:cubicBezTo>
                    <a:pt x="12531" y="643"/>
                    <a:pt x="11922" y="1186"/>
                    <a:pt x="11211" y="1654"/>
                  </a:cubicBezTo>
                  <a:cubicBezTo>
                    <a:pt x="10509" y="2103"/>
                    <a:pt x="9733" y="2468"/>
                    <a:pt x="8937" y="2758"/>
                  </a:cubicBezTo>
                  <a:cubicBezTo>
                    <a:pt x="7169" y="3413"/>
                    <a:pt x="5288" y="3675"/>
                    <a:pt x="3416" y="3768"/>
                  </a:cubicBezTo>
                  <a:cubicBezTo>
                    <a:pt x="2293" y="3825"/>
                    <a:pt x="1170" y="3778"/>
                    <a:pt x="47" y="3871"/>
                  </a:cubicBezTo>
                  <a:cubicBezTo>
                    <a:pt x="0" y="3871"/>
                    <a:pt x="0" y="3946"/>
                    <a:pt x="47" y="3946"/>
                  </a:cubicBezTo>
                  <a:cubicBezTo>
                    <a:pt x="516" y="3981"/>
                    <a:pt x="987" y="3993"/>
                    <a:pt x="1458" y="3993"/>
                  </a:cubicBezTo>
                  <a:cubicBezTo>
                    <a:pt x="2012" y="3993"/>
                    <a:pt x="2565" y="3976"/>
                    <a:pt x="3117" y="3956"/>
                  </a:cubicBezTo>
                  <a:cubicBezTo>
                    <a:pt x="4118" y="3918"/>
                    <a:pt x="5129" y="3853"/>
                    <a:pt x="6130" y="3694"/>
                  </a:cubicBezTo>
                  <a:cubicBezTo>
                    <a:pt x="7861" y="3432"/>
                    <a:pt x="9573" y="2926"/>
                    <a:pt x="11071" y="2009"/>
                  </a:cubicBezTo>
                  <a:cubicBezTo>
                    <a:pt x="11875" y="1523"/>
                    <a:pt x="12662" y="933"/>
                    <a:pt x="13251" y="203"/>
                  </a:cubicBezTo>
                  <a:cubicBezTo>
                    <a:pt x="13323" y="110"/>
                    <a:pt x="13252" y="0"/>
                    <a:pt x="13172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6005934" y="2686285"/>
              <a:ext cx="267116" cy="109564"/>
            </a:xfrm>
            <a:custGeom>
              <a:avLst/>
              <a:gdLst/>
              <a:ahLst/>
              <a:cxnLst/>
              <a:rect l="l" t="t" r="r" b="b"/>
              <a:pathLst>
                <a:path w="3847" h="1578" extrusionOk="0">
                  <a:moveTo>
                    <a:pt x="3729" y="0"/>
                  </a:moveTo>
                  <a:cubicBezTo>
                    <a:pt x="3612" y="0"/>
                    <a:pt x="3501" y="103"/>
                    <a:pt x="3397" y="151"/>
                  </a:cubicBezTo>
                  <a:cubicBezTo>
                    <a:pt x="3238" y="235"/>
                    <a:pt x="3079" y="328"/>
                    <a:pt x="2911" y="413"/>
                  </a:cubicBezTo>
                  <a:cubicBezTo>
                    <a:pt x="2602" y="562"/>
                    <a:pt x="2274" y="712"/>
                    <a:pt x="1928" y="843"/>
                  </a:cubicBezTo>
                  <a:cubicBezTo>
                    <a:pt x="1619" y="955"/>
                    <a:pt x="1292" y="1086"/>
                    <a:pt x="964" y="1180"/>
                  </a:cubicBezTo>
                  <a:cubicBezTo>
                    <a:pt x="787" y="1236"/>
                    <a:pt x="618" y="1283"/>
                    <a:pt x="450" y="1348"/>
                  </a:cubicBezTo>
                  <a:cubicBezTo>
                    <a:pt x="309" y="1395"/>
                    <a:pt x="141" y="1414"/>
                    <a:pt x="29" y="1508"/>
                  </a:cubicBezTo>
                  <a:cubicBezTo>
                    <a:pt x="0" y="1517"/>
                    <a:pt x="10" y="1554"/>
                    <a:pt x="38" y="1564"/>
                  </a:cubicBezTo>
                  <a:cubicBezTo>
                    <a:pt x="74" y="1573"/>
                    <a:pt x="113" y="1577"/>
                    <a:pt x="154" y="1577"/>
                  </a:cubicBezTo>
                  <a:cubicBezTo>
                    <a:pt x="268" y="1577"/>
                    <a:pt x="393" y="1545"/>
                    <a:pt x="496" y="1517"/>
                  </a:cubicBezTo>
                  <a:cubicBezTo>
                    <a:pt x="665" y="1489"/>
                    <a:pt x="843" y="1451"/>
                    <a:pt x="1020" y="1395"/>
                  </a:cubicBezTo>
                  <a:cubicBezTo>
                    <a:pt x="1367" y="1302"/>
                    <a:pt x="1713" y="1180"/>
                    <a:pt x="2040" y="1049"/>
                  </a:cubicBezTo>
                  <a:cubicBezTo>
                    <a:pt x="2349" y="927"/>
                    <a:pt x="2667" y="796"/>
                    <a:pt x="2986" y="647"/>
                  </a:cubicBezTo>
                  <a:cubicBezTo>
                    <a:pt x="3145" y="562"/>
                    <a:pt x="3313" y="488"/>
                    <a:pt x="3463" y="394"/>
                  </a:cubicBezTo>
                  <a:cubicBezTo>
                    <a:pt x="3594" y="328"/>
                    <a:pt x="3790" y="272"/>
                    <a:pt x="3828" y="104"/>
                  </a:cubicBezTo>
                  <a:cubicBezTo>
                    <a:pt x="3847" y="66"/>
                    <a:pt x="3828" y="20"/>
                    <a:pt x="3790" y="10"/>
                  </a:cubicBezTo>
                  <a:cubicBezTo>
                    <a:pt x="3770" y="3"/>
                    <a:pt x="3749" y="0"/>
                    <a:pt x="3729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5062729" y="1830737"/>
              <a:ext cx="171504" cy="195661"/>
            </a:xfrm>
            <a:custGeom>
              <a:avLst/>
              <a:gdLst/>
              <a:ahLst/>
              <a:cxnLst/>
              <a:rect l="l" t="t" r="r" b="b"/>
              <a:pathLst>
                <a:path w="2470" h="2818" extrusionOk="0">
                  <a:moveTo>
                    <a:pt x="2318" y="0"/>
                  </a:moveTo>
                  <a:cubicBezTo>
                    <a:pt x="2300" y="0"/>
                    <a:pt x="2281" y="5"/>
                    <a:pt x="2262" y="17"/>
                  </a:cubicBezTo>
                  <a:cubicBezTo>
                    <a:pt x="1737" y="317"/>
                    <a:pt x="1260" y="729"/>
                    <a:pt x="858" y="1196"/>
                  </a:cubicBezTo>
                  <a:cubicBezTo>
                    <a:pt x="484" y="1646"/>
                    <a:pt x="119" y="2188"/>
                    <a:pt x="6" y="2778"/>
                  </a:cubicBezTo>
                  <a:cubicBezTo>
                    <a:pt x="1" y="2801"/>
                    <a:pt x="16" y="2817"/>
                    <a:pt x="33" y="2817"/>
                  </a:cubicBezTo>
                  <a:cubicBezTo>
                    <a:pt x="44" y="2817"/>
                    <a:pt x="55" y="2811"/>
                    <a:pt x="62" y="2797"/>
                  </a:cubicBezTo>
                  <a:cubicBezTo>
                    <a:pt x="212" y="2544"/>
                    <a:pt x="334" y="2282"/>
                    <a:pt x="493" y="2039"/>
                  </a:cubicBezTo>
                  <a:cubicBezTo>
                    <a:pt x="661" y="1795"/>
                    <a:pt x="820" y="1552"/>
                    <a:pt x="1026" y="1318"/>
                  </a:cubicBezTo>
                  <a:cubicBezTo>
                    <a:pt x="1410" y="860"/>
                    <a:pt x="1868" y="485"/>
                    <a:pt x="2383" y="195"/>
                  </a:cubicBezTo>
                  <a:cubicBezTo>
                    <a:pt x="2469" y="140"/>
                    <a:pt x="2411" y="0"/>
                    <a:pt x="2318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6093631" y="1714160"/>
              <a:ext cx="209971" cy="114078"/>
            </a:xfrm>
            <a:custGeom>
              <a:avLst/>
              <a:gdLst/>
              <a:ahLst/>
              <a:cxnLst/>
              <a:rect l="l" t="t" r="r" b="b"/>
              <a:pathLst>
                <a:path w="3024" h="1643" extrusionOk="0">
                  <a:moveTo>
                    <a:pt x="170" y="0"/>
                  </a:moveTo>
                  <a:cubicBezTo>
                    <a:pt x="133" y="0"/>
                    <a:pt x="95" y="1"/>
                    <a:pt x="57" y="3"/>
                  </a:cubicBezTo>
                  <a:cubicBezTo>
                    <a:pt x="10" y="3"/>
                    <a:pt x="1" y="78"/>
                    <a:pt x="48" y="78"/>
                  </a:cubicBezTo>
                  <a:cubicBezTo>
                    <a:pt x="590" y="162"/>
                    <a:pt x="1105" y="302"/>
                    <a:pt x="1592" y="545"/>
                  </a:cubicBezTo>
                  <a:cubicBezTo>
                    <a:pt x="2088" y="807"/>
                    <a:pt x="2518" y="1154"/>
                    <a:pt x="2846" y="1593"/>
                  </a:cubicBezTo>
                  <a:cubicBezTo>
                    <a:pt x="2862" y="1618"/>
                    <a:pt x="2892" y="1642"/>
                    <a:pt x="2930" y="1642"/>
                  </a:cubicBezTo>
                  <a:cubicBezTo>
                    <a:pt x="2936" y="1642"/>
                    <a:pt x="2942" y="1642"/>
                    <a:pt x="2948" y="1640"/>
                  </a:cubicBezTo>
                  <a:cubicBezTo>
                    <a:pt x="2977" y="1622"/>
                    <a:pt x="2986" y="1612"/>
                    <a:pt x="3005" y="1593"/>
                  </a:cubicBezTo>
                  <a:cubicBezTo>
                    <a:pt x="3023" y="1575"/>
                    <a:pt x="3023" y="1528"/>
                    <a:pt x="3005" y="1509"/>
                  </a:cubicBezTo>
                  <a:cubicBezTo>
                    <a:pt x="2353" y="659"/>
                    <a:pt x="1281" y="0"/>
                    <a:pt x="170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5510168" y="1686318"/>
              <a:ext cx="299612" cy="38049"/>
            </a:xfrm>
            <a:custGeom>
              <a:avLst/>
              <a:gdLst/>
              <a:ahLst/>
              <a:cxnLst/>
              <a:rect l="l" t="t" r="r" b="b"/>
              <a:pathLst>
                <a:path w="4315" h="548" extrusionOk="0">
                  <a:moveTo>
                    <a:pt x="3407" y="1"/>
                  </a:moveTo>
                  <a:cubicBezTo>
                    <a:pt x="3319" y="1"/>
                    <a:pt x="3231" y="1"/>
                    <a:pt x="3145" y="1"/>
                  </a:cubicBezTo>
                  <a:cubicBezTo>
                    <a:pt x="2780" y="1"/>
                    <a:pt x="2415" y="29"/>
                    <a:pt x="2050" y="57"/>
                  </a:cubicBezTo>
                  <a:cubicBezTo>
                    <a:pt x="1713" y="95"/>
                    <a:pt x="1376" y="142"/>
                    <a:pt x="1039" y="216"/>
                  </a:cubicBezTo>
                  <a:cubicBezTo>
                    <a:pt x="861" y="245"/>
                    <a:pt x="684" y="291"/>
                    <a:pt x="506" y="329"/>
                  </a:cubicBezTo>
                  <a:cubicBezTo>
                    <a:pt x="347" y="366"/>
                    <a:pt x="150" y="404"/>
                    <a:pt x="19" y="507"/>
                  </a:cubicBezTo>
                  <a:cubicBezTo>
                    <a:pt x="0" y="516"/>
                    <a:pt x="0" y="544"/>
                    <a:pt x="29" y="544"/>
                  </a:cubicBezTo>
                  <a:cubicBezTo>
                    <a:pt x="49" y="547"/>
                    <a:pt x="70" y="548"/>
                    <a:pt x="91" y="548"/>
                  </a:cubicBezTo>
                  <a:cubicBezTo>
                    <a:pt x="224" y="548"/>
                    <a:pt x="367" y="501"/>
                    <a:pt x="496" y="469"/>
                  </a:cubicBezTo>
                  <a:cubicBezTo>
                    <a:pt x="656" y="432"/>
                    <a:pt x="833" y="404"/>
                    <a:pt x="1011" y="376"/>
                  </a:cubicBezTo>
                  <a:cubicBezTo>
                    <a:pt x="1376" y="319"/>
                    <a:pt x="1741" y="273"/>
                    <a:pt x="2097" y="235"/>
                  </a:cubicBezTo>
                  <a:cubicBezTo>
                    <a:pt x="2433" y="198"/>
                    <a:pt x="2789" y="188"/>
                    <a:pt x="3135" y="188"/>
                  </a:cubicBezTo>
                  <a:cubicBezTo>
                    <a:pt x="3491" y="188"/>
                    <a:pt x="3856" y="226"/>
                    <a:pt x="4202" y="226"/>
                  </a:cubicBezTo>
                  <a:cubicBezTo>
                    <a:pt x="4286" y="226"/>
                    <a:pt x="4314" y="57"/>
                    <a:pt x="4202" y="48"/>
                  </a:cubicBezTo>
                  <a:cubicBezTo>
                    <a:pt x="3942" y="6"/>
                    <a:pt x="3672" y="1"/>
                    <a:pt x="3407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867547" y="2344191"/>
              <a:ext cx="258020" cy="345566"/>
            </a:xfrm>
            <a:custGeom>
              <a:avLst/>
              <a:gdLst/>
              <a:ahLst/>
              <a:cxnLst/>
              <a:rect l="l" t="t" r="r" b="b"/>
              <a:pathLst>
                <a:path w="3716" h="4977" extrusionOk="0">
                  <a:moveTo>
                    <a:pt x="35" y="0"/>
                  </a:moveTo>
                  <a:cubicBezTo>
                    <a:pt x="24" y="0"/>
                    <a:pt x="10" y="9"/>
                    <a:pt x="10" y="15"/>
                  </a:cubicBezTo>
                  <a:cubicBezTo>
                    <a:pt x="1" y="492"/>
                    <a:pt x="66" y="998"/>
                    <a:pt x="141" y="1475"/>
                  </a:cubicBezTo>
                  <a:cubicBezTo>
                    <a:pt x="216" y="1952"/>
                    <a:pt x="347" y="2439"/>
                    <a:pt x="534" y="2879"/>
                  </a:cubicBezTo>
                  <a:cubicBezTo>
                    <a:pt x="871" y="3674"/>
                    <a:pt x="1470" y="4404"/>
                    <a:pt x="2275" y="4750"/>
                  </a:cubicBezTo>
                  <a:cubicBezTo>
                    <a:pt x="2578" y="4881"/>
                    <a:pt x="2932" y="4977"/>
                    <a:pt x="3270" y="4977"/>
                  </a:cubicBezTo>
                  <a:cubicBezTo>
                    <a:pt x="3390" y="4977"/>
                    <a:pt x="3509" y="4964"/>
                    <a:pt x="3622" y="4937"/>
                  </a:cubicBezTo>
                  <a:cubicBezTo>
                    <a:pt x="3716" y="4928"/>
                    <a:pt x="3706" y="4760"/>
                    <a:pt x="3603" y="4760"/>
                  </a:cubicBezTo>
                  <a:cubicBezTo>
                    <a:pt x="3496" y="4767"/>
                    <a:pt x="3390" y="4772"/>
                    <a:pt x="3286" y="4772"/>
                  </a:cubicBezTo>
                  <a:cubicBezTo>
                    <a:pt x="3001" y="4772"/>
                    <a:pt x="2726" y="4736"/>
                    <a:pt x="2452" y="4619"/>
                  </a:cubicBezTo>
                  <a:cubicBezTo>
                    <a:pt x="2069" y="4469"/>
                    <a:pt x="1713" y="4226"/>
                    <a:pt x="1432" y="3936"/>
                  </a:cubicBezTo>
                  <a:cubicBezTo>
                    <a:pt x="805" y="3281"/>
                    <a:pt x="515" y="2420"/>
                    <a:pt x="328" y="1559"/>
                  </a:cubicBezTo>
                  <a:cubicBezTo>
                    <a:pt x="216" y="1044"/>
                    <a:pt x="169" y="520"/>
                    <a:pt x="47" y="15"/>
                  </a:cubicBezTo>
                  <a:cubicBezTo>
                    <a:pt x="47" y="4"/>
                    <a:pt x="42" y="0"/>
                    <a:pt x="35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6421780" y="1822197"/>
              <a:ext cx="153382" cy="382643"/>
            </a:xfrm>
            <a:custGeom>
              <a:avLst/>
              <a:gdLst/>
              <a:ahLst/>
              <a:cxnLst/>
              <a:rect l="l" t="t" r="r" b="b"/>
              <a:pathLst>
                <a:path w="2209" h="5511" extrusionOk="0">
                  <a:moveTo>
                    <a:pt x="38" y="0"/>
                  </a:moveTo>
                  <a:cubicBezTo>
                    <a:pt x="10" y="0"/>
                    <a:pt x="0" y="19"/>
                    <a:pt x="29" y="47"/>
                  </a:cubicBezTo>
                  <a:cubicBezTo>
                    <a:pt x="178" y="197"/>
                    <a:pt x="403" y="281"/>
                    <a:pt x="571" y="421"/>
                  </a:cubicBezTo>
                  <a:cubicBezTo>
                    <a:pt x="749" y="562"/>
                    <a:pt x="918" y="711"/>
                    <a:pt x="1058" y="889"/>
                  </a:cubicBezTo>
                  <a:cubicBezTo>
                    <a:pt x="1357" y="1254"/>
                    <a:pt x="1582" y="1675"/>
                    <a:pt x="1732" y="2115"/>
                  </a:cubicBezTo>
                  <a:cubicBezTo>
                    <a:pt x="1909" y="2639"/>
                    <a:pt x="1994" y="3200"/>
                    <a:pt x="2012" y="3762"/>
                  </a:cubicBezTo>
                  <a:cubicBezTo>
                    <a:pt x="2022" y="4061"/>
                    <a:pt x="2022" y="4351"/>
                    <a:pt x="2022" y="4632"/>
                  </a:cubicBezTo>
                  <a:cubicBezTo>
                    <a:pt x="2022" y="4773"/>
                    <a:pt x="2012" y="4922"/>
                    <a:pt x="2012" y="5063"/>
                  </a:cubicBezTo>
                  <a:cubicBezTo>
                    <a:pt x="2012" y="5194"/>
                    <a:pt x="1975" y="5334"/>
                    <a:pt x="2022" y="5465"/>
                  </a:cubicBezTo>
                  <a:cubicBezTo>
                    <a:pt x="2035" y="5497"/>
                    <a:pt x="2064" y="5511"/>
                    <a:pt x="2092" y="5511"/>
                  </a:cubicBezTo>
                  <a:cubicBezTo>
                    <a:pt x="2123" y="5511"/>
                    <a:pt x="2152" y="5494"/>
                    <a:pt x="2162" y="5465"/>
                  </a:cubicBezTo>
                  <a:cubicBezTo>
                    <a:pt x="2200" y="5353"/>
                    <a:pt x="2200" y="5250"/>
                    <a:pt x="2200" y="5147"/>
                  </a:cubicBezTo>
                  <a:cubicBezTo>
                    <a:pt x="2200" y="5016"/>
                    <a:pt x="2209" y="4885"/>
                    <a:pt x="2209" y="4763"/>
                  </a:cubicBezTo>
                  <a:cubicBezTo>
                    <a:pt x="2200" y="4529"/>
                    <a:pt x="2209" y="4295"/>
                    <a:pt x="2200" y="4061"/>
                  </a:cubicBezTo>
                  <a:cubicBezTo>
                    <a:pt x="2190" y="3575"/>
                    <a:pt x="2153" y="3097"/>
                    <a:pt x="2050" y="2630"/>
                  </a:cubicBezTo>
                  <a:cubicBezTo>
                    <a:pt x="1900" y="1890"/>
                    <a:pt x="1573" y="1170"/>
                    <a:pt x="1030" y="618"/>
                  </a:cubicBezTo>
                  <a:cubicBezTo>
                    <a:pt x="889" y="477"/>
                    <a:pt x="740" y="337"/>
                    <a:pt x="562" y="234"/>
                  </a:cubicBezTo>
                  <a:cubicBezTo>
                    <a:pt x="412" y="131"/>
                    <a:pt x="225" y="0"/>
                    <a:pt x="38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6358039" y="944154"/>
              <a:ext cx="1275590" cy="845480"/>
            </a:xfrm>
            <a:custGeom>
              <a:avLst/>
              <a:gdLst/>
              <a:ahLst/>
              <a:cxnLst/>
              <a:rect l="l" t="t" r="r" b="b"/>
              <a:pathLst>
                <a:path w="18371" h="12177" extrusionOk="0">
                  <a:moveTo>
                    <a:pt x="16389" y="0"/>
                  </a:moveTo>
                  <a:cubicBezTo>
                    <a:pt x="12750" y="0"/>
                    <a:pt x="9528" y="77"/>
                    <a:pt x="5465" y="77"/>
                  </a:cubicBezTo>
                  <a:cubicBezTo>
                    <a:pt x="4449" y="77"/>
                    <a:pt x="3380" y="72"/>
                    <a:pt x="2238" y="60"/>
                  </a:cubicBezTo>
                  <a:cubicBezTo>
                    <a:pt x="1910" y="60"/>
                    <a:pt x="1489" y="209"/>
                    <a:pt x="1489" y="537"/>
                  </a:cubicBezTo>
                  <a:cubicBezTo>
                    <a:pt x="1443" y="3541"/>
                    <a:pt x="1396" y="6563"/>
                    <a:pt x="1349" y="9567"/>
                  </a:cubicBezTo>
                  <a:cubicBezTo>
                    <a:pt x="1321" y="9614"/>
                    <a:pt x="1293" y="9670"/>
                    <a:pt x="1255" y="9717"/>
                  </a:cubicBezTo>
                  <a:cubicBezTo>
                    <a:pt x="1021" y="10138"/>
                    <a:pt x="787" y="10578"/>
                    <a:pt x="544" y="10999"/>
                  </a:cubicBezTo>
                  <a:cubicBezTo>
                    <a:pt x="404" y="11252"/>
                    <a:pt x="58" y="11663"/>
                    <a:pt x="20" y="11963"/>
                  </a:cubicBezTo>
                  <a:cubicBezTo>
                    <a:pt x="0" y="12122"/>
                    <a:pt x="43" y="12176"/>
                    <a:pt x="118" y="12176"/>
                  </a:cubicBezTo>
                  <a:cubicBezTo>
                    <a:pt x="221" y="12176"/>
                    <a:pt x="384" y="12076"/>
                    <a:pt x="535" y="12000"/>
                  </a:cubicBezTo>
                  <a:cubicBezTo>
                    <a:pt x="900" y="11823"/>
                    <a:pt x="1209" y="11570"/>
                    <a:pt x="1517" y="11327"/>
                  </a:cubicBezTo>
                  <a:cubicBezTo>
                    <a:pt x="1957" y="10971"/>
                    <a:pt x="2406" y="10625"/>
                    <a:pt x="2837" y="10269"/>
                  </a:cubicBezTo>
                  <a:cubicBezTo>
                    <a:pt x="3513" y="10261"/>
                    <a:pt x="4191" y="10258"/>
                    <a:pt x="4870" y="10258"/>
                  </a:cubicBezTo>
                  <a:cubicBezTo>
                    <a:pt x="7952" y="10258"/>
                    <a:pt x="11060" y="10325"/>
                    <a:pt x="14143" y="10325"/>
                  </a:cubicBezTo>
                  <a:cubicBezTo>
                    <a:pt x="15178" y="10325"/>
                    <a:pt x="16211" y="10317"/>
                    <a:pt x="17238" y="10297"/>
                  </a:cubicBezTo>
                  <a:cubicBezTo>
                    <a:pt x="17291" y="10309"/>
                    <a:pt x="17348" y="10315"/>
                    <a:pt x="17408" y="10315"/>
                  </a:cubicBezTo>
                  <a:cubicBezTo>
                    <a:pt x="17721" y="10315"/>
                    <a:pt x="18093" y="10156"/>
                    <a:pt x="18109" y="9904"/>
                  </a:cubicBezTo>
                  <a:cubicBezTo>
                    <a:pt x="18193" y="6900"/>
                    <a:pt x="18371" y="3840"/>
                    <a:pt x="18361" y="818"/>
                  </a:cubicBezTo>
                  <a:cubicBezTo>
                    <a:pt x="18361" y="612"/>
                    <a:pt x="18361" y="387"/>
                    <a:pt x="18249" y="209"/>
                  </a:cubicBezTo>
                  <a:cubicBezTo>
                    <a:pt x="18146" y="22"/>
                    <a:pt x="17922" y="4"/>
                    <a:pt x="17716" y="4"/>
                  </a:cubicBezTo>
                  <a:cubicBezTo>
                    <a:pt x="17266" y="1"/>
                    <a:pt x="16824" y="0"/>
                    <a:pt x="16389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6674524" y="1119818"/>
              <a:ext cx="738233" cy="87763"/>
            </a:xfrm>
            <a:custGeom>
              <a:avLst/>
              <a:gdLst/>
              <a:ahLst/>
              <a:cxnLst/>
              <a:rect l="l" t="t" r="r" b="b"/>
              <a:pathLst>
                <a:path w="10632" h="1264" extrusionOk="0">
                  <a:moveTo>
                    <a:pt x="2396" y="0"/>
                  </a:moveTo>
                  <a:cubicBezTo>
                    <a:pt x="1629" y="0"/>
                    <a:pt x="862" y="0"/>
                    <a:pt x="94" y="10"/>
                  </a:cubicBezTo>
                  <a:cubicBezTo>
                    <a:pt x="66" y="10"/>
                    <a:pt x="47" y="10"/>
                    <a:pt x="47" y="19"/>
                  </a:cubicBezTo>
                  <a:cubicBezTo>
                    <a:pt x="19" y="19"/>
                    <a:pt x="10" y="19"/>
                    <a:pt x="10" y="28"/>
                  </a:cubicBezTo>
                  <a:cubicBezTo>
                    <a:pt x="1" y="346"/>
                    <a:pt x="10" y="655"/>
                    <a:pt x="10" y="964"/>
                  </a:cubicBezTo>
                  <a:lnTo>
                    <a:pt x="10" y="1095"/>
                  </a:lnTo>
                  <a:cubicBezTo>
                    <a:pt x="10" y="1142"/>
                    <a:pt x="1" y="1189"/>
                    <a:pt x="19" y="1235"/>
                  </a:cubicBezTo>
                  <a:cubicBezTo>
                    <a:pt x="19" y="1235"/>
                    <a:pt x="36" y="1240"/>
                    <a:pt x="50" y="1240"/>
                  </a:cubicBezTo>
                  <a:cubicBezTo>
                    <a:pt x="57" y="1240"/>
                    <a:pt x="63" y="1239"/>
                    <a:pt x="66" y="1235"/>
                  </a:cubicBezTo>
                  <a:lnTo>
                    <a:pt x="85" y="1235"/>
                  </a:lnTo>
                  <a:cubicBezTo>
                    <a:pt x="422" y="1245"/>
                    <a:pt x="3500" y="1264"/>
                    <a:pt x="4174" y="1264"/>
                  </a:cubicBezTo>
                  <a:lnTo>
                    <a:pt x="8273" y="1264"/>
                  </a:lnTo>
                  <a:cubicBezTo>
                    <a:pt x="9040" y="1264"/>
                    <a:pt x="9686" y="1245"/>
                    <a:pt x="10453" y="1245"/>
                  </a:cubicBezTo>
                  <a:cubicBezTo>
                    <a:pt x="10538" y="1235"/>
                    <a:pt x="10584" y="1235"/>
                    <a:pt x="10594" y="1217"/>
                  </a:cubicBezTo>
                  <a:cubicBezTo>
                    <a:pt x="10631" y="1142"/>
                    <a:pt x="10612" y="1058"/>
                    <a:pt x="10612" y="992"/>
                  </a:cubicBezTo>
                  <a:lnTo>
                    <a:pt x="10612" y="758"/>
                  </a:lnTo>
                  <a:cubicBezTo>
                    <a:pt x="10612" y="608"/>
                    <a:pt x="10622" y="440"/>
                    <a:pt x="10622" y="290"/>
                  </a:cubicBezTo>
                  <a:lnTo>
                    <a:pt x="10622" y="19"/>
                  </a:lnTo>
                  <a:cubicBezTo>
                    <a:pt x="10622" y="19"/>
                    <a:pt x="10594" y="10"/>
                    <a:pt x="10584" y="10"/>
                  </a:cubicBezTo>
                  <a:lnTo>
                    <a:pt x="10547" y="10"/>
                  </a:lnTo>
                  <a:cubicBezTo>
                    <a:pt x="9190" y="0"/>
                    <a:pt x="3753" y="0"/>
                    <a:pt x="2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6674524" y="1266668"/>
              <a:ext cx="738233" cy="87138"/>
            </a:xfrm>
            <a:custGeom>
              <a:avLst/>
              <a:gdLst/>
              <a:ahLst/>
              <a:cxnLst/>
              <a:rect l="l" t="t" r="r" b="b"/>
              <a:pathLst>
                <a:path w="10632" h="1255" extrusionOk="0">
                  <a:moveTo>
                    <a:pt x="2396" y="0"/>
                  </a:moveTo>
                  <a:cubicBezTo>
                    <a:pt x="1629" y="0"/>
                    <a:pt x="862" y="0"/>
                    <a:pt x="94" y="9"/>
                  </a:cubicBezTo>
                  <a:cubicBezTo>
                    <a:pt x="66" y="9"/>
                    <a:pt x="47" y="9"/>
                    <a:pt x="47" y="19"/>
                  </a:cubicBezTo>
                  <a:cubicBezTo>
                    <a:pt x="19" y="19"/>
                    <a:pt x="10" y="19"/>
                    <a:pt x="10" y="38"/>
                  </a:cubicBezTo>
                  <a:cubicBezTo>
                    <a:pt x="1" y="346"/>
                    <a:pt x="10" y="655"/>
                    <a:pt x="10" y="973"/>
                  </a:cubicBezTo>
                  <a:lnTo>
                    <a:pt x="10" y="1095"/>
                  </a:lnTo>
                  <a:cubicBezTo>
                    <a:pt x="10" y="1142"/>
                    <a:pt x="1" y="1189"/>
                    <a:pt x="19" y="1235"/>
                  </a:cubicBezTo>
                  <a:cubicBezTo>
                    <a:pt x="19" y="1235"/>
                    <a:pt x="36" y="1244"/>
                    <a:pt x="50" y="1244"/>
                  </a:cubicBezTo>
                  <a:cubicBezTo>
                    <a:pt x="57" y="1244"/>
                    <a:pt x="63" y="1242"/>
                    <a:pt x="66" y="1235"/>
                  </a:cubicBezTo>
                  <a:lnTo>
                    <a:pt x="85" y="1235"/>
                  </a:lnTo>
                  <a:cubicBezTo>
                    <a:pt x="422" y="1254"/>
                    <a:pt x="1788" y="1254"/>
                    <a:pt x="2144" y="1254"/>
                  </a:cubicBezTo>
                  <a:lnTo>
                    <a:pt x="8273" y="1254"/>
                  </a:lnTo>
                  <a:cubicBezTo>
                    <a:pt x="9040" y="1254"/>
                    <a:pt x="9686" y="1235"/>
                    <a:pt x="10453" y="1235"/>
                  </a:cubicBezTo>
                  <a:cubicBezTo>
                    <a:pt x="10538" y="1235"/>
                    <a:pt x="10584" y="1235"/>
                    <a:pt x="10594" y="1217"/>
                  </a:cubicBezTo>
                  <a:cubicBezTo>
                    <a:pt x="10631" y="1142"/>
                    <a:pt x="10612" y="1067"/>
                    <a:pt x="10612" y="992"/>
                  </a:cubicBezTo>
                  <a:lnTo>
                    <a:pt x="10612" y="758"/>
                  </a:lnTo>
                  <a:cubicBezTo>
                    <a:pt x="10612" y="608"/>
                    <a:pt x="10622" y="440"/>
                    <a:pt x="10622" y="290"/>
                  </a:cubicBezTo>
                  <a:lnTo>
                    <a:pt x="10622" y="19"/>
                  </a:lnTo>
                  <a:cubicBezTo>
                    <a:pt x="10622" y="19"/>
                    <a:pt x="10594" y="9"/>
                    <a:pt x="10584" y="9"/>
                  </a:cubicBezTo>
                  <a:lnTo>
                    <a:pt x="10547" y="9"/>
                  </a:lnTo>
                  <a:cubicBezTo>
                    <a:pt x="9190" y="0"/>
                    <a:pt x="3753" y="0"/>
                    <a:pt x="2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6675218" y="1413448"/>
              <a:ext cx="515971" cy="87138"/>
            </a:xfrm>
            <a:custGeom>
              <a:avLst/>
              <a:gdLst/>
              <a:ahLst/>
              <a:cxnLst/>
              <a:rect l="l" t="t" r="r" b="b"/>
              <a:pathLst>
                <a:path w="7431" h="1255" extrusionOk="0">
                  <a:moveTo>
                    <a:pt x="1684" y="1"/>
                  </a:moveTo>
                  <a:cubicBezTo>
                    <a:pt x="1142" y="1"/>
                    <a:pt x="608" y="1"/>
                    <a:pt x="66" y="10"/>
                  </a:cubicBezTo>
                  <a:cubicBezTo>
                    <a:pt x="47" y="10"/>
                    <a:pt x="37" y="10"/>
                    <a:pt x="37" y="29"/>
                  </a:cubicBezTo>
                  <a:cubicBezTo>
                    <a:pt x="19" y="29"/>
                    <a:pt x="9" y="29"/>
                    <a:pt x="9" y="38"/>
                  </a:cubicBezTo>
                  <a:cubicBezTo>
                    <a:pt x="0" y="357"/>
                    <a:pt x="9" y="656"/>
                    <a:pt x="9" y="974"/>
                  </a:cubicBezTo>
                  <a:lnTo>
                    <a:pt x="9" y="1105"/>
                  </a:lnTo>
                  <a:cubicBezTo>
                    <a:pt x="9" y="1152"/>
                    <a:pt x="0" y="1199"/>
                    <a:pt x="19" y="1246"/>
                  </a:cubicBezTo>
                  <a:cubicBezTo>
                    <a:pt x="19" y="1246"/>
                    <a:pt x="31" y="1250"/>
                    <a:pt x="42" y="1250"/>
                  </a:cubicBezTo>
                  <a:cubicBezTo>
                    <a:pt x="48" y="1250"/>
                    <a:pt x="53" y="1249"/>
                    <a:pt x="56" y="1246"/>
                  </a:cubicBezTo>
                  <a:lnTo>
                    <a:pt x="66" y="1246"/>
                  </a:lnTo>
                  <a:cubicBezTo>
                    <a:pt x="299" y="1255"/>
                    <a:pt x="1263" y="1255"/>
                    <a:pt x="1507" y="1255"/>
                  </a:cubicBezTo>
                  <a:lnTo>
                    <a:pt x="5802" y="1255"/>
                  </a:lnTo>
                  <a:cubicBezTo>
                    <a:pt x="6335" y="1255"/>
                    <a:pt x="6794" y="1246"/>
                    <a:pt x="7337" y="1246"/>
                  </a:cubicBezTo>
                  <a:cubicBezTo>
                    <a:pt x="7355" y="1246"/>
                    <a:pt x="7393" y="1246"/>
                    <a:pt x="7402" y="1217"/>
                  </a:cubicBezTo>
                  <a:cubicBezTo>
                    <a:pt x="7430" y="1152"/>
                    <a:pt x="7421" y="1068"/>
                    <a:pt x="7421" y="993"/>
                  </a:cubicBezTo>
                  <a:lnTo>
                    <a:pt x="7421" y="759"/>
                  </a:lnTo>
                  <a:cubicBezTo>
                    <a:pt x="7421" y="609"/>
                    <a:pt x="7421" y="450"/>
                    <a:pt x="7430" y="291"/>
                  </a:cubicBezTo>
                  <a:lnTo>
                    <a:pt x="7430" y="29"/>
                  </a:lnTo>
                  <a:cubicBezTo>
                    <a:pt x="7430" y="29"/>
                    <a:pt x="7421" y="10"/>
                    <a:pt x="7402" y="10"/>
                  </a:cubicBezTo>
                  <a:lnTo>
                    <a:pt x="7383" y="10"/>
                  </a:lnTo>
                  <a:cubicBezTo>
                    <a:pt x="6429" y="1"/>
                    <a:pt x="2630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4846786" y="2759119"/>
              <a:ext cx="1230041" cy="973999"/>
            </a:xfrm>
            <a:custGeom>
              <a:avLst/>
              <a:gdLst/>
              <a:ahLst/>
              <a:cxnLst/>
              <a:rect l="l" t="t" r="r" b="b"/>
              <a:pathLst>
                <a:path w="17715" h="14028" extrusionOk="0">
                  <a:moveTo>
                    <a:pt x="14346" y="0"/>
                  </a:moveTo>
                  <a:lnTo>
                    <a:pt x="14346" y="0"/>
                  </a:lnTo>
                  <a:cubicBezTo>
                    <a:pt x="13915" y="75"/>
                    <a:pt x="13616" y="487"/>
                    <a:pt x="13382" y="861"/>
                  </a:cubicBezTo>
                  <a:cubicBezTo>
                    <a:pt x="12942" y="1563"/>
                    <a:pt x="12493" y="2265"/>
                    <a:pt x="12062" y="2948"/>
                  </a:cubicBezTo>
                  <a:cubicBezTo>
                    <a:pt x="11782" y="3397"/>
                    <a:pt x="11389" y="3902"/>
                    <a:pt x="11089" y="4389"/>
                  </a:cubicBezTo>
                  <a:cubicBezTo>
                    <a:pt x="8029" y="4361"/>
                    <a:pt x="4894" y="4351"/>
                    <a:pt x="1001" y="4249"/>
                  </a:cubicBezTo>
                  <a:cubicBezTo>
                    <a:pt x="908" y="4244"/>
                    <a:pt x="812" y="4235"/>
                    <a:pt x="720" y="4235"/>
                  </a:cubicBezTo>
                  <a:cubicBezTo>
                    <a:pt x="601" y="4235"/>
                    <a:pt x="488" y="4251"/>
                    <a:pt x="393" y="4314"/>
                  </a:cubicBezTo>
                  <a:cubicBezTo>
                    <a:pt x="215" y="4436"/>
                    <a:pt x="94" y="4754"/>
                    <a:pt x="94" y="4960"/>
                  </a:cubicBezTo>
                  <a:cubicBezTo>
                    <a:pt x="84" y="6738"/>
                    <a:pt x="66" y="8506"/>
                    <a:pt x="47" y="10284"/>
                  </a:cubicBezTo>
                  <a:cubicBezTo>
                    <a:pt x="47" y="10855"/>
                    <a:pt x="38" y="11445"/>
                    <a:pt x="38" y="12016"/>
                  </a:cubicBezTo>
                  <a:cubicBezTo>
                    <a:pt x="38" y="12296"/>
                    <a:pt x="38" y="12577"/>
                    <a:pt x="28" y="12858"/>
                  </a:cubicBezTo>
                  <a:cubicBezTo>
                    <a:pt x="28" y="13064"/>
                    <a:pt x="0" y="13279"/>
                    <a:pt x="19" y="13485"/>
                  </a:cubicBezTo>
                  <a:cubicBezTo>
                    <a:pt x="28" y="13662"/>
                    <a:pt x="141" y="13653"/>
                    <a:pt x="300" y="13662"/>
                  </a:cubicBezTo>
                  <a:cubicBezTo>
                    <a:pt x="515" y="13691"/>
                    <a:pt x="739" y="13709"/>
                    <a:pt x="973" y="13737"/>
                  </a:cubicBezTo>
                  <a:cubicBezTo>
                    <a:pt x="1497" y="13784"/>
                    <a:pt x="2021" y="13812"/>
                    <a:pt x="2555" y="13840"/>
                  </a:cubicBezTo>
                  <a:cubicBezTo>
                    <a:pt x="3837" y="13906"/>
                    <a:pt x="5138" y="13943"/>
                    <a:pt x="6429" y="13981"/>
                  </a:cubicBezTo>
                  <a:cubicBezTo>
                    <a:pt x="7870" y="14018"/>
                    <a:pt x="9339" y="14027"/>
                    <a:pt x="10790" y="14027"/>
                  </a:cubicBezTo>
                  <a:lnTo>
                    <a:pt x="15104" y="14027"/>
                  </a:lnTo>
                  <a:cubicBezTo>
                    <a:pt x="15609" y="14027"/>
                    <a:pt x="16105" y="14027"/>
                    <a:pt x="16610" y="14018"/>
                  </a:cubicBezTo>
                  <a:cubicBezTo>
                    <a:pt x="16645" y="14022"/>
                    <a:pt x="16680" y="14024"/>
                    <a:pt x="16716" y="14024"/>
                  </a:cubicBezTo>
                  <a:cubicBezTo>
                    <a:pt x="17101" y="14024"/>
                    <a:pt x="17510" y="13796"/>
                    <a:pt x="17527" y="13419"/>
                  </a:cubicBezTo>
                  <a:cubicBezTo>
                    <a:pt x="17612" y="10705"/>
                    <a:pt x="17658" y="7702"/>
                    <a:pt x="17705" y="5259"/>
                  </a:cubicBezTo>
                  <a:cubicBezTo>
                    <a:pt x="17714" y="4894"/>
                    <a:pt x="17518" y="4511"/>
                    <a:pt x="17153" y="4492"/>
                  </a:cubicBezTo>
                  <a:cubicBezTo>
                    <a:pt x="15862" y="4464"/>
                    <a:pt x="14636" y="4436"/>
                    <a:pt x="13429" y="4426"/>
                  </a:cubicBezTo>
                  <a:cubicBezTo>
                    <a:pt x="13457" y="4351"/>
                    <a:pt x="13466" y="4286"/>
                    <a:pt x="13475" y="4211"/>
                  </a:cubicBezTo>
                  <a:cubicBezTo>
                    <a:pt x="13775" y="2807"/>
                    <a:pt x="14065" y="1404"/>
                    <a:pt x="14346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4986767" y="3172034"/>
              <a:ext cx="950287" cy="460199"/>
            </a:xfrm>
            <a:custGeom>
              <a:avLst/>
              <a:gdLst/>
              <a:ahLst/>
              <a:cxnLst/>
              <a:rect l="l" t="t" r="r" b="b"/>
              <a:pathLst>
                <a:path w="13686" h="6628" extrusionOk="0">
                  <a:moveTo>
                    <a:pt x="8975" y="1"/>
                  </a:moveTo>
                  <a:cubicBezTo>
                    <a:pt x="8919" y="1"/>
                    <a:pt x="8855" y="36"/>
                    <a:pt x="8839" y="89"/>
                  </a:cubicBezTo>
                  <a:cubicBezTo>
                    <a:pt x="8484" y="1446"/>
                    <a:pt x="8128" y="2793"/>
                    <a:pt x="7782" y="4150"/>
                  </a:cubicBezTo>
                  <a:cubicBezTo>
                    <a:pt x="7501" y="3635"/>
                    <a:pt x="7276" y="3111"/>
                    <a:pt x="7099" y="2559"/>
                  </a:cubicBezTo>
                  <a:cubicBezTo>
                    <a:pt x="7089" y="2515"/>
                    <a:pt x="7038" y="2489"/>
                    <a:pt x="6986" y="2489"/>
                  </a:cubicBezTo>
                  <a:cubicBezTo>
                    <a:pt x="6939" y="2489"/>
                    <a:pt x="6892" y="2510"/>
                    <a:pt x="6874" y="2559"/>
                  </a:cubicBezTo>
                  <a:cubicBezTo>
                    <a:pt x="6715" y="3130"/>
                    <a:pt x="6490" y="3701"/>
                    <a:pt x="6219" y="4272"/>
                  </a:cubicBezTo>
                  <a:cubicBezTo>
                    <a:pt x="6144" y="3860"/>
                    <a:pt x="6069" y="3439"/>
                    <a:pt x="5985" y="3027"/>
                  </a:cubicBezTo>
                  <a:cubicBezTo>
                    <a:pt x="5976" y="2978"/>
                    <a:pt x="5938" y="2957"/>
                    <a:pt x="5895" y="2957"/>
                  </a:cubicBezTo>
                  <a:cubicBezTo>
                    <a:pt x="5847" y="2957"/>
                    <a:pt x="5794" y="2983"/>
                    <a:pt x="5770" y="3027"/>
                  </a:cubicBezTo>
                  <a:cubicBezTo>
                    <a:pt x="5489" y="3486"/>
                    <a:pt x="5255" y="3935"/>
                    <a:pt x="5068" y="4403"/>
                  </a:cubicBezTo>
                  <a:cubicBezTo>
                    <a:pt x="4974" y="3645"/>
                    <a:pt x="4862" y="2896"/>
                    <a:pt x="4769" y="2138"/>
                  </a:cubicBezTo>
                  <a:cubicBezTo>
                    <a:pt x="4765" y="2087"/>
                    <a:pt x="4728" y="2066"/>
                    <a:pt x="4684" y="2066"/>
                  </a:cubicBezTo>
                  <a:cubicBezTo>
                    <a:pt x="4624" y="2066"/>
                    <a:pt x="4551" y="2107"/>
                    <a:pt x="4535" y="2166"/>
                  </a:cubicBezTo>
                  <a:cubicBezTo>
                    <a:pt x="4291" y="3289"/>
                    <a:pt x="4048" y="4422"/>
                    <a:pt x="3786" y="5544"/>
                  </a:cubicBezTo>
                  <a:cubicBezTo>
                    <a:pt x="3524" y="3879"/>
                    <a:pt x="3253" y="2222"/>
                    <a:pt x="2991" y="547"/>
                  </a:cubicBezTo>
                  <a:cubicBezTo>
                    <a:pt x="2987" y="508"/>
                    <a:pt x="2956" y="492"/>
                    <a:pt x="2920" y="492"/>
                  </a:cubicBezTo>
                  <a:cubicBezTo>
                    <a:pt x="2871" y="492"/>
                    <a:pt x="2810" y="523"/>
                    <a:pt x="2794" y="566"/>
                  </a:cubicBezTo>
                  <a:cubicBezTo>
                    <a:pt x="2495" y="1726"/>
                    <a:pt x="2186" y="2877"/>
                    <a:pt x="1886" y="4038"/>
                  </a:cubicBezTo>
                  <a:cubicBezTo>
                    <a:pt x="1671" y="3495"/>
                    <a:pt x="1540" y="2924"/>
                    <a:pt x="1493" y="2335"/>
                  </a:cubicBezTo>
                  <a:cubicBezTo>
                    <a:pt x="1489" y="2295"/>
                    <a:pt x="1454" y="2278"/>
                    <a:pt x="1414" y="2278"/>
                  </a:cubicBezTo>
                  <a:cubicBezTo>
                    <a:pt x="1368" y="2278"/>
                    <a:pt x="1317" y="2300"/>
                    <a:pt x="1297" y="2335"/>
                  </a:cubicBezTo>
                  <a:cubicBezTo>
                    <a:pt x="1119" y="2821"/>
                    <a:pt x="969" y="3308"/>
                    <a:pt x="866" y="3785"/>
                  </a:cubicBezTo>
                  <a:cubicBezTo>
                    <a:pt x="782" y="3411"/>
                    <a:pt x="717" y="3027"/>
                    <a:pt x="632" y="2653"/>
                  </a:cubicBezTo>
                  <a:cubicBezTo>
                    <a:pt x="620" y="2611"/>
                    <a:pt x="582" y="2591"/>
                    <a:pt x="543" y="2591"/>
                  </a:cubicBezTo>
                  <a:cubicBezTo>
                    <a:pt x="496" y="2591"/>
                    <a:pt x="446" y="2620"/>
                    <a:pt x="436" y="2672"/>
                  </a:cubicBezTo>
                  <a:cubicBezTo>
                    <a:pt x="296" y="3214"/>
                    <a:pt x="155" y="3766"/>
                    <a:pt x="15" y="4300"/>
                  </a:cubicBezTo>
                  <a:cubicBezTo>
                    <a:pt x="1" y="4351"/>
                    <a:pt x="43" y="4377"/>
                    <a:pt x="92" y="4377"/>
                  </a:cubicBezTo>
                  <a:cubicBezTo>
                    <a:pt x="141" y="4377"/>
                    <a:pt x="197" y="4351"/>
                    <a:pt x="211" y="4300"/>
                  </a:cubicBezTo>
                  <a:cubicBezTo>
                    <a:pt x="314" y="3907"/>
                    <a:pt x="417" y="3504"/>
                    <a:pt x="511" y="3111"/>
                  </a:cubicBezTo>
                  <a:cubicBezTo>
                    <a:pt x="595" y="3495"/>
                    <a:pt x="679" y="3888"/>
                    <a:pt x="763" y="4281"/>
                  </a:cubicBezTo>
                  <a:cubicBezTo>
                    <a:pt x="771" y="4321"/>
                    <a:pt x="803" y="4339"/>
                    <a:pt x="839" y="4339"/>
                  </a:cubicBezTo>
                  <a:cubicBezTo>
                    <a:pt x="888" y="4339"/>
                    <a:pt x="944" y="4307"/>
                    <a:pt x="960" y="4253"/>
                  </a:cubicBezTo>
                  <a:cubicBezTo>
                    <a:pt x="1054" y="3766"/>
                    <a:pt x="1185" y="3271"/>
                    <a:pt x="1344" y="2784"/>
                  </a:cubicBezTo>
                  <a:cubicBezTo>
                    <a:pt x="1428" y="3317"/>
                    <a:pt x="1578" y="3841"/>
                    <a:pt x="1811" y="4347"/>
                  </a:cubicBezTo>
                  <a:cubicBezTo>
                    <a:pt x="1825" y="4377"/>
                    <a:pt x="1851" y="4389"/>
                    <a:pt x="1880" y="4389"/>
                  </a:cubicBezTo>
                  <a:cubicBezTo>
                    <a:pt x="1932" y="4389"/>
                    <a:pt x="1993" y="4348"/>
                    <a:pt x="1999" y="4300"/>
                  </a:cubicBezTo>
                  <a:cubicBezTo>
                    <a:pt x="2289" y="3205"/>
                    <a:pt x="2569" y="2110"/>
                    <a:pt x="2869" y="1015"/>
                  </a:cubicBezTo>
                  <a:cubicBezTo>
                    <a:pt x="3131" y="2718"/>
                    <a:pt x="3393" y="4440"/>
                    <a:pt x="3646" y="6153"/>
                  </a:cubicBezTo>
                  <a:cubicBezTo>
                    <a:pt x="3657" y="6199"/>
                    <a:pt x="3696" y="6218"/>
                    <a:pt x="3739" y="6218"/>
                  </a:cubicBezTo>
                  <a:cubicBezTo>
                    <a:pt x="3800" y="6218"/>
                    <a:pt x="3869" y="6180"/>
                    <a:pt x="3880" y="6125"/>
                  </a:cubicBezTo>
                  <a:lnTo>
                    <a:pt x="4619" y="2793"/>
                  </a:lnTo>
                  <a:cubicBezTo>
                    <a:pt x="4712" y="3486"/>
                    <a:pt x="4797" y="4169"/>
                    <a:pt x="4890" y="4852"/>
                  </a:cubicBezTo>
                  <a:cubicBezTo>
                    <a:pt x="4895" y="4899"/>
                    <a:pt x="4942" y="4922"/>
                    <a:pt x="4992" y="4922"/>
                  </a:cubicBezTo>
                  <a:cubicBezTo>
                    <a:pt x="5042" y="4922"/>
                    <a:pt x="5096" y="4899"/>
                    <a:pt x="5115" y="4852"/>
                  </a:cubicBezTo>
                  <a:cubicBezTo>
                    <a:pt x="5283" y="4328"/>
                    <a:pt x="5517" y="3813"/>
                    <a:pt x="5817" y="3317"/>
                  </a:cubicBezTo>
                  <a:cubicBezTo>
                    <a:pt x="5891" y="3738"/>
                    <a:pt x="5966" y="4169"/>
                    <a:pt x="6051" y="4590"/>
                  </a:cubicBezTo>
                  <a:cubicBezTo>
                    <a:pt x="6060" y="4636"/>
                    <a:pt x="6100" y="4657"/>
                    <a:pt x="6144" y="4657"/>
                  </a:cubicBezTo>
                  <a:cubicBezTo>
                    <a:pt x="6191" y="4657"/>
                    <a:pt x="6242" y="4633"/>
                    <a:pt x="6266" y="4590"/>
                  </a:cubicBezTo>
                  <a:cubicBezTo>
                    <a:pt x="6565" y="4047"/>
                    <a:pt x="6799" y="3486"/>
                    <a:pt x="6986" y="2906"/>
                  </a:cubicBezTo>
                  <a:cubicBezTo>
                    <a:pt x="7174" y="3448"/>
                    <a:pt x="7407" y="3963"/>
                    <a:pt x="7698" y="4450"/>
                  </a:cubicBezTo>
                  <a:cubicBezTo>
                    <a:pt x="7715" y="4484"/>
                    <a:pt x="7746" y="4498"/>
                    <a:pt x="7780" y="4498"/>
                  </a:cubicBezTo>
                  <a:cubicBezTo>
                    <a:pt x="7838" y="4498"/>
                    <a:pt x="7904" y="4456"/>
                    <a:pt x="7922" y="4403"/>
                  </a:cubicBezTo>
                  <a:cubicBezTo>
                    <a:pt x="8259" y="3111"/>
                    <a:pt x="8596" y="1820"/>
                    <a:pt x="8933" y="519"/>
                  </a:cubicBezTo>
                  <a:cubicBezTo>
                    <a:pt x="9167" y="1539"/>
                    <a:pt x="9419" y="2559"/>
                    <a:pt x="9653" y="3561"/>
                  </a:cubicBezTo>
                  <a:cubicBezTo>
                    <a:pt x="9766" y="4571"/>
                    <a:pt x="10000" y="5554"/>
                    <a:pt x="10140" y="6546"/>
                  </a:cubicBezTo>
                  <a:cubicBezTo>
                    <a:pt x="10152" y="6602"/>
                    <a:pt x="10190" y="6627"/>
                    <a:pt x="10232" y="6627"/>
                  </a:cubicBezTo>
                  <a:cubicBezTo>
                    <a:pt x="10287" y="6627"/>
                    <a:pt x="10349" y="6583"/>
                    <a:pt x="10365" y="6508"/>
                  </a:cubicBezTo>
                  <a:cubicBezTo>
                    <a:pt x="10617" y="5376"/>
                    <a:pt x="10926" y="4253"/>
                    <a:pt x="11300" y="3158"/>
                  </a:cubicBezTo>
                  <a:lnTo>
                    <a:pt x="11618" y="4590"/>
                  </a:lnTo>
                  <a:cubicBezTo>
                    <a:pt x="11628" y="4650"/>
                    <a:pt x="11668" y="4678"/>
                    <a:pt x="11713" y="4678"/>
                  </a:cubicBezTo>
                  <a:cubicBezTo>
                    <a:pt x="11759" y="4678"/>
                    <a:pt x="11810" y="4647"/>
                    <a:pt x="11834" y="4590"/>
                  </a:cubicBezTo>
                  <a:cubicBezTo>
                    <a:pt x="12068" y="4103"/>
                    <a:pt x="12283" y="3589"/>
                    <a:pt x="12442" y="3074"/>
                  </a:cubicBezTo>
                  <a:cubicBezTo>
                    <a:pt x="12573" y="3514"/>
                    <a:pt x="12713" y="3954"/>
                    <a:pt x="12844" y="4393"/>
                  </a:cubicBezTo>
                  <a:cubicBezTo>
                    <a:pt x="12864" y="4447"/>
                    <a:pt x="12911" y="4478"/>
                    <a:pt x="12959" y="4478"/>
                  </a:cubicBezTo>
                  <a:cubicBezTo>
                    <a:pt x="13003" y="4478"/>
                    <a:pt x="13047" y="4452"/>
                    <a:pt x="13069" y="4393"/>
                  </a:cubicBezTo>
                  <a:cubicBezTo>
                    <a:pt x="13265" y="3907"/>
                    <a:pt x="13462" y="3420"/>
                    <a:pt x="13658" y="2934"/>
                  </a:cubicBezTo>
                  <a:cubicBezTo>
                    <a:pt x="13685" y="2880"/>
                    <a:pt x="13629" y="2836"/>
                    <a:pt x="13566" y="2836"/>
                  </a:cubicBezTo>
                  <a:cubicBezTo>
                    <a:pt x="13519" y="2836"/>
                    <a:pt x="13467" y="2860"/>
                    <a:pt x="13443" y="2924"/>
                  </a:cubicBezTo>
                  <a:cubicBezTo>
                    <a:pt x="13284" y="3308"/>
                    <a:pt x="13125" y="3682"/>
                    <a:pt x="12975" y="4066"/>
                  </a:cubicBezTo>
                  <a:cubicBezTo>
                    <a:pt x="12835" y="3617"/>
                    <a:pt x="12704" y="3158"/>
                    <a:pt x="12564" y="2700"/>
                  </a:cubicBezTo>
                  <a:cubicBezTo>
                    <a:pt x="12548" y="2649"/>
                    <a:pt x="12495" y="2615"/>
                    <a:pt x="12443" y="2615"/>
                  </a:cubicBezTo>
                  <a:cubicBezTo>
                    <a:pt x="12399" y="2615"/>
                    <a:pt x="12356" y="2640"/>
                    <a:pt x="12339" y="2700"/>
                  </a:cubicBezTo>
                  <a:cubicBezTo>
                    <a:pt x="12189" y="3224"/>
                    <a:pt x="12002" y="3757"/>
                    <a:pt x="11768" y="4253"/>
                  </a:cubicBezTo>
                  <a:cubicBezTo>
                    <a:pt x="11647" y="3757"/>
                    <a:pt x="11544" y="3252"/>
                    <a:pt x="11431" y="2746"/>
                  </a:cubicBezTo>
                  <a:cubicBezTo>
                    <a:pt x="11417" y="2694"/>
                    <a:pt x="11371" y="2666"/>
                    <a:pt x="11323" y="2666"/>
                  </a:cubicBezTo>
                  <a:cubicBezTo>
                    <a:pt x="11277" y="2666"/>
                    <a:pt x="11230" y="2692"/>
                    <a:pt x="11207" y="2746"/>
                  </a:cubicBezTo>
                  <a:cubicBezTo>
                    <a:pt x="10842" y="3813"/>
                    <a:pt x="10524" y="4880"/>
                    <a:pt x="10271" y="5947"/>
                  </a:cubicBezTo>
                  <a:cubicBezTo>
                    <a:pt x="10234" y="5685"/>
                    <a:pt x="10187" y="5413"/>
                    <a:pt x="10140" y="5142"/>
                  </a:cubicBezTo>
                  <a:cubicBezTo>
                    <a:pt x="10121" y="5030"/>
                    <a:pt x="10093" y="4908"/>
                    <a:pt x="10056" y="4796"/>
                  </a:cubicBezTo>
                  <a:cubicBezTo>
                    <a:pt x="10028" y="4702"/>
                    <a:pt x="10037" y="4581"/>
                    <a:pt x="10000" y="4487"/>
                  </a:cubicBezTo>
                  <a:cubicBezTo>
                    <a:pt x="9943" y="4141"/>
                    <a:pt x="9915" y="3757"/>
                    <a:pt x="9840" y="3411"/>
                  </a:cubicBezTo>
                  <a:cubicBezTo>
                    <a:pt x="9756" y="3037"/>
                    <a:pt x="9663" y="2662"/>
                    <a:pt x="9578" y="2288"/>
                  </a:cubicBezTo>
                  <a:cubicBezTo>
                    <a:pt x="9401" y="1549"/>
                    <a:pt x="9232" y="800"/>
                    <a:pt x="9064" y="70"/>
                  </a:cubicBezTo>
                  <a:cubicBezTo>
                    <a:pt x="9056" y="21"/>
                    <a:pt x="9018" y="1"/>
                    <a:pt x="8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9"/>
            <p:cNvGrpSpPr/>
            <p:nvPr/>
          </p:nvGrpSpPr>
          <p:grpSpPr>
            <a:xfrm>
              <a:off x="7571207" y="2066322"/>
              <a:ext cx="660188" cy="563861"/>
              <a:chOff x="7571207" y="2066322"/>
              <a:chExt cx="660188" cy="563861"/>
            </a:xfrm>
          </p:grpSpPr>
          <p:sp>
            <p:nvSpPr>
              <p:cNvPr id="193" name="Google Shape;193;p29"/>
              <p:cNvSpPr/>
              <p:nvPr/>
            </p:nvSpPr>
            <p:spPr>
              <a:xfrm>
                <a:off x="7571207" y="2066322"/>
                <a:ext cx="660188" cy="563861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8121" extrusionOk="0">
                    <a:moveTo>
                      <a:pt x="4438" y="1"/>
                    </a:moveTo>
                    <a:cubicBezTo>
                      <a:pt x="3207" y="1"/>
                      <a:pt x="1976" y="49"/>
                      <a:pt x="749" y="143"/>
                    </a:cubicBezTo>
                    <a:cubicBezTo>
                      <a:pt x="609" y="152"/>
                      <a:pt x="468" y="171"/>
                      <a:pt x="337" y="237"/>
                    </a:cubicBezTo>
                    <a:cubicBezTo>
                      <a:pt x="206" y="311"/>
                      <a:pt x="150" y="470"/>
                      <a:pt x="141" y="611"/>
                    </a:cubicBezTo>
                    <a:cubicBezTo>
                      <a:pt x="131" y="2351"/>
                      <a:pt x="113" y="4083"/>
                      <a:pt x="103" y="5833"/>
                    </a:cubicBezTo>
                    <a:cubicBezTo>
                      <a:pt x="111" y="6087"/>
                      <a:pt x="593" y="6116"/>
                      <a:pt x="1059" y="6116"/>
                    </a:cubicBezTo>
                    <a:cubicBezTo>
                      <a:pt x="1192" y="6116"/>
                      <a:pt x="1323" y="6113"/>
                      <a:pt x="1442" y="6113"/>
                    </a:cubicBezTo>
                    <a:cubicBezTo>
                      <a:pt x="1357" y="6188"/>
                      <a:pt x="1273" y="6300"/>
                      <a:pt x="1189" y="6394"/>
                    </a:cubicBezTo>
                    <a:cubicBezTo>
                      <a:pt x="1067" y="6534"/>
                      <a:pt x="0" y="8106"/>
                      <a:pt x="0" y="8106"/>
                    </a:cubicBezTo>
                    <a:cubicBezTo>
                      <a:pt x="40" y="8116"/>
                      <a:pt x="79" y="8120"/>
                      <a:pt x="118" y="8120"/>
                    </a:cubicBezTo>
                    <a:cubicBezTo>
                      <a:pt x="347" y="8120"/>
                      <a:pt x="567" y="7970"/>
                      <a:pt x="758" y="7826"/>
                    </a:cubicBezTo>
                    <a:cubicBezTo>
                      <a:pt x="1311" y="7433"/>
                      <a:pt x="1872" y="7021"/>
                      <a:pt x="2424" y="6609"/>
                    </a:cubicBezTo>
                    <a:cubicBezTo>
                      <a:pt x="2611" y="6469"/>
                      <a:pt x="2808" y="6319"/>
                      <a:pt x="2948" y="6132"/>
                    </a:cubicBezTo>
                    <a:lnTo>
                      <a:pt x="8984" y="6235"/>
                    </a:lnTo>
                    <a:cubicBezTo>
                      <a:pt x="9124" y="6235"/>
                      <a:pt x="9265" y="6235"/>
                      <a:pt x="9377" y="6160"/>
                    </a:cubicBezTo>
                    <a:cubicBezTo>
                      <a:pt x="9499" y="6085"/>
                      <a:pt x="9508" y="2539"/>
                      <a:pt x="9461" y="901"/>
                    </a:cubicBezTo>
                    <a:cubicBezTo>
                      <a:pt x="9452" y="639"/>
                      <a:pt x="9414" y="274"/>
                      <a:pt x="9162" y="237"/>
                    </a:cubicBezTo>
                    <a:cubicBezTo>
                      <a:pt x="7591" y="79"/>
                      <a:pt x="6014" y="1"/>
                      <a:pt x="4438" y="1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9"/>
              <p:cNvSpPr/>
              <p:nvPr/>
            </p:nvSpPr>
            <p:spPr>
              <a:xfrm>
                <a:off x="7688136" y="2146933"/>
                <a:ext cx="149563" cy="19573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2819" extrusionOk="0">
                    <a:moveTo>
                      <a:pt x="1034" y="1"/>
                    </a:moveTo>
                    <a:cubicBezTo>
                      <a:pt x="1017" y="1"/>
                      <a:pt x="1000" y="1"/>
                      <a:pt x="983" y="2"/>
                    </a:cubicBezTo>
                    <a:cubicBezTo>
                      <a:pt x="469" y="39"/>
                      <a:pt x="10" y="489"/>
                      <a:pt x="1" y="1003"/>
                    </a:cubicBezTo>
                    <a:cubicBezTo>
                      <a:pt x="94" y="999"/>
                      <a:pt x="193" y="999"/>
                      <a:pt x="291" y="999"/>
                    </a:cubicBezTo>
                    <a:cubicBezTo>
                      <a:pt x="389" y="999"/>
                      <a:pt x="487" y="999"/>
                      <a:pt x="581" y="994"/>
                    </a:cubicBezTo>
                    <a:cubicBezTo>
                      <a:pt x="600" y="816"/>
                      <a:pt x="675" y="648"/>
                      <a:pt x="843" y="563"/>
                    </a:cubicBezTo>
                    <a:cubicBezTo>
                      <a:pt x="916" y="525"/>
                      <a:pt x="1000" y="506"/>
                      <a:pt x="1082" y="506"/>
                    </a:cubicBezTo>
                    <a:cubicBezTo>
                      <a:pt x="1178" y="506"/>
                      <a:pt x="1273" y="532"/>
                      <a:pt x="1348" y="582"/>
                    </a:cubicBezTo>
                    <a:cubicBezTo>
                      <a:pt x="1498" y="694"/>
                      <a:pt x="1582" y="882"/>
                      <a:pt x="1545" y="1050"/>
                    </a:cubicBezTo>
                    <a:cubicBezTo>
                      <a:pt x="1517" y="1218"/>
                      <a:pt x="1395" y="1368"/>
                      <a:pt x="1236" y="1452"/>
                    </a:cubicBezTo>
                    <a:cubicBezTo>
                      <a:pt x="1096" y="1518"/>
                      <a:pt x="899" y="1555"/>
                      <a:pt x="721" y="1565"/>
                    </a:cubicBezTo>
                    <a:cubicBezTo>
                      <a:pt x="693" y="1976"/>
                      <a:pt x="693" y="2398"/>
                      <a:pt x="712" y="2809"/>
                    </a:cubicBezTo>
                    <a:cubicBezTo>
                      <a:pt x="862" y="2809"/>
                      <a:pt x="1021" y="2809"/>
                      <a:pt x="1171" y="2819"/>
                    </a:cubicBezTo>
                    <a:cubicBezTo>
                      <a:pt x="1189" y="2575"/>
                      <a:pt x="1255" y="2332"/>
                      <a:pt x="1273" y="2098"/>
                    </a:cubicBezTo>
                    <a:cubicBezTo>
                      <a:pt x="1779" y="1976"/>
                      <a:pt x="2153" y="1406"/>
                      <a:pt x="2078" y="891"/>
                    </a:cubicBezTo>
                    <a:cubicBezTo>
                      <a:pt x="2006" y="393"/>
                      <a:pt x="1531" y="1"/>
                      <a:pt x="10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9"/>
              <p:cNvSpPr/>
              <p:nvPr/>
            </p:nvSpPr>
            <p:spPr>
              <a:xfrm>
                <a:off x="7733616" y="2359188"/>
                <a:ext cx="45549" cy="404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82" extrusionOk="0">
                    <a:moveTo>
                      <a:pt x="307" y="0"/>
                    </a:moveTo>
                    <a:cubicBezTo>
                      <a:pt x="235" y="0"/>
                      <a:pt x="160" y="12"/>
                      <a:pt x="113" y="52"/>
                    </a:cubicBezTo>
                    <a:cubicBezTo>
                      <a:pt x="66" y="89"/>
                      <a:pt x="48" y="145"/>
                      <a:pt x="38" y="192"/>
                    </a:cubicBezTo>
                    <a:cubicBezTo>
                      <a:pt x="1" y="323"/>
                      <a:pt x="57" y="464"/>
                      <a:pt x="160" y="538"/>
                    </a:cubicBezTo>
                    <a:cubicBezTo>
                      <a:pt x="209" y="567"/>
                      <a:pt x="265" y="581"/>
                      <a:pt x="322" y="581"/>
                    </a:cubicBezTo>
                    <a:cubicBezTo>
                      <a:pt x="394" y="581"/>
                      <a:pt x="467" y="558"/>
                      <a:pt x="525" y="510"/>
                    </a:cubicBezTo>
                    <a:cubicBezTo>
                      <a:pt x="618" y="426"/>
                      <a:pt x="656" y="276"/>
                      <a:pt x="609" y="164"/>
                    </a:cubicBezTo>
                    <a:cubicBezTo>
                      <a:pt x="572" y="80"/>
                      <a:pt x="487" y="24"/>
                      <a:pt x="394" y="5"/>
                    </a:cubicBezTo>
                    <a:cubicBezTo>
                      <a:pt x="367" y="2"/>
                      <a:pt x="337" y="0"/>
                      <a:pt x="3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9"/>
              <p:cNvSpPr/>
              <p:nvPr/>
            </p:nvSpPr>
            <p:spPr>
              <a:xfrm>
                <a:off x="7879221" y="2158112"/>
                <a:ext cx="232677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553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0" y="487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112" y="543"/>
                      <a:pt x="1086" y="552"/>
                      <a:pt x="1291" y="552"/>
                    </a:cubicBezTo>
                    <a:lnTo>
                      <a:pt x="3275" y="552"/>
                    </a:lnTo>
                    <a:cubicBezTo>
                      <a:pt x="3322" y="543"/>
                      <a:pt x="3331" y="543"/>
                      <a:pt x="3341" y="543"/>
                    </a:cubicBezTo>
                    <a:cubicBezTo>
                      <a:pt x="3350" y="505"/>
                      <a:pt x="3341" y="468"/>
                      <a:pt x="3341" y="440"/>
                    </a:cubicBezTo>
                    <a:lnTo>
                      <a:pt x="3341" y="328"/>
                    </a:lnTo>
                    <a:lnTo>
                      <a:pt x="3341" y="122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9"/>
              <p:cNvSpPr/>
              <p:nvPr/>
            </p:nvSpPr>
            <p:spPr>
              <a:xfrm>
                <a:off x="7879221" y="2228933"/>
                <a:ext cx="181989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553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0" y="477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94" y="543"/>
                      <a:pt x="852" y="552"/>
                      <a:pt x="1011" y="552"/>
                    </a:cubicBezTo>
                    <a:lnTo>
                      <a:pt x="2555" y="552"/>
                    </a:lnTo>
                    <a:cubicBezTo>
                      <a:pt x="2583" y="552"/>
                      <a:pt x="2592" y="552"/>
                      <a:pt x="2601" y="543"/>
                    </a:cubicBezTo>
                    <a:cubicBezTo>
                      <a:pt x="2620" y="505"/>
                      <a:pt x="2601" y="468"/>
                      <a:pt x="2601" y="431"/>
                    </a:cubicBezTo>
                    <a:lnTo>
                      <a:pt x="2601" y="328"/>
                    </a:lnTo>
                    <a:lnTo>
                      <a:pt x="2601" y="122"/>
                    </a:lnTo>
                    <a:lnTo>
                      <a:pt x="26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9"/>
              <p:cNvSpPr/>
              <p:nvPr/>
            </p:nvSpPr>
            <p:spPr>
              <a:xfrm>
                <a:off x="7879221" y="2300379"/>
                <a:ext cx="232677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55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0" y="478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112" y="543"/>
                      <a:pt x="1086" y="553"/>
                      <a:pt x="1291" y="553"/>
                    </a:cubicBezTo>
                    <a:lnTo>
                      <a:pt x="3275" y="553"/>
                    </a:lnTo>
                    <a:cubicBezTo>
                      <a:pt x="3322" y="543"/>
                      <a:pt x="3331" y="543"/>
                      <a:pt x="3341" y="543"/>
                    </a:cubicBezTo>
                    <a:cubicBezTo>
                      <a:pt x="3350" y="506"/>
                      <a:pt x="3341" y="468"/>
                      <a:pt x="3341" y="431"/>
                    </a:cubicBezTo>
                    <a:lnTo>
                      <a:pt x="3341" y="328"/>
                    </a:lnTo>
                    <a:lnTo>
                      <a:pt x="3341" y="122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9"/>
              <p:cNvSpPr/>
              <p:nvPr/>
            </p:nvSpPr>
            <p:spPr>
              <a:xfrm>
                <a:off x="7877902" y="2371200"/>
                <a:ext cx="157965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5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0" y="478"/>
                    </a:lnTo>
                    <a:lnTo>
                      <a:pt x="0" y="534"/>
                    </a:lnTo>
                    <a:lnTo>
                      <a:pt x="19" y="534"/>
                    </a:lnTo>
                    <a:cubicBezTo>
                      <a:pt x="85" y="534"/>
                      <a:pt x="740" y="553"/>
                      <a:pt x="880" y="553"/>
                    </a:cubicBezTo>
                    <a:lnTo>
                      <a:pt x="2218" y="553"/>
                    </a:lnTo>
                    <a:cubicBezTo>
                      <a:pt x="2246" y="553"/>
                      <a:pt x="2265" y="553"/>
                      <a:pt x="2265" y="534"/>
                    </a:cubicBezTo>
                    <a:cubicBezTo>
                      <a:pt x="2274" y="506"/>
                      <a:pt x="2265" y="468"/>
                      <a:pt x="2265" y="431"/>
                    </a:cubicBezTo>
                    <a:lnTo>
                      <a:pt x="2265" y="328"/>
                    </a:lnTo>
                    <a:lnTo>
                      <a:pt x="2265" y="113"/>
                    </a:lnTo>
                    <a:lnTo>
                      <a:pt x="2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" name="Google Shape;200;p29"/>
            <p:cNvSpPr/>
            <p:nvPr/>
          </p:nvSpPr>
          <p:spPr>
            <a:xfrm>
              <a:off x="6629669" y="3110864"/>
              <a:ext cx="161922" cy="345566"/>
            </a:xfrm>
            <a:custGeom>
              <a:avLst/>
              <a:gdLst/>
              <a:ahLst/>
              <a:cxnLst/>
              <a:rect l="l" t="t" r="r" b="b"/>
              <a:pathLst>
                <a:path w="2332" h="4977" extrusionOk="0">
                  <a:moveTo>
                    <a:pt x="768" y="0"/>
                  </a:moveTo>
                  <a:cubicBezTo>
                    <a:pt x="710" y="0"/>
                    <a:pt x="655" y="19"/>
                    <a:pt x="609" y="71"/>
                  </a:cubicBezTo>
                  <a:cubicBezTo>
                    <a:pt x="506" y="193"/>
                    <a:pt x="516" y="642"/>
                    <a:pt x="497" y="820"/>
                  </a:cubicBezTo>
                  <a:cubicBezTo>
                    <a:pt x="338" y="1831"/>
                    <a:pt x="197" y="2832"/>
                    <a:pt x="48" y="3852"/>
                  </a:cubicBezTo>
                  <a:cubicBezTo>
                    <a:pt x="29" y="4011"/>
                    <a:pt x="1" y="4180"/>
                    <a:pt x="48" y="4339"/>
                  </a:cubicBezTo>
                  <a:cubicBezTo>
                    <a:pt x="123" y="4601"/>
                    <a:pt x="338" y="4788"/>
                    <a:pt x="591" y="4872"/>
                  </a:cubicBezTo>
                  <a:cubicBezTo>
                    <a:pt x="834" y="4966"/>
                    <a:pt x="1105" y="4966"/>
                    <a:pt x="1367" y="4975"/>
                  </a:cubicBezTo>
                  <a:cubicBezTo>
                    <a:pt x="1395" y="4976"/>
                    <a:pt x="1423" y="4976"/>
                    <a:pt x="1452" y="4976"/>
                  </a:cubicBezTo>
                  <a:cubicBezTo>
                    <a:pt x="1761" y="4976"/>
                    <a:pt x="2110" y="4923"/>
                    <a:pt x="2247" y="4666"/>
                  </a:cubicBezTo>
                  <a:cubicBezTo>
                    <a:pt x="2331" y="4526"/>
                    <a:pt x="2322" y="4357"/>
                    <a:pt x="2303" y="4198"/>
                  </a:cubicBezTo>
                  <a:cubicBezTo>
                    <a:pt x="2275" y="3337"/>
                    <a:pt x="2228" y="2467"/>
                    <a:pt x="2191" y="1597"/>
                  </a:cubicBezTo>
                  <a:cubicBezTo>
                    <a:pt x="2181" y="1297"/>
                    <a:pt x="2153" y="998"/>
                    <a:pt x="2013" y="736"/>
                  </a:cubicBezTo>
                  <a:cubicBezTo>
                    <a:pt x="1816" y="390"/>
                    <a:pt x="1433" y="203"/>
                    <a:pt x="1068" y="81"/>
                  </a:cubicBezTo>
                  <a:cubicBezTo>
                    <a:pt x="974" y="52"/>
                    <a:pt x="866" y="0"/>
                    <a:pt x="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6645292" y="2758356"/>
              <a:ext cx="267741" cy="408055"/>
            </a:xfrm>
            <a:custGeom>
              <a:avLst/>
              <a:gdLst/>
              <a:ahLst/>
              <a:cxnLst/>
              <a:rect l="l" t="t" r="r" b="b"/>
              <a:pathLst>
                <a:path w="3856" h="5877" extrusionOk="0">
                  <a:moveTo>
                    <a:pt x="3692" y="0"/>
                  </a:moveTo>
                  <a:cubicBezTo>
                    <a:pt x="3327" y="0"/>
                    <a:pt x="2971" y="156"/>
                    <a:pt x="2686" y="376"/>
                  </a:cubicBezTo>
                  <a:cubicBezTo>
                    <a:pt x="2359" y="638"/>
                    <a:pt x="2106" y="984"/>
                    <a:pt x="1872" y="1340"/>
                  </a:cubicBezTo>
                  <a:cubicBezTo>
                    <a:pt x="1123" y="2463"/>
                    <a:pt x="487" y="3661"/>
                    <a:pt x="1" y="4924"/>
                  </a:cubicBezTo>
                  <a:cubicBezTo>
                    <a:pt x="394" y="5392"/>
                    <a:pt x="946" y="5738"/>
                    <a:pt x="1554" y="5850"/>
                  </a:cubicBezTo>
                  <a:cubicBezTo>
                    <a:pt x="1631" y="5866"/>
                    <a:pt x="1710" y="5876"/>
                    <a:pt x="1787" y="5876"/>
                  </a:cubicBezTo>
                  <a:cubicBezTo>
                    <a:pt x="1898" y="5876"/>
                    <a:pt x="2007" y="5855"/>
                    <a:pt x="2106" y="5794"/>
                  </a:cubicBezTo>
                  <a:cubicBezTo>
                    <a:pt x="2265" y="5691"/>
                    <a:pt x="2340" y="5485"/>
                    <a:pt x="2396" y="5298"/>
                  </a:cubicBezTo>
                  <a:cubicBezTo>
                    <a:pt x="2911" y="3548"/>
                    <a:pt x="3126" y="1714"/>
                    <a:pt x="3856" y="11"/>
                  </a:cubicBezTo>
                  <a:cubicBezTo>
                    <a:pt x="3801" y="4"/>
                    <a:pt x="3746" y="0"/>
                    <a:pt x="3692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6315198" y="3555996"/>
              <a:ext cx="1464662" cy="472419"/>
            </a:xfrm>
            <a:custGeom>
              <a:avLst/>
              <a:gdLst/>
              <a:ahLst/>
              <a:cxnLst/>
              <a:rect l="l" t="t" r="r" b="b"/>
              <a:pathLst>
                <a:path w="21094" h="6804" extrusionOk="0">
                  <a:moveTo>
                    <a:pt x="2245" y="0"/>
                  </a:moveTo>
                  <a:cubicBezTo>
                    <a:pt x="1880" y="0"/>
                    <a:pt x="1513" y="43"/>
                    <a:pt x="1189" y="211"/>
                  </a:cubicBezTo>
                  <a:cubicBezTo>
                    <a:pt x="749" y="426"/>
                    <a:pt x="450" y="829"/>
                    <a:pt x="263" y="1278"/>
                  </a:cubicBezTo>
                  <a:cubicBezTo>
                    <a:pt x="85" y="1690"/>
                    <a:pt x="1" y="2129"/>
                    <a:pt x="29" y="2579"/>
                  </a:cubicBezTo>
                  <a:cubicBezTo>
                    <a:pt x="693" y="2747"/>
                    <a:pt x="1358" y="3018"/>
                    <a:pt x="2031" y="3196"/>
                  </a:cubicBezTo>
                  <a:cubicBezTo>
                    <a:pt x="2939" y="3439"/>
                    <a:pt x="3856" y="3683"/>
                    <a:pt x="4745" y="4001"/>
                  </a:cubicBezTo>
                  <a:cubicBezTo>
                    <a:pt x="5980" y="4450"/>
                    <a:pt x="7131" y="5274"/>
                    <a:pt x="8348" y="5816"/>
                  </a:cubicBezTo>
                  <a:cubicBezTo>
                    <a:pt x="9469" y="6305"/>
                    <a:pt x="10631" y="6803"/>
                    <a:pt x="11852" y="6803"/>
                  </a:cubicBezTo>
                  <a:cubicBezTo>
                    <a:pt x="11916" y="6803"/>
                    <a:pt x="11980" y="6802"/>
                    <a:pt x="12044" y="6799"/>
                  </a:cubicBezTo>
                  <a:cubicBezTo>
                    <a:pt x="12999" y="6752"/>
                    <a:pt x="13916" y="6387"/>
                    <a:pt x="14786" y="5975"/>
                  </a:cubicBezTo>
                  <a:cubicBezTo>
                    <a:pt x="15928" y="5451"/>
                    <a:pt x="17023" y="4871"/>
                    <a:pt x="18127" y="4282"/>
                  </a:cubicBezTo>
                  <a:cubicBezTo>
                    <a:pt x="19044" y="3795"/>
                    <a:pt x="19998" y="3280"/>
                    <a:pt x="20719" y="2532"/>
                  </a:cubicBezTo>
                  <a:cubicBezTo>
                    <a:pt x="20906" y="2326"/>
                    <a:pt x="21093" y="2083"/>
                    <a:pt x="21075" y="1811"/>
                  </a:cubicBezTo>
                  <a:cubicBezTo>
                    <a:pt x="21037" y="1502"/>
                    <a:pt x="20747" y="1287"/>
                    <a:pt x="20448" y="1156"/>
                  </a:cubicBezTo>
                  <a:cubicBezTo>
                    <a:pt x="19898" y="913"/>
                    <a:pt x="19306" y="834"/>
                    <a:pt x="18701" y="834"/>
                  </a:cubicBezTo>
                  <a:cubicBezTo>
                    <a:pt x="18141" y="834"/>
                    <a:pt x="17571" y="902"/>
                    <a:pt x="17013" y="969"/>
                  </a:cubicBezTo>
                  <a:cubicBezTo>
                    <a:pt x="15222" y="1190"/>
                    <a:pt x="13277" y="2030"/>
                    <a:pt x="11504" y="2030"/>
                  </a:cubicBezTo>
                  <a:cubicBezTo>
                    <a:pt x="10878" y="2030"/>
                    <a:pt x="10274" y="1926"/>
                    <a:pt x="9705" y="1652"/>
                  </a:cubicBezTo>
                  <a:cubicBezTo>
                    <a:pt x="7515" y="595"/>
                    <a:pt x="5091" y="145"/>
                    <a:pt x="2668" y="14"/>
                  </a:cubicBezTo>
                  <a:cubicBezTo>
                    <a:pt x="2529" y="7"/>
                    <a:pt x="2387" y="0"/>
                    <a:pt x="2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6722642" y="2757175"/>
              <a:ext cx="690739" cy="950184"/>
            </a:xfrm>
            <a:custGeom>
              <a:avLst/>
              <a:gdLst/>
              <a:ahLst/>
              <a:cxnLst/>
              <a:rect l="l" t="t" r="r" b="b"/>
              <a:pathLst>
                <a:path w="9948" h="13685" extrusionOk="0">
                  <a:moveTo>
                    <a:pt x="2630" y="1"/>
                  </a:moveTo>
                  <a:cubicBezTo>
                    <a:pt x="2562" y="1"/>
                    <a:pt x="2496" y="9"/>
                    <a:pt x="2433" y="28"/>
                  </a:cubicBezTo>
                  <a:cubicBezTo>
                    <a:pt x="2115" y="122"/>
                    <a:pt x="1937" y="440"/>
                    <a:pt x="1787" y="730"/>
                  </a:cubicBezTo>
                  <a:cubicBezTo>
                    <a:pt x="1151" y="1928"/>
                    <a:pt x="870" y="3285"/>
                    <a:pt x="449" y="4567"/>
                  </a:cubicBezTo>
                  <a:cubicBezTo>
                    <a:pt x="215" y="5268"/>
                    <a:pt x="0" y="6008"/>
                    <a:pt x="150" y="6719"/>
                  </a:cubicBezTo>
                  <a:cubicBezTo>
                    <a:pt x="449" y="8160"/>
                    <a:pt x="767" y="9526"/>
                    <a:pt x="1189" y="10930"/>
                  </a:cubicBezTo>
                  <a:cubicBezTo>
                    <a:pt x="1376" y="11557"/>
                    <a:pt x="1554" y="12221"/>
                    <a:pt x="1993" y="12680"/>
                  </a:cubicBezTo>
                  <a:cubicBezTo>
                    <a:pt x="2396" y="13082"/>
                    <a:pt x="2929" y="13344"/>
                    <a:pt x="3481" y="13475"/>
                  </a:cubicBezTo>
                  <a:cubicBezTo>
                    <a:pt x="4043" y="13597"/>
                    <a:pt x="4604" y="13634"/>
                    <a:pt x="5175" y="13653"/>
                  </a:cubicBezTo>
                  <a:cubicBezTo>
                    <a:pt x="5505" y="13668"/>
                    <a:pt x="5838" y="13685"/>
                    <a:pt x="6169" y="13685"/>
                  </a:cubicBezTo>
                  <a:cubicBezTo>
                    <a:pt x="6476" y="13685"/>
                    <a:pt x="6782" y="13670"/>
                    <a:pt x="7084" y="13625"/>
                  </a:cubicBezTo>
                  <a:cubicBezTo>
                    <a:pt x="7720" y="13531"/>
                    <a:pt x="8338" y="13297"/>
                    <a:pt x="8806" y="12858"/>
                  </a:cubicBezTo>
                  <a:cubicBezTo>
                    <a:pt x="9283" y="12408"/>
                    <a:pt x="9564" y="11772"/>
                    <a:pt x="9695" y="11136"/>
                  </a:cubicBezTo>
                  <a:cubicBezTo>
                    <a:pt x="9826" y="10490"/>
                    <a:pt x="9826" y="9826"/>
                    <a:pt x="9826" y="9171"/>
                  </a:cubicBezTo>
                  <a:cubicBezTo>
                    <a:pt x="9807" y="6485"/>
                    <a:pt x="9891" y="3790"/>
                    <a:pt x="9947" y="1123"/>
                  </a:cubicBezTo>
                  <a:cubicBezTo>
                    <a:pt x="9947" y="908"/>
                    <a:pt x="9629" y="842"/>
                    <a:pt x="9452" y="767"/>
                  </a:cubicBezTo>
                  <a:cubicBezTo>
                    <a:pt x="8113" y="393"/>
                    <a:pt x="6719" y="515"/>
                    <a:pt x="5343" y="440"/>
                  </a:cubicBezTo>
                  <a:cubicBezTo>
                    <a:pt x="4595" y="402"/>
                    <a:pt x="3846" y="290"/>
                    <a:pt x="3116" y="94"/>
                  </a:cubicBezTo>
                  <a:cubicBezTo>
                    <a:pt x="2964" y="47"/>
                    <a:pt x="2793" y="1"/>
                    <a:pt x="2630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7330823" y="2821470"/>
              <a:ext cx="248230" cy="431315"/>
            </a:xfrm>
            <a:custGeom>
              <a:avLst/>
              <a:gdLst/>
              <a:ahLst/>
              <a:cxnLst/>
              <a:rect l="l" t="t" r="r" b="b"/>
              <a:pathLst>
                <a:path w="3575" h="6212" extrusionOk="0">
                  <a:moveTo>
                    <a:pt x="1048" y="0"/>
                  </a:moveTo>
                  <a:cubicBezTo>
                    <a:pt x="711" y="94"/>
                    <a:pt x="440" y="393"/>
                    <a:pt x="299" y="702"/>
                  </a:cubicBezTo>
                  <a:cubicBezTo>
                    <a:pt x="159" y="1020"/>
                    <a:pt x="112" y="1385"/>
                    <a:pt x="94" y="1732"/>
                  </a:cubicBezTo>
                  <a:cubicBezTo>
                    <a:pt x="0" y="2986"/>
                    <a:pt x="56" y="4239"/>
                    <a:pt x="253" y="5475"/>
                  </a:cubicBezTo>
                  <a:cubicBezTo>
                    <a:pt x="281" y="5653"/>
                    <a:pt x="328" y="5840"/>
                    <a:pt x="440" y="5971"/>
                  </a:cubicBezTo>
                  <a:cubicBezTo>
                    <a:pt x="580" y="6120"/>
                    <a:pt x="805" y="6158"/>
                    <a:pt x="1001" y="6177"/>
                  </a:cubicBezTo>
                  <a:cubicBezTo>
                    <a:pt x="1231" y="6200"/>
                    <a:pt x="1460" y="6212"/>
                    <a:pt x="1689" y="6212"/>
                  </a:cubicBezTo>
                  <a:cubicBezTo>
                    <a:pt x="1918" y="6212"/>
                    <a:pt x="2148" y="6200"/>
                    <a:pt x="2377" y="6177"/>
                  </a:cubicBezTo>
                  <a:cubicBezTo>
                    <a:pt x="2620" y="6158"/>
                    <a:pt x="2873" y="6120"/>
                    <a:pt x="3097" y="6017"/>
                  </a:cubicBezTo>
                  <a:cubicBezTo>
                    <a:pt x="3313" y="5915"/>
                    <a:pt x="3500" y="5784"/>
                    <a:pt x="3575" y="5550"/>
                  </a:cubicBezTo>
                  <a:cubicBezTo>
                    <a:pt x="3238" y="4371"/>
                    <a:pt x="2910" y="3201"/>
                    <a:pt x="2573" y="2022"/>
                  </a:cubicBezTo>
                  <a:cubicBezTo>
                    <a:pt x="2452" y="1582"/>
                    <a:pt x="2330" y="1151"/>
                    <a:pt x="2096" y="777"/>
                  </a:cubicBezTo>
                  <a:cubicBezTo>
                    <a:pt x="1862" y="403"/>
                    <a:pt x="1488" y="75"/>
                    <a:pt x="1048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6976705" y="2778560"/>
              <a:ext cx="291141" cy="158931"/>
            </a:xfrm>
            <a:custGeom>
              <a:avLst/>
              <a:gdLst/>
              <a:ahLst/>
              <a:cxnLst/>
              <a:rect l="l" t="t" r="r" b="b"/>
              <a:pathLst>
                <a:path w="4193" h="2289" extrusionOk="0">
                  <a:moveTo>
                    <a:pt x="430" y="1"/>
                  </a:moveTo>
                  <a:cubicBezTo>
                    <a:pt x="271" y="319"/>
                    <a:pt x="112" y="637"/>
                    <a:pt x="56" y="983"/>
                  </a:cubicBezTo>
                  <a:cubicBezTo>
                    <a:pt x="0" y="1386"/>
                    <a:pt x="103" y="1826"/>
                    <a:pt x="430" y="2069"/>
                  </a:cubicBezTo>
                  <a:cubicBezTo>
                    <a:pt x="650" y="2241"/>
                    <a:pt x="928" y="2289"/>
                    <a:pt x="1205" y="2289"/>
                  </a:cubicBezTo>
                  <a:cubicBezTo>
                    <a:pt x="1259" y="2289"/>
                    <a:pt x="1313" y="2287"/>
                    <a:pt x="1366" y="2284"/>
                  </a:cubicBezTo>
                  <a:cubicBezTo>
                    <a:pt x="2040" y="2237"/>
                    <a:pt x="2695" y="1975"/>
                    <a:pt x="3210" y="1545"/>
                  </a:cubicBezTo>
                  <a:cubicBezTo>
                    <a:pt x="3650" y="1199"/>
                    <a:pt x="3986" y="731"/>
                    <a:pt x="4192" y="216"/>
                  </a:cubicBezTo>
                  <a:cubicBezTo>
                    <a:pt x="3359" y="169"/>
                    <a:pt x="2517" y="188"/>
                    <a:pt x="1675" y="141"/>
                  </a:cubicBezTo>
                  <a:cubicBezTo>
                    <a:pt x="1254" y="122"/>
                    <a:pt x="842" y="76"/>
                    <a:pt x="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6734307" y="2778491"/>
              <a:ext cx="130329" cy="352023"/>
            </a:xfrm>
            <a:custGeom>
              <a:avLst/>
              <a:gdLst/>
              <a:ahLst/>
              <a:cxnLst/>
              <a:rect l="l" t="t" r="r" b="b"/>
              <a:pathLst>
                <a:path w="1877" h="5070" extrusionOk="0">
                  <a:moveTo>
                    <a:pt x="1825" y="1"/>
                  </a:moveTo>
                  <a:cubicBezTo>
                    <a:pt x="1814" y="1"/>
                    <a:pt x="1803" y="6"/>
                    <a:pt x="1797" y="20"/>
                  </a:cubicBezTo>
                  <a:cubicBezTo>
                    <a:pt x="1386" y="816"/>
                    <a:pt x="1030" y="1639"/>
                    <a:pt x="730" y="2482"/>
                  </a:cubicBezTo>
                  <a:cubicBezTo>
                    <a:pt x="581" y="2921"/>
                    <a:pt x="440" y="3352"/>
                    <a:pt x="309" y="3782"/>
                  </a:cubicBezTo>
                  <a:cubicBezTo>
                    <a:pt x="253" y="4007"/>
                    <a:pt x="188" y="4232"/>
                    <a:pt x="132" y="4437"/>
                  </a:cubicBezTo>
                  <a:cubicBezTo>
                    <a:pt x="85" y="4634"/>
                    <a:pt x="19" y="4858"/>
                    <a:pt x="1" y="5055"/>
                  </a:cubicBezTo>
                  <a:cubicBezTo>
                    <a:pt x="1" y="5064"/>
                    <a:pt x="8" y="5069"/>
                    <a:pt x="15" y="5069"/>
                  </a:cubicBezTo>
                  <a:cubicBezTo>
                    <a:pt x="22" y="5069"/>
                    <a:pt x="29" y="5064"/>
                    <a:pt x="29" y="5055"/>
                  </a:cubicBezTo>
                  <a:cubicBezTo>
                    <a:pt x="113" y="4849"/>
                    <a:pt x="160" y="4615"/>
                    <a:pt x="206" y="4400"/>
                  </a:cubicBezTo>
                  <a:cubicBezTo>
                    <a:pt x="263" y="4203"/>
                    <a:pt x="309" y="3998"/>
                    <a:pt x="366" y="3792"/>
                  </a:cubicBezTo>
                  <a:cubicBezTo>
                    <a:pt x="497" y="3361"/>
                    <a:pt x="628" y="2940"/>
                    <a:pt x="777" y="2519"/>
                  </a:cubicBezTo>
                  <a:cubicBezTo>
                    <a:pt x="1077" y="1677"/>
                    <a:pt x="1432" y="844"/>
                    <a:pt x="1844" y="49"/>
                  </a:cubicBezTo>
                  <a:cubicBezTo>
                    <a:pt x="1877" y="29"/>
                    <a:pt x="1850" y="1"/>
                    <a:pt x="1825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6629044" y="3369153"/>
              <a:ext cx="299612" cy="388336"/>
            </a:xfrm>
            <a:custGeom>
              <a:avLst/>
              <a:gdLst/>
              <a:ahLst/>
              <a:cxnLst/>
              <a:rect l="l" t="t" r="r" b="b"/>
              <a:pathLst>
                <a:path w="4315" h="5593" extrusionOk="0">
                  <a:moveTo>
                    <a:pt x="623" y="1"/>
                  </a:moveTo>
                  <a:cubicBezTo>
                    <a:pt x="457" y="1"/>
                    <a:pt x="294" y="28"/>
                    <a:pt x="150" y="85"/>
                  </a:cubicBezTo>
                  <a:cubicBezTo>
                    <a:pt x="1" y="338"/>
                    <a:pt x="1" y="665"/>
                    <a:pt x="85" y="965"/>
                  </a:cubicBezTo>
                  <a:cubicBezTo>
                    <a:pt x="160" y="1255"/>
                    <a:pt x="319" y="1508"/>
                    <a:pt x="478" y="1770"/>
                  </a:cubicBezTo>
                  <a:cubicBezTo>
                    <a:pt x="721" y="2181"/>
                    <a:pt x="974" y="2584"/>
                    <a:pt x="1226" y="2996"/>
                  </a:cubicBezTo>
                  <a:cubicBezTo>
                    <a:pt x="1535" y="3501"/>
                    <a:pt x="1844" y="4016"/>
                    <a:pt x="2218" y="4474"/>
                  </a:cubicBezTo>
                  <a:cubicBezTo>
                    <a:pt x="2602" y="4923"/>
                    <a:pt x="3061" y="5326"/>
                    <a:pt x="3603" y="5569"/>
                  </a:cubicBezTo>
                  <a:cubicBezTo>
                    <a:pt x="3642" y="5585"/>
                    <a:pt x="3681" y="5593"/>
                    <a:pt x="3720" y="5593"/>
                  </a:cubicBezTo>
                  <a:cubicBezTo>
                    <a:pt x="3930" y="5593"/>
                    <a:pt x="4142" y="5381"/>
                    <a:pt x="4221" y="5176"/>
                  </a:cubicBezTo>
                  <a:cubicBezTo>
                    <a:pt x="4315" y="4923"/>
                    <a:pt x="4268" y="4643"/>
                    <a:pt x="4165" y="4409"/>
                  </a:cubicBezTo>
                  <a:cubicBezTo>
                    <a:pt x="4053" y="4165"/>
                    <a:pt x="3893" y="3959"/>
                    <a:pt x="3744" y="3744"/>
                  </a:cubicBezTo>
                  <a:cubicBezTo>
                    <a:pt x="3388" y="3258"/>
                    <a:pt x="3070" y="2724"/>
                    <a:pt x="2789" y="2181"/>
                  </a:cubicBezTo>
                  <a:cubicBezTo>
                    <a:pt x="2602" y="1816"/>
                    <a:pt x="2443" y="1433"/>
                    <a:pt x="2228" y="1077"/>
                  </a:cubicBezTo>
                  <a:cubicBezTo>
                    <a:pt x="2013" y="731"/>
                    <a:pt x="1741" y="413"/>
                    <a:pt x="1376" y="198"/>
                  </a:cubicBezTo>
                  <a:cubicBezTo>
                    <a:pt x="1163" y="71"/>
                    <a:pt x="889" y="1"/>
                    <a:pt x="6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7326866" y="2922633"/>
              <a:ext cx="11804" cy="192883"/>
            </a:xfrm>
            <a:custGeom>
              <a:avLst/>
              <a:gdLst/>
              <a:ahLst/>
              <a:cxnLst/>
              <a:rect l="l" t="t" r="r" b="b"/>
              <a:pathLst>
                <a:path w="170" h="2778" extrusionOk="0">
                  <a:moveTo>
                    <a:pt x="131" y="1"/>
                  </a:moveTo>
                  <a:cubicBezTo>
                    <a:pt x="119" y="1"/>
                    <a:pt x="108" y="7"/>
                    <a:pt x="104" y="22"/>
                  </a:cubicBezTo>
                  <a:cubicBezTo>
                    <a:pt x="48" y="247"/>
                    <a:pt x="48" y="490"/>
                    <a:pt x="20" y="714"/>
                  </a:cubicBezTo>
                  <a:cubicBezTo>
                    <a:pt x="10" y="948"/>
                    <a:pt x="1" y="1173"/>
                    <a:pt x="1" y="1407"/>
                  </a:cubicBezTo>
                  <a:cubicBezTo>
                    <a:pt x="1" y="1847"/>
                    <a:pt x="1" y="2343"/>
                    <a:pt x="113" y="2773"/>
                  </a:cubicBezTo>
                  <a:cubicBezTo>
                    <a:pt x="113" y="2776"/>
                    <a:pt x="114" y="2777"/>
                    <a:pt x="116" y="2777"/>
                  </a:cubicBezTo>
                  <a:cubicBezTo>
                    <a:pt x="118" y="2777"/>
                    <a:pt x="123" y="2773"/>
                    <a:pt x="123" y="2773"/>
                  </a:cubicBezTo>
                  <a:cubicBezTo>
                    <a:pt x="123" y="2549"/>
                    <a:pt x="104" y="2315"/>
                    <a:pt x="94" y="2090"/>
                  </a:cubicBezTo>
                  <a:lnTo>
                    <a:pt x="94" y="1407"/>
                  </a:lnTo>
                  <a:cubicBezTo>
                    <a:pt x="94" y="1173"/>
                    <a:pt x="104" y="948"/>
                    <a:pt x="113" y="714"/>
                  </a:cubicBezTo>
                  <a:cubicBezTo>
                    <a:pt x="123" y="490"/>
                    <a:pt x="169" y="256"/>
                    <a:pt x="169" y="31"/>
                  </a:cubicBezTo>
                  <a:cubicBezTo>
                    <a:pt x="169" y="14"/>
                    <a:pt x="149" y="1"/>
                    <a:pt x="131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7831727" y="3476218"/>
              <a:ext cx="28677" cy="45617"/>
            </a:xfrm>
            <a:custGeom>
              <a:avLst/>
              <a:gdLst/>
              <a:ahLst/>
              <a:cxnLst/>
              <a:rect l="l" t="t" r="r" b="b"/>
              <a:pathLst>
                <a:path w="413" h="657" extrusionOk="0">
                  <a:moveTo>
                    <a:pt x="158" y="0"/>
                  </a:moveTo>
                  <a:cubicBezTo>
                    <a:pt x="145" y="0"/>
                    <a:pt x="128" y="10"/>
                    <a:pt x="104" y="31"/>
                  </a:cubicBezTo>
                  <a:cubicBezTo>
                    <a:pt x="57" y="59"/>
                    <a:pt x="38" y="190"/>
                    <a:pt x="29" y="237"/>
                  </a:cubicBezTo>
                  <a:cubicBezTo>
                    <a:pt x="1" y="340"/>
                    <a:pt x="1" y="452"/>
                    <a:pt x="57" y="546"/>
                  </a:cubicBezTo>
                  <a:cubicBezTo>
                    <a:pt x="111" y="607"/>
                    <a:pt x="190" y="656"/>
                    <a:pt x="273" y="656"/>
                  </a:cubicBezTo>
                  <a:cubicBezTo>
                    <a:pt x="292" y="656"/>
                    <a:pt x="310" y="654"/>
                    <a:pt x="328" y="649"/>
                  </a:cubicBezTo>
                  <a:cubicBezTo>
                    <a:pt x="366" y="649"/>
                    <a:pt x="385" y="621"/>
                    <a:pt x="403" y="602"/>
                  </a:cubicBezTo>
                  <a:cubicBezTo>
                    <a:pt x="413" y="574"/>
                    <a:pt x="413" y="546"/>
                    <a:pt x="403" y="508"/>
                  </a:cubicBezTo>
                  <a:cubicBezTo>
                    <a:pt x="357" y="359"/>
                    <a:pt x="291" y="218"/>
                    <a:pt x="225" y="97"/>
                  </a:cubicBezTo>
                  <a:cubicBezTo>
                    <a:pt x="194" y="40"/>
                    <a:pt x="18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6831100" y="3150857"/>
              <a:ext cx="1110543" cy="665441"/>
            </a:xfrm>
            <a:custGeom>
              <a:avLst/>
              <a:gdLst/>
              <a:ahLst/>
              <a:cxnLst/>
              <a:rect l="l" t="t" r="r" b="b"/>
              <a:pathLst>
                <a:path w="15994" h="9584" extrusionOk="0">
                  <a:moveTo>
                    <a:pt x="15778" y="1"/>
                  </a:moveTo>
                  <a:cubicBezTo>
                    <a:pt x="12737" y="61"/>
                    <a:pt x="9787" y="155"/>
                    <a:pt x="6722" y="155"/>
                  </a:cubicBezTo>
                  <a:cubicBezTo>
                    <a:pt x="5514" y="155"/>
                    <a:pt x="4289" y="141"/>
                    <a:pt x="3033" y="104"/>
                  </a:cubicBezTo>
                  <a:cubicBezTo>
                    <a:pt x="2930" y="104"/>
                    <a:pt x="2818" y="141"/>
                    <a:pt x="2799" y="244"/>
                  </a:cubicBezTo>
                  <a:cubicBezTo>
                    <a:pt x="1919" y="3370"/>
                    <a:pt x="983" y="6476"/>
                    <a:pt x="1" y="9583"/>
                  </a:cubicBezTo>
                  <a:cubicBezTo>
                    <a:pt x="4558" y="9583"/>
                    <a:pt x="8844" y="9331"/>
                    <a:pt x="13345" y="8984"/>
                  </a:cubicBezTo>
                  <a:cubicBezTo>
                    <a:pt x="14318" y="6093"/>
                    <a:pt x="14964" y="3136"/>
                    <a:pt x="15956" y="253"/>
                  </a:cubicBezTo>
                  <a:cubicBezTo>
                    <a:pt x="15993" y="141"/>
                    <a:pt x="15909" y="1"/>
                    <a:pt x="15778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6831100" y="3150857"/>
              <a:ext cx="1108530" cy="665441"/>
            </a:xfrm>
            <a:custGeom>
              <a:avLst/>
              <a:gdLst/>
              <a:ahLst/>
              <a:cxnLst/>
              <a:rect l="l" t="t" r="r" b="b"/>
              <a:pathLst>
                <a:path w="15965" h="9584" extrusionOk="0">
                  <a:moveTo>
                    <a:pt x="15790" y="0"/>
                  </a:moveTo>
                  <a:cubicBezTo>
                    <a:pt x="15786" y="0"/>
                    <a:pt x="15782" y="0"/>
                    <a:pt x="15778" y="1"/>
                  </a:cubicBezTo>
                  <a:cubicBezTo>
                    <a:pt x="12737" y="61"/>
                    <a:pt x="9787" y="155"/>
                    <a:pt x="6722" y="155"/>
                  </a:cubicBezTo>
                  <a:cubicBezTo>
                    <a:pt x="5514" y="155"/>
                    <a:pt x="4289" y="141"/>
                    <a:pt x="3033" y="104"/>
                  </a:cubicBezTo>
                  <a:cubicBezTo>
                    <a:pt x="2930" y="104"/>
                    <a:pt x="2818" y="141"/>
                    <a:pt x="2799" y="244"/>
                  </a:cubicBezTo>
                  <a:cubicBezTo>
                    <a:pt x="1919" y="3370"/>
                    <a:pt x="983" y="6476"/>
                    <a:pt x="1" y="9583"/>
                  </a:cubicBezTo>
                  <a:lnTo>
                    <a:pt x="197" y="9583"/>
                  </a:lnTo>
                  <a:cubicBezTo>
                    <a:pt x="1161" y="6542"/>
                    <a:pt x="2069" y="3510"/>
                    <a:pt x="2930" y="459"/>
                  </a:cubicBezTo>
                  <a:cubicBezTo>
                    <a:pt x="2958" y="347"/>
                    <a:pt x="3052" y="319"/>
                    <a:pt x="3164" y="319"/>
                  </a:cubicBezTo>
                  <a:cubicBezTo>
                    <a:pt x="4357" y="352"/>
                    <a:pt x="5524" y="365"/>
                    <a:pt x="6674" y="365"/>
                  </a:cubicBezTo>
                  <a:cubicBezTo>
                    <a:pt x="9799" y="365"/>
                    <a:pt x="12804" y="268"/>
                    <a:pt x="15909" y="207"/>
                  </a:cubicBezTo>
                  <a:cubicBezTo>
                    <a:pt x="15919" y="207"/>
                    <a:pt x="15947" y="207"/>
                    <a:pt x="15956" y="225"/>
                  </a:cubicBezTo>
                  <a:cubicBezTo>
                    <a:pt x="15965" y="117"/>
                    <a:pt x="15896" y="0"/>
                    <a:pt x="15790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7360055" y="3398662"/>
              <a:ext cx="136509" cy="135879"/>
            </a:xfrm>
            <a:custGeom>
              <a:avLst/>
              <a:gdLst/>
              <a:ahLst/>
              <a:cxnLst/>
              <a:rect l="l" t="t" r="r" b="b"/>
              <a:pathLst>
                <a:path w="1966" h="1957" extrusionOk="0">
                  <a:moveTo>
                    <a:pt x="1225" y="0"/>
                  </a:moveTo>
                  <a:cubicBezTo>
                    <a:pt x="809" y="0"/>
                    <a:pt x="342" y="360"/>
                    <a:pt x="159" y="708"/>
                  </a:cubicBezTo>
                  <a:cubicBezTo>
                    <a:pt x="0" y="1027"/>
                    <a:pt x="0" y="1438"/>
                    <a:pt x="234" y="1710"/>
                  </a:cubicBezTo>
                  <a:cubicBezTo>
                    <a:pt x="373" y="1875"/>
                    <a:pt x="588" y="1957"/>
                    <a:pt x="807" y="1957"/>
                  </a:cubicBezTo>
                  <a:cubicBezTo>
                    <a:pt x="898" y="1957"/>
                    <a:pt x="989" y="1943"/>
                    <a:pt x="1076" y="1916"/>
                  </a:cubicBezTo>
                  <a:cubicBezTo>
                    <a:pt x="1366" y="1822"/>
                    <a:pt x="1610" y="1597"/>
                    <a:pt x="1750" y="1335"/>
                  </a:cubicBezTo>
                  <a:cubicBezTo>
                    <a:pt x="1900" y="1027"/>
                    <a:pt x="1965" y="652"/>
                    <a:pt x="1797" y="362"/>
                  </a:cubicBezTo>
                  <a:cubicBezTo>
                    <a:pt x="1654" y="102"/>
                    <a:pt x="1446" y="0"/>
                    <a:pt x="1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7779790" y="3493576"/>
              <a:ext cx="81933" cy="103732"/>
            </a:xfrm>
            <a:custGeom>
              <a:avLst/>
              <a:gdLst/>
              <a:ahLst/>
              <a:cxnLst/>
              <a:rect l="l" t="t" r="r" b="b"/>
              <a:pathLst>
                <a:path w="1180" h="1494" extrusionOk="0">
                  <a:moveTo>
                    <a:pt x="828" y="1"/>
                  </a:moveTo>
                  <a:cubicBezTo>
                    <a:pt x="785" y="1"/>
                    <a:pt x="743" y="6"/>
                    <a:pt x="702" y="15"/>
                  </a:cubicBezTo>
                  <a:cubicBezTo>
                    <a:pt x="562" y="34"/>
                    <a:pt x="431" y="71"/>
                    <a:pt x="328" y="155"/>
                  </a:cubicBezTo>
                  <a:cubicBezTo>
                    <a:pt x="225" y="221"/>
                    <a:pt x="122" y="352"/>
                    <a:pt x="94" y="483"/>
                  </a:cubicBezTo>
                  <a:cubicBezTo>
                    <a:pt x="38" y="764"/>
                    <a:pt x="0" y="1044"/>
                    <a:pt x="0" y="1325"/>
                  </a:cubicBezTo>
                  <a:cubicBezTo>
                    <a:pt x="0" y="1419"/>
                    <a:pt x="10" y="1438"/>
                    <a:pt x="75" y="1494"/>
                  </a:cubicBezTo>
                  <a:cubicBezTo>
                    <a:pt x="225" y="1409"/>
                    <a:pt x="403" y="1381"/>
                    <a:pt x="562" y="1316"/>
                  </a:cubicBezTo>
                  <a:cubicBezTo>
                    <a:pt x="730" y="1260"/>
                    <a:pt x="889" y="1185"/>
                    <a:pt x="992" y="1044"/>
                  </a:cubicBezTo>
                  <a:cubicBezTo>
                    <a:pt x="1086" y="913"/>
                    <a:pt x="1123" y="745"/>
                    <a:pt x="1151" y="586"/>
                  </a:cubicBezTo>
                  <a:cubicBezTo>
                    <a:pt x="1161" y="502"/>
                    <a:pt x="1179" y="408"/>
                    <a:pt x="1170" y="315"/>
                  </a:cubicBezTo>
                  <a:cubicBezTo>
                    <a:pt x="1161" y="221"/>
                    <a:pt x="1123" y="127"/>
                    <a:pt x="1058" y="71"/>
                  </a:cubicBezTo>
                  <a:cubicBezTo>
                    <a:pt x="995" y="21"/>
                    <a:pt x="912" y="1"/>
                    <a:pt x="8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7054611" y="3944401"/>
              <a:ext cx="382170" cy="311752"/>
            </a:xfrm>
            <a:custGeom>
              <a:avLst/>
              <a:gdLst/>
              <a:ahLst/>
              <a:cxnLst/>
              <a:rect l="l" t="t" r="r" b="b"/>
              <a:pathLst>
                <a:path w="5504" h="4490" extrusionOk="0">
                  <a:moveTo>
                    <a:pt x="1508" y="1"/>
                  </a:moveTo>
                  <a:cubicBezTo>
                    <a:pt x="1396" y="1"/>
                    <a:pt x="1287" y="28"/>
                    <a:pt x="1189" y="91"/>
                  </a:cubicBezTo>
                  <a:cubicBezTo>
                    <a:pt x="890" y="278"/>
                    <a:pt x="534" y="400"/>
                    <a:pt x="169" y="419"/>
                  </a:cubicBezTo>
                  <a:cubicBezTo>
                    <a:pt x="95" y="1083"/>
                    <a:pt x="1" y="1813"/>
                    <a:pt x="48" y="2487"/>
                  </a:cubicBezTo>
                  <a:cubicBezTo>
                    <a:pt x="768" y="2646"/>
                    <a:pt x="1498" y="2880"/>
                    <a:pt x="2088" y="3320"/>
                  </a:cubicBezTo>
                  <a:cubicBezTo>
                    <a:pt x="2556" y="3657"/>
                    <a:pt x="2949" y="4115"/>
                    <a:pt x="3473" y="4330"/>
                  </a:cubicBezTo>
                  <a:cubicBezTo>
                    <a:pt x="3714" y="4431"/>
                    <a:pt x="4016" y="4490"/>
                    <a:pt x="4311" y="4490"/>
                  </a:cubicBezTo>
                  <a:cubicBezTo>
                    <a:pt x="4839" y="4490"/>
                    <a:pt x="5345" y="4303"/>
                    <a:pt x="5447" y="3834"/>
                  </a:cubicBezTo>
                  <a:cubicBezTo>
                    <a:pt x="5503" y="3544"/>
                    <a:pt x="5391" y="3226"/>
                    <a:pt x="5195" y="2992"/>
                  </a:cubicBezTo>
                  <a:cubicBezTo>
                    <a:pt x="4989" y="2758"/>
                    <a:pt x="4736" y="2581"/>
                    <a:pt x="4493" y="2412"/>
                  </a:cubicBezTo>
                  <a:cubicBezTo>
                    <a:pt x="3632" y="1804"/>
                    <a:pt x="2864" y="1149"/>
                    <a:pt x="2200" y="353"/>
                  </a:cubicBezTo>
                  <a:cubicBezTo>
                    <a:pt x="2031" y="145"/>
                    <a:pt x="1763" y="1"/>
                    <a:pt x="1508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7137169" y="3944679"/>
              <a:ext cx="298918" cy="312169"/>
            </a:xfrm>
            <a:custGeom>
              <a:avLst/>
              <a:gdLst/>
              <a:ahLst/>
              <a:cxnLst/>
              <a:rect l="l" t="t" r="r" b="b"/>
              <a:pathLst>
                <a:path w="4305" h="4496" extrusionOk="0">
                  <a:moveTo>
                    <a:pt x="318" y="1"/>
                  </a:moveTo>
                  <a:cubicBezTo>
                    <a:pt x="206" y="1"/>
                    <a:pt x="97" y="28"/>
                    <a:pt x="0" y="87"/>
                  </a:cubicBezTo>
                  <a:cubicBezTo>
                    <a:pt x="281" y="181"/>
                    <a:pt x="534" y="321"/>
                    <a:pt x="749" y="565"/>
                  </a:cubicBezTo>
                  <a:cubicBezTo>
                    <a:pt x="1048" y="883"/>
                    <a:pt x="1254" y="1266"/>
                    <a:pt x="1535" y="1585"/>
                  </a:cubicBezTo>
                  <a:cubicBezTo>
                    <a:pt x="1863" y="1950"/>
                    <a:pt x="2284" y="2230"/>
                    <a:pt x="2695" y="2502"/>
                  </a:cubicBezTo>
                  <a:cubicBezTo>
                    <a:pt x="2855" y="2614"/>
                    <a:pt x="3023" y="2717"/>
                    <a:pt x="3182" y="2848"/>
                  </a:cubicBezTo>
                  <a:cubicBezTo>
                    <a:pt x="2752" y="3110"/>
                    <a:pt x="2424" y="3550"/>
                    <a:pt x="2321" y="4046"/>
                  </a:cubicBezTo>
                  <a:cubicBezTo>
                    <a:pt x="2293" y="4139"/>
                    <a:pt x="2284" y="4242"/>
                    <a:pt x="2284" y="4345"/>
                  </a:cubicBezTo>
                  <a:cubicBezTo>
                    <a:pt x="2527" y="4440"/>
                    <a:pt x="2819" y="4495"/>
                    <a:pt x="3104" y="4495"/>
                  </a:cubicBezTo>
                  <a:cubicBezTo>
                    <a:pt x="3631" y="4495"/>
                    <a:pt x="4130" y="4307"/>
                    <a:pt x="4239" y="3840"/>
                  </a:cubicBezTo>
                  <a:cubicBezTo>
                    <a:pt x="4305" y="3550"/>
                    <a:pt x="4183" y="3232"/>
                    <a:pt x="3977" y="2998"/>
                  </a:cubicBezTo>
                  <a:cubicBezTo>
                    <a:pt x="3790" y="2745"/>
                    <a:pt x="3538" y="2577"/>
                    <a:pt x="3294" y="2408"/>
                  </a:cubicBezTo>
                  <a:cubicBezTo>
                    <a:pt x="2452" y="1800"/>
                    <a:pt x="1666" y="1145"/>
                    <a:pt x="1002" y="349"/>
                  </a:cubicBezTo>
                  <a:cubicBezTo>
                    <a:pt x="839" y="141"/>
                    <a:pt x="572" y="1"/>
                    <a:pt x="318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308046" y="3574049"/>
              <a:ext cx="786282" cy="544490"/>
            </a:xfrm>
            <a:custGeom>
              <a:avLst/>
              <a:gdLst/>
              <a:ahLst/>
              <a:cxnLst/>
              <a:rect l="l" t="t" r="r" b="b"/>
              <a:pathLst>
                <a:path w="11324" h="7842" extrusionOk="0">
                  <a:moveTo>
                    <a:pt x="1577" y="1"/>
                  </a:moveTo>
                  <a:cubicBezTo>
                    <a:pt x="1481" y="1"/>
                    <a:pt x="1386" y="11"/>
                    <a:pt x="1292" y="35"/>
                  </a:cubicBezTo>
                  <a:cubicBezTo>
                    <a:pt x="909" y="129"/>
                    <a:pt x="618" y="419"/>
                    <a:pt x="422" y="746"/>
                  </a:cubicBezTo>
                  <a:cubicBezTo>
                    <a:pt x="94" y="1280"/>
                    <a:pt x="1" y="1963"/>
                    <a:pt x="151" y="2571"/>
                  </a:cubicBezTo>
                  <a:cubicBezTo>
                    <a:pt x="600" y="4293"/>
                    <a:pt x="2808" y="5014"/>
                    <a:pt x="4408" y="5762"/>
                  </a:cubicBezTo>
                  <a:cubicBezTo>
                    <a:pt x="6018" y="6520"/>
                    <a:pt x="7543" y="7063"/>
                    <a:pt x="9246" y="7578"/>
                  </a:cubicBezTo>
                  <a:cubicBezTo>
                    <a:pt x="9593" y="7681"/>
                    <a:pt x="9958" y="7802"/>
                    <a:pt x="10332" y="7821"/>
                  </a:cubicBezTo>
                  <a:cubicBezTo>
                    <a:pt x="10411" y="7835"/>
                    <a:pt x="10493" y="7842"/>
                    <a:pt x="10574" y="7842"/>
                  </a:cubicBezTo>
                  <a:cubicBezTo>
                    <a:pt x="10655" y="7842"/>
                    <a:pt x="10734" y="7835"/>
                    <a:pt x="10809" y="7821"/>
                  </a:cubicBezTo>
                  <a:cubicBezTo>
                    <a:pt x="11212" y="7344"/>
                    <a:pt x="11324" y="6417"/>
                    <a:pt x="11183" y="5790"/>
                  </a:cubicBezTo>
                  <a:cubicBezTo>
                    <a:pt x="9948" y="4695"/>
                    <a:pt x="8732" y="4078"/>
                    <a:pt x="7384" y="3095"/>
                  </a:cubicBezTo>
                  <a:cubicBezTo>
                    <a:pt x="5812" y="1925"/>
                    <a:pt x="4165" y="709"/>
                    <a:pt x="2294" y="138"/>
                  </a:cubicBezTo>
                  <a:cubicBezTo>
                    <a:pt x="2060" y="65"/>
                    <a:pt x="1817" y="1"/>
                    <a:pt x="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7220977" y="4144714"/>
              <a:ext cx="33884" cy="57490"/>
            </a:xfrm>
            <a:custGeom>
              <a:avLst/>
              <a:gdLst/>
              <a:ahLst/>
              <a:cxnLst/>
              <a:rect l="l" t="t" r="r" b="b"/>
              <a:pathLst>
                <a:path w="488" h="828" extrusionOk="0">
                  <a:moveTo>
                    <a:pt x="437" y="0"/>
                  </a:moveTo>
                  <a:cubicBezTo>
                    <a:pt x="426" y="0"/>
                    <a:pt x="415" y="4"/>
                    <a:pt x="403" y="14"/>
                  </a:cubicBezTo>
                  <a:cubicBezTo>
                    <a:pt x="281" y="107"/>
                    <a:pt x="188" y="248"/>
                    <a:pt x="132" y="379"/>
                  </a:cubicBezTo>
                  <a:cubicBezTo>
                    <a:pt x="94" y="444"/>
                    <a:pt x="75" y="519"/>
                    <a:pt x="47" y="584"/>
                  </a:cubicBezTo>
                  <a:cubicBezTo>
                    <a:pt x="38" y="622"/>
                    <a:pt x="29" y="659"/>
                    <a:pt x="29" y="706"/>
                  </a:cubicBezTo>
                  <a:cubicBezTo>
                    <a:pt x="10" y="734"/>
                    <a:pt x="1" y="781"/>
                    <a:pt x="38" y="818"/>
                  </a:cubicBezTo>
                  <a:cubicBezTo>
                    <a:pt x="47" y="828"/>
                    <a:pt x="66" y="828"/>
                    <a:pt x="94" y="828"/>
                  </a:cubicBezTo>
                  <a:cubicBezTo>
                    <a:pt x="132" y="809"/>
                    <a:pt x="132" y="772"/>
                    <a:pt x="132" y="734"/>
                  </a:cubicBezTo>
                  <a:cubicBezTo>
                    <a:pt x="132" y="706"/>
                    <a:pt x="141" y="669"/>
                    <a:pt x="150" y="631"/>
                  </a:cubicBezTo>
                  <a:cubicBezTo>
                    <a:pt x="178" y="566"/>
                    <a:pt x="197" y="491"/>
                    <a:pt x="225" y="435"/>
                  </a:cubicBezTo>
                  <a:cubicBezTo>
                    <a:pt x="281" y="304"/>
                    <a:pt x="366" y="191"/>
                    <a:pt x="459" y="79"/>
                  </a:cubicBezTo>
                  <a:cubicBezTo>
                    <a:pt x="487" y="37"/>
                    <a:pt x="468" y="0"/>
                    <a:pt x="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7193064" y="4123537"/>
              <a:ext cx="23469" cy="52908"/>
            </a:xfrm>
            <a:custGeom>
              <a:avLst/>
              <a:gdLst/>
              <a:ahLst/>
              <a:cxnLst/>
              <a:rect l="l" t="t" r="r" b="b"/>
              <a:pathLst>
                <a:path w="338" h="762" extrusionOk="0">
                  <a:moveTo>
                    <a:pt x="300" y="1"/>
                  </a:moveTo>
                  <a:cubicBezTo>
                    <a:pt x="272" y="19"/>
                    <a:pt x="253" y="38"/>
                    <a:pt x="243" y="66"/>
                  </a:cubicBezTo>
                  <a:cubicBezTo>
                    <a:pt x="215" y="85"/>
                    <a:pt x="206" y="122"/>
                    <a:pt x="197" y="141"/>
                  </a:cubicBezTo>
                  <a:cubicBezTo>
                    <a:pt x="159" y="206"/>
                    <a:pt x="131" y="263"/>
                    <a:pt x="112" y="328"/>
                  </a:cubicBezTo>
                  <a:cubicBezTo>
                    <a:pt x="84" y="394"/>
                    <a:pt x="66" y="459"/>
                    <a:pt x="47" y="515"/>
                  </a:cubicBezTo>
                  <a:cubicBezTo>
                    <a:pt x="38" y="553"/>
                    <a:pt x="38" y="590"/>
                    <a:pt x="28" y="609"/>
                  </a:cubicBezTo>
                  <a:cubicBezTo>
                    <a:pt x="19" y="646"/>
                    <a:pt x="0" y="684"/>
                    <a:pt x="19" y="721"/>
                  </a:cubicBezTo>
                  <a:cubicBezTo>
                    <a:pt x="19" y="739"/>
                    <a:pt x="43" y="762"/>
                    <a:pt x="68" y="762"/>
                  </a:cubicBezTo>
                  <a:cubicBezTo>
                    <a:pt x="81" y="762"/>
                    <a:pt x="93" y="756"/>
                    <a:pt x="103" y="740"/>
                  </a:cubicBezTo>
                  <a:cubicBezTo>
                    <a:pt x="112" y="702"/>
                    <a:pt x="112" y="684"/>
                    <a:pt x="122" y="646"/>
                  </a:cubicBezTo>
                  <a:cubicBezTo>
                    <a:pt x="131" y="609"/>
                    <a:pt x="131" y="581"/>
                    <a:pt x="150" y="553"/>
                  </a:cubicBezTo>
                  <a:cubicBezTo>
                    <a:pt x="159" y="496"/>
                    <a:pt x="178" y="422"/>
                    <a:pt x="206" y="365"/>
                  </a:cubicBezTo>
                  <a:lnTo>
                    <a:pt x="272" y="188"/>
                  </a:lnTo>
                  <a:cubicBezTo>
                    <a:pt x="281" y="160"/>
                    <a:pt x="309" y="132"/>
                    <a:pt x="318" y="94"/>
                  </a:cubicBezTo>
                  <a:cubicBezTo>
                    <a:pt x="309" y="66"/>
                    <a:pt x="337" y="38"/>
                    <a:pt x="318" y="19"/>
                  </a:cubicBezTo>
                  <a:cubicBezTo>
                    <a:pt x="318" y="1"/>
                    <a:pt x="30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7162513" y="4108957"/>
              <a:ext cx="24094" cy="51033"/>
            </a:xfrm>
            <a:custGeom>
              <a:avLst/>
              <a:gdLst/>
              <a:ahLst/>
              <a:cxnLst/>
              <a:rect l="l" t="t" r="r" b="b"/>
              <a:pathLst>
                <a:path w="347" h="735" extrusionOk="0">
                  <a:moveTo>
                    <a:pt x="327" y="1"/>
                  </a:moveTo>
                  <a:cubicBezTo>
                    <a:pt x="324" y="1"/>
                    <a:pt x="321" y="2"/>
                    <a:pt x="319" y="5"/>
                  </a:cubicBezTo>
                  <a:cubicBezTo>
                    <a:pt x="253" y="23"/>
                    <a:pt x="225" y="89"/>
                    <a:pt x="188" y="126"/>
                  </a:cubicBezTo>
                  <a:cubicBezTo>
                    <a:pt x="141" y="192"/>
                    <a:pt x="122" y="248"/>
                    <a:pt x="94" y="304"/>
                  </a:cubicBezTo>
                  <a:cubicBezTo>
                    <a:pt x="75" y="360"/>
                    <a:pt x="47" y="435"/>
                    <a:pt x="38" y="491"/>
                  </a:cubicBezTo>
                  <a:cubicBezTo>
                    <a:pt x="28" y="547"/>
                    <a:pt x="0" y="632"/>
                    <a:pt x="10" y="706"/>
                  </a:cubicBezTo>
                  <a:cubicBezTo>
                    <a:pt x="14" y="727"/>
                    <a:pt x="29" y="735"/>
                    <a:pt x="46" y="735"/>
                  </a:cubicBezTo>
                  <a:cubicBezTo>
                    <a:pt x="68" y="735"/>
                    <a:pt x="93" y="722"/>
                    <a:pt x="103" y="706"/>
                  </a:cubicBezTo>
                  <a:cubicBezTo>
                    <a:pt x="113" y="678"/>
                    <a:pt x="113" y="641"/>
                    <a:pt x="113" y="613"/>
                  </a:cubicBezTo>
                  <a:cubicBezTo>
                    <a:pt x="113" y="575"/>
                    <a:pt x="131" y="547"/>
                    <a:pt x="131" y="519"/>
                  </a:cubicBezTo>
                  <a:cubicBezTo>
                    <a:pt x="141" y="454"/>
                    <a:pt x="159" y="398"/>
                    <a:pt x="188" y="342"/>
                  </a:cubicBezTo>
                  <a:cubicBezTo>
                    <a:pt x="206" y="285"/>
                    <a:pt x="234" y="239"/>
                    <a:pt x="272" y="173"/>
                  </a:cubicBezTo>
                  <a:cubicBezTo>
                    <a:pt x="281" y="154"/>
                    <a:pt x="290" y="117"/>
                    <a:pt x="319" y="98"/>
                  </a:cubicBezTo>
                  <a:cubicBezTo>
                    <a:pt x="328" y="70"/>
                    <a:pt x="347" y="51"/>
                    <a:pt x="347" y="14"/>
                  </a:cubicBezTo>
                  <a:cubicBezTo>
                    <a:pt x="340" y="7"/>
                    <a:pt x="333" y="1"/>
                    <a:pt x="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6470246" y="3582033"/>
              <a:ext cx="346133" cy="205520"/>
            </a:xfrm>
            <a:custGeom>
              <a:avLst/>
              <a:gdLst/>
              <a:ahLst/>
              <a:cxnLst/>
              <a:rect l="l" t="t" r="r" b="b"/>
              <a:pathLst>
                <a:path w="4985" h="2960" extrusionOk="0">
                  <a:moveTo>
                    <a:pt x="35" y="0"/>
                  </a:moveTo>
                  <a:cubicBezTo>
                    <a:pt x="9" y="0"/>
                    <a:pt x="1" y="37"/>
                    <a:pt x="32" y="61"/>
                  </a:cubicBezTo>
                  <a:cubicBezTo>
                    <a:pt x="893" y="444"/>
                    <a:pt x="1735" y="847"/>
                    <a:pt x="2540" y="1324"/>
                  </a:cubicBezTo>
                  <a:cubicBezTo>
                    <a:pt x="3364" y="1810"/>
                    <a:pt x="4150" y="2353"/>
                    <a:pt x="4898" y="2952"/>
                  </a:cubicBezTo>
                  <a:cubicBezTo>
                    <a:pt x="4904" y="2957"/>
                    <a:pt x="4910" y="2960"/>
                    <a:pt x="4917" y="2960"/>
                  </a:cubicBezTo>
                  <a:cubicBezTo>
                    <a:pt x="4948" y="2960"/>
                    <a:pt x="4985" y="2917"/>
                    <a:pt x="4955" y="2887"/>
                  </a:cubicBezTo>
                  <a:cubicBezTo>
                    <a:pt x="3476" y="1698"/>
                    <a:pt x="1820" y="678"/>
                    <a:pt x="51" y="4"/>
                  </a:cubicBezTo>
                  <a:cubicBezTo>
                    <a:pt x="45" y="1"/>
                    <a:pt x="40" y="0"/>
                    <a:pt x="3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6861026" y="3820742"/>
              <a:ext cx="213721" cy="145183"/>
            </a:xfrm>
            <a:custGeom>
              <a:avLst/>
              <a:gdLst/>
              <a:ahLst/>
              <a:cxnLst/>
              <a:rect l="l" t="t" r="r" b="b"/>
              <a:pathLst>
                <a:path w="3078" h="2091" extrusionOk="0">
                  <a:moveTo>
                    <a:pt x="28" y="1"/>
                  </a:moveTo>
                  <a:cubicBezTo>
                    <a:pt x="10" y="1"/>
                    <a:pt x="0" y="10"/>
                    <a:pt x="10" y="29"/>
                  </a:cubicBezTo>
                  <a:cubicBezTo>
                    <a:pt x="225" y="197"/>
                    <a:pt x="496" y="338"/>
                    <a:pt x="730" y="497"/>
                  </a:cubicBezTo>
                  <a:cubicBezTo>
                    <a:pt x="983" y="656"/>
                    <a:pt x="1226" y="815"/>
                    <a:pt x="1488" y="993"/>
                  </a:cubicBezTo>
                  <a:cubicBezTo>
                    <a:pt x="2003" y="1348"/>
                    <a:pt x="2508" y="1704"/>
                    <a:pt x="2985" y="2078"/>
                  </a:cubicBezTo>
                  <a:cubicBezTo>
                    <a:pt x="2996" y="2087"/>
                    <a:pt x="3008" y="2091"/>
                    <a:pt x="3018" y="2091"/>
                  </a:cubicBezTo>
                  <a:cubicBezTo>
                    <a:pt x="3053" y="2091"/>
                    <a:pt x="3078" y="2051"/>
                    <a:pt x="3042" y="2022"/>
                  </a:cubicBezTo>
                  <a:cubicBezTo>
                    <a:pt x="2564" y="1648"/>
                    <a:pt x="2078" y="1292"/>
                    <a:pt x="1572" y="946"/>
                  </a:cubicBezTo>
                  <a:cubicBezTo>
                    <a:pt x="1320" y="777"/>
                    <a:pt x="1067" y="609"/>
                    <a:pt x="814" y="459"/>
                  </a:cubicBezTo>
                  <a:cubicBezTo>
                    <a:pt x="562" y="291"/>
                    <a:pt x="300" y="104"/>
                    <a:pt x="28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6795410" y="4002169"/>
              <a:ext cx="378837" cy="235723"/>
            </a:xfrm>
            <a:custGeom>
              <a:avLst/>
              <a:gdLst/>
              <a:ahLst/>
              <a:cxnLst/>
              <a:rect l="l" t="t" r="r" b="b"/>
              <a:pathLst>
                <a:path w="5456" h="3395" extrusionOk="0">
                  <a:moveTo>
                    <a:pt x="3686" y="1"/>
                  </a:moveTo>
                  <a:cubicBezTo>
                    <a:pt x="3563" y="1"/>
                    <a:pt x="3442" y="20"/>
                    <a:pt x="3332" y="64"/>
                  </a:cubicBezTo>
                  <a:cubicBezTo>
                    <a:pt x="3098" y="176"/>
                    <a:pt x="2901" y="335"/>
                    <a:pt x="2714" y="513"/>
                  </a:cubicBezTo>
                  <a:cubicBezTo>
                    <a:pt x="2527" y="691"/>
                    <a:pt x="2358" y="888"/>
                    <a:pt x="2153" y="1037"/>
                  </a:cubicBezTo>
                  <a:cubicBezTo>
                    <a:pt x="1890" y="1234"/>
                    <a:pt x="1591" y="1365"/>
                    <a:pt x="1301" y="1505"/>
                  </a:cubicBezTo>
                  <a:cubicBezTo>
                    <a:pt x="1011" y="1646"/>
                    <a:pt x="702" y="1786"/>
                    <a:pt x="459" y="2001"/>
                  </a:cubicBezTo>
                  <a:cubicBezTo>
                    <a:pt x="206" y="2207"/>
                    <a:pt x="19" y="2497"/>
                    <a:pt x="0" y="2825"/>
                  </a:cubicBezTo>
                  <a:cubicBezTo>
                    <a:pt x="0" y="2918"/>
                    <a:pt x="38" y="3002"/>
                    <a:pt x="84" y="3087"/>
                  </a:cubicBezTo>
                  <a:cubicBezTo>
                    <a:pt x="246" y="3332"/>
                    <a:pt x="563" y="3395"/>
                    <a:pt x="885" y="3395"/>
                  </a:cubicBezTo>
                  <a:cubicBezTo>
                    <a:pt x="1030" y="3395"/>
                    <a:pt x="1177" y="3382"/>
                    <a:pt x="1310" y="3367"/>
                  </a:cubicBezTo>
                  <a:cubicBezTo>
                    <a:pt x="1741" y="3321"/>
                    <a:pt x="2153" y="3171"/>
                    <a:pt x="2536" y="2965"/>
                  </a:cubicBezTo>
                  <a:cubicBezTo>
                    <a:pt x="2929" y="2769"/>
                    <a:pt x="3285" y="2535"/>
                    <a:pt x="3678" y="2347"/>
                  </a:cubicBezTo>
                  <a:cubicBezTo>
                    <a:pt x="4221" y="2067"/>
                    <a:pt x="4810" y="1870"/>
                    <a:pt x="5418" y="1767"/>
                  </a:cubicBezTo>
                  <a:cubicBezTo>
                    <a:pt x="5409" y="1299"/>
                    <a:pt x="5456" y="766"/>
                    <a:pt x="5428" y="289"/>
                  </a:cubicBezTo>
                  <a:cubicBezTo>
                    <a:pt x="4969" y="289"/>
                    <a:pt x="4520" y="223"/>
                    <a:pt x="4090" y="64"/>
                  </a:cubicBezTo>
                  <a:cubicBezTo>
                    <a:pt x="3961" y="25"/>
                    <a:pt x="3822" y="1"/>
                    <a:pt x="368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7153417" y="3514614"/>
              <a:ext cx="898003" cy="616213"/>
            </a:xfrm>
            <a:custGeom>
              <a:avLst/>
              <a:gdLst/>
              <a:ahLst/>
              <a:cxnLst/>
              <a:rect l="l" t="t" r="r" b="b"/>
              <a:pathLst>
                <a:path w="12933" h="8875" extrusionOk="0">
                  <a:moveTo>
                    <a:pt x="11104" y="0"/>
                  </a:moveTo>
                  <a:cubicBezTo>
                    <a:pt x="10968" y="0"/>
                    <a:pt x="10834" y="23"/>
                    <a:pt x="10706" y="77"/>
                  </a:cubicBezTo>
                  <a:cubicBezTo>
                    <a:pt x="8750" y="919"/>
                    <a:pt x="7112" y="2360"/>
                    <a:pt x="5512" y="3764"/>
                  </a:cubicBezTo>
                  <a:cubicBezTo>
                    <a:pt x="3893" y="5158"/>
                    <a:pt x="2228" y="6562"/>
                    <a:pt x="225" y="7301"/>
                  </a:cubicBezTo>
                  <a:cubicBezTo>
                    <a:pt x="0" y="7685"/>
                    <a:pt x="47" y="8415"/>
                    <a:pt x="244" y="8808"/>
                  </a:cubicBezTo>
                  <a:cubicBezTo>
                    <a:pt x="485" y="8858"/>
                    <a:pt x="726" y="8875"/>
                    <a:pt x="968" y="8875"/>
                  </a:cubicBezTo>
                  <a:cubicBezTo>
                    <a:pt x="1317" y="8875"/>
                    <a:pt x="1668" y="8839"/>
                    <a:pt x="2022" y="8817"/>
                  </a:cubicBezTo>
                  <a:cubicBezTo>
                    <a:pt x="3453" y="8752"/>
                    <a:pt x="4745" y="8265"/>
                    <a:pt x="6064" y="7722"/>
                  </a:cubicBezTo>
                  <a:cubicBezTo>
                    <a:pt x="7374" y="7170"/>
                    <a:pt x="8628" y="6468"/>
                    <a:pt x="9826" y="5720"/>
                  </a:cubicBezTo>
                  <a:cubicBezTo>
                    <a:pt x="10519" y="5299"/>
                    <a:pt x="11211" y="4850"/>
                    <a:pt x="11698" y="4213"/>
                  </a:cubicBezTo>
                  <a:cubicBezTo>
                    <a:pt x="12100" y="3699"/>
                    <a:pt x="12474" y="3137"/>
                    <a:pt x="12755" y="2548"/>
                  </a:cubicBezTo>
                  <a:cubicBezTo>
                    <a:pt x="12933" y="2173"/>
                    <a:pt x="12895" y="1733"/>
                    <a:pt x="12755" y="1340"/>
                  </a:cubicBezTo>
                  <a:cubicBezTo>
                    <a:pt x="12615" y="957"/>
                    <a:pt x="12521" y="517"/>
                    <a:pt x="12156" y="330"/>
                  </a:cubicBezTo>
                  <a:cubicBezTo>
                    <a:pt x="11837" y="160"/>
                    <a:pt x="11464" y="0"/>
                    <a:pt x="111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7244863" y="3560231"/>
              <a:ext cx="572561" cy="426663"/>
            </a:xfrm>
            <a:custGeom>
              <a:avLst/>
              <a:gdLst/>
              <a:ahLst/>
              <a:cxnLst/>
              <a:rect l="l" t="t" r="r" b="b"/>
              <a:pathLst>
                <a:path w="8246" h="6145" extrusionOk="0">
                  <a:moveTo>
                    <a:pt x="8162" y="1"/>
                  </a:moveTo>
                  <a:cubicBezTo>
                    <a:pt x="8153" y="1"/>
                    <a:pt x="8144" y="4"/>
                    <a:pt x="8135" y="10"/>
                  </a:cubicBezTo>
                  <a:cubicBezTo>
                    <a:pt x="5842" y="1366"/>
                    <a:pt x="4045" y="3360"/>
                    <a:pt x="1912" y="4913"/>
                  </a:cubicBezTo>
                  <a:cubicBezTo>
                    <a:pt x="1322" y="5344"/>
                    <a:pt x="686" y="5737"/>
                    <a:pt x="31" y="6092"/>
                  </a:cubicBezTo>
                  <a:cubicBezTo>
                    <a:pt x="0" y="6115"/>
                    <a:pt x="19" y="6144"/>
                    <a:pt x="48" y="6144"/>
                  </a:cubicBezTo>
                  <a:cubicBezTo>
                    <a:pt x="54" y="6144"/>
                    <a:pt x="61" y="6142"/>
                    <a:pt x="68" y="6139"/>
                  </a:cubicBezTo>
                  <a:cubicBezTo>
                    <a:pt x="2436" y="4979"/>
                    <a:pt x="4270" y="2985"/>
                    <a:pt x="6319" y="1376"/>
                  </a:cubicBezTo>
                  <a:cubicBezTo>
                    <a:pt x="6918" y="908"/>
                    <a:pt x="7545" y="478"/>
                    <a:pt x="8191" y="94"/>
                  </a:cubicBezTo>
                  <a:cubicBezTo>
                    <a:pt x="8246" y="70"/>
                    <a:pt x="8209" y="1"/>
                    <a:pt x="8162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6794716" y="4003211"/>
              <a:ext cx="270380" cy="236140"/>
            </a:xfrm>
            <a:custGeom>
              <a:avLst/>
              <a:gdLst/>
              <a:ahLst/>
              <a:cxnLst/>
              <a:rect l="l" t="t" r="r" b="b"/>
              <a:pathLst>
                <a:path w="3894" h="3401" extrusionOk="0">
                  <a:moveTo>
                    <a:pt x="3689" y="0"/>
                  </a:moveTo>
                  <a:cubicBezTo>
                    <a:pt x="3567" y="0"/>
                    <a:pt x="3446" y="23"/>
                    <a:pt x="3332" y="77"/>
                  </a:cubicBezTo>
                  <a:cubicBezTo>
                    <a:pt x="3098" y="180"/>
                    <a:pt x="2902" y="349"/>
                    <a:pt x="2715" y="517"/>
                  </a:cubicBezTo>
                  <a:cubicBezTo>
                    <a:pt x="2527" y="695"/>
                    <a:pt x="2359" y="891"/>
                    <a:pt x="2153" y="1050"/>
                  </a:cubicBezTo>
                  <a:cubicBezTo>
                    <a:pt x="1891" y="1247"/>
                    <a:pt x="1592" y="1378"/>
                    <a:pt x="1302" y="1518"/>
                  </a:cubicBezTo>
                  <a:cubicBezTo>
                    <a:pt x="1002" y="1659"/>
                    <a:pt x="703" y="1799"/>
                    <a:pt x="459" y="2005"/>
                  </a:cubicBezTo>
                  <a:cubicBezTo>
                    <a:pt x="207" y="2220"/>
                    <a:pt x="20" y="2510"/>
                    <a:pt x="1" y="2838"/>
                  </a:cubicBezTo>
                  <a:cubicBezTo>
                    <a:pt x="1" y="2931"/>
                    <a:pt x="38" y="3016"/>
                    <a:pt x="85" y="3090"/>
                  </a:cubicBezTo>
                  <a:cubicBezTo>
                    <a:pt x="244" y="3338"/>
                    <a:pt x="553" y="3400"/>
                    <a:pt x="870" y="3400"/>
                  </a:cubicBezTo>
                  <a:cubicBezTo>
                    <a:pt x="1020" y="3400"/>
                    <a:pt x="1172" y="3386"/>
                    <a:pt x="1311" y="3371"/>
                  </a:cubicBezTo>
                  <a:lnTo>
                    <a:pt x="1320" y="3371"/>
                  </a:lnTo>
                  <a:cubicBezTo>
                    <a:pt x="1367" y="2978"/>
                    <a:pt x="1283" y="2566"/>
                    <a:pt x="1030" y="2276"/>
                  </a:cubicBezTo>
                  <a:cubicBezTo>
                    <a:pt x="983" y="2220"/>
                    <a:pt x="927" y="2164"/>
                    <a:pt x="880" y="2127"/>
                  </a:cubicBezTo>
                  <a:cubicBezTo>
                    <a:pt x="983" y="2052"/>
                    <a:pt x="1086" y="1996"/>
                    <a:pt x="1189" y="1939"/>
                  </a:cubicBezTo>
                  <a:cubicBezTo>
                    <a:pt x="1545" y="1734"/>
                    <a:pt x="1882" y="1584"/>
                    <a:pt x="2191" y="1387"/>
                  </a:cubicBezTo>
                  <a:cubicBezTo>
                    <a:pt x="2621" y="1107"/>
                    <a:pt x="2967" y="723"/>
                    <a:pt x="3379" y="405"/>
                  </a:cubicBezTo>
                  <a:cubicBezTo>
                    <a:pt x="3454" y="349"/>
                    <a:pt x="3744" y="180"/>
                    <a:pt x="3894" y="21"/>
                  </a:cubicBezTo>
                  <a:cubicBezTo>
                    <a:pt x="3826" y="8"/>
                    <a:pt x="3757" y="0"/>
                    <a:pt x="3689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6952611" y="4148602"/>
              <a:ext cx="22150" cy="68044"/>
            </a:xfrm>
            <a:custGeom>
              <a:avLst/>
              <a:gdLst/>
              <a:ahLst/>
              <a:cxnLst/>
              <a:rect l="l" t="t" r="r" b="b"/>
              <a:pathLst>
                <a:path w="319" h="980" extrusionOk="0">
                  <a:moveTo>
                    <a:pt x="32" y="1"/>
                  </a:moveTo>
                  <a:cubicBezTo>
                    <a:pt x="17" y="1"/>
                    <a:pt x="1" y="11"/>
                    <a:pt x="1" y="33"/>
                  </a:cubicBezTo>
                  <a:cubicBezTo>
                    <a:pt x="1" y="98"/>
                    <a:pt x="66" y="173"/>
                    <a:pt x="85" y="238"/>
                  </a:cubicBezTo>
                  <a:cubicBezTo>
                    <a:pt x="113" y="304"/>
                    <a:pt x="132" y="388"/>
                    <a:pt x="160" y="463"/>
                  </a:cubicBezTo>
                  <a:cubicBezTo>
                    <a:pt x="197" y="613"/>
                    <a:pt x="216" y="781"/>
                    <a:pt x="207" y="931"/>
                  </a:cubicBezTo>
                  <a:cubicBezTo>
                    <a:pt x="207" y="964"/>
                    <a:pt x="230" y="980"/>
                    <a:pt x="255" y="980"/>
                  </a:cubicBezTo>
                  <a:cubicBezTo>
                    <a:pt x="279" y="980"/>
                    <a:pt x="305" y="964"/>
                    <a:pt x="310" y="931"/>
                  </a:cubicBezTo>
                  <a:cubicBezTo>
                    <a:pt x="319" y="772"/>
                    <a:pt x="300" y="603"/>
                    <a:pt x="263" y="435"/>
                  </a:cubicBezTo>
                  <a:cubicBezTo>
                    <a:pt x="235" y="360"/>
                    <a:pt x="216" y="285"/>
                    <a:pt x="179" y="201"/>
                  </a:cubicBezTo>
                  <a:cubicBezTo>
                    <a:pt x="151" y="135"/>
                    <a:pt x="122" y="51"/>
                    <a:pt x="48" y="4"/>
                  </a:cubicBezTo>
                  <a:cubicBezTo>
                    <a:pt x="43" y="2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6992467" y="4137632"/>
              <a:ext cx="20692" cy="59087"/>
            </a:xfrm>
            <a:custGeom>
              <a:avLst/>
              <a:gdLst/>
              <a:ahLst/>
              <a:cxnLst/>
              <a:rect l="l" t="t" r="r" b="b"/>
              <a:pathLst>
                <a:path w="298" h="851" extrusionOk="0">
                  <a:moveTo>
                    <a:pt x="22" y="1"/>
                  </a:moveTo>
                  <a:cubicBezTo>
                    <a:pt x="8" y="1"/>
                    <a:pt x="0" y="18"/>
                    <a:pt x="7" y="31"/>
                  </a:cubicBezTo>
                  <a:cubicBezTo>
                    <a:pt x="63" y="153"/>
                    <a:pt x="119" y="284"/>
                    <a:pt x="157" y="406"/>
                  </a:cubicBezTo>
                  <a:cubicBezTo>
                    <a:pt x="194" y="537"/>
                    <a:pt x="203" y="677"/>
                    <a:pt x="194" y="808"/>
                  </a:cubicBezTo>
                  <a:cubicBezTo>
                    <a:pt x="194" y="836"/>
                    <a:pt x="215" y="850"/>
                    <a:pt x="236" y="850"/>
                  </a:cubicBezTo>
                  <a:cubicBezTo>
                    <a:pt x="257" y="850"/>
                    <a:pt x="278" y="836"/>
                    <a:pt x="278" y="808"/>
                  </a:cubicBezTo>
                  <a:cubicBezTo>
                    <a:pt x="297" y="677"/>
                    <a:pt x="288" y="527"/>
                    <a:pt x="241" y="387"/>
                  </a:cubicBezTo>
                  <a:cubicBezTo>
                    <a:pt x="203" y="247"/>
                    <a:pt x="147" y="116"/>
                    <a:pt x="44" y="13"/>
                  </a:cubicBezTo>
                  <a:cubicBezTo>
                    <a:pt x="36" y="4"/>
                    <a:pt x="28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7035794" y="4126106"/>
              <a:ext cx="18261" cy="48533"/>
            </a:xfrm>
            <a:custGeom>
              <a:avLst/>
              <a:gdLst/>
              <a:ahLst/>
              <a:cxnLst/>
              <a:rect l="l" t="t" r="r" b="b"/>
              <a:pathLst>
                <a:path w="263" h="699" extrusionOk="0">
                  <a:moveTo>
                    <a:pt x="29" y="1"/>
                  </a:moveTo>
                  <a:cubicBezTo>
                    <a:pt x="10" y="1"/>
                    <a:pt x="1" y="1"/>
                    <a:pt x="1" y="10"/>
                  </a:cubicBezTo>
                  <a:cubicBezTo>
                    <a:pt x="1" y="38"/>
                    <a:pt x="10" y="66"/>
                    <a:pt x="29" y="85"/>
                  </a:cubicBezTo>
                  <a:cubicBezTo>
                    <a:pt x="38" y="104"/>
                    <a:pt x="47" y="132"/>
                    <a:pt x="75" y="151"/>
                  </a:cubicBezTo>
                  <a:cubicBezTo>
                    <a:pt x="94" y="207"/>
                    <a:pt x="122" y="272"/>
                    <a:pt x="132" y="328"/>
                  </a:cubicBezTo>
                  <a:cubicBezTo>
                    <a:pt x="141" y="385"/>
                    <a:pt x="150" y="441"/>
                    <a:pt x="150" y="506"/>
                  </a:cubicBezTo>
                  <a:lnTo>
                    <a:pt x="150" y="581"/>
                  </a:lnTo>
                  <a:cubicBezTo>
                    <a:pt x="150" y="619"/>
                    <a:pt x="141" y="647"/>
                    <a:pt x="169" y="675"/>
                  </a:cubicBezTo>
                  <a:cubicBezTo>
                    <a:pt x="175" y="692"/>
                    <a:pt x="192" y="699"/>
                    <a:pt x="206" y="699"/>
                  </a:cubicBezTo>
                  <a:cubicBezTo>
                    <a:pt x="215" y="699"/>
                    <a:pt x="222" y="697"/>
                    <a:pt x="225" y="693"/>
                  </a:cubicBezTo>
                  <a:cubicBezTo>
                    <a:pt x="244" y="665"/>
                    <a:pt x="244" y="628"/>
                    <a:pt x="244" y="600"/>
                  </a:cubicBezTo>
                  <a:cubicBezTo>
                    <a:pt x="263" y="572"/>
                    <a:pt x="263" y="553"/>
                    <a:pt x="244" y="516"/>
                  </a:cubicBezTo>
                  <a:cubicBezTo>
                    <a:pt x="244" y="450"/>
                    <a:pt x="235" y="385"/>
                    <a:pt x="216" y="319"/>
                  </a:cubicBezTo>
                  <a:lnTo>
                    <a:pt x="141" y="141"/>
                  </a:lnTo>
                  <a:cubicBezTo>
                    <a:pt x="132" y="113"/>
                    <a:pt x="104" y="85"/>
                    <a:pt x="94" y="57"/>
                  </a:cubicBezTo>
                  <a:cubicBezTo>
                    <a:pt x="85" y="38"/>
                    <a:pt x="57" y="10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7035794" y="2696699"/>
              <a:ext cx="189141" cy="136227"/>
            </a:xfrm>
            <a:custGeom>
              <a:avLst/>
              <a:gdLst/>
              <a:ahLst/>
              <a:cxnLst/>
              <a:rect l="l" t="t" r="r" b="b"/>
              <a:pathLst>
                <a:path w="2724" h="1962" extrusionOk="0">
                  <a:moveTo>
                    <a:pt x="2518" y="1"/>
                  </a:moveTo>
                  <a:cubicBezTo>
                    <a:pt x="1779" y="244"/>
                    <a:pt x="1011" y="375"/>
                    <a:pt x="244" y="412"/>
                  </a:cubicBezTo>
                  <a:cubicBezTo>
                    <a:pt x="235" y="843"/>
                    <a:pt x="150" y="1264"/>
                    <a:pt x="1" y="1676"/>
                  </a:cubicBezTo>
                  <a:cubicBezTo>
                    <a:pt x="370" y="1884"/>
                    <a:pt x="796" y="1962"/>
                    <a:pt x="1225" y="1962"/>
                  </a:cubicBezTo>
                  <a:cubicBezTo>
                    <a:pt x="1395" y="1962"/>
                    <a:pt x="1565" y="1950"/>
                    <a:pt x="1732" y="1928"/>
                  </a:cubicBezTo>
                  <a:cubicBezTo>
                    <a:pt x="1919" y="1910"/>
                    <a:pt x="2106" y="1872"/>
                    <a:pt x="2293" y="1807"/>
                  </a:cubicBezTo>
                  <a:cubicBezTo>
                    <a:pt x="2471" y="1732"/>
                    <a:pt x="2630" y="1601"/>
                    <a:pt x="2724" y="1442"/>
                  </a:cubicBezTo>
                  <a:cubicBezTo>
                    <a:pt x="2574" y="983"/>
                    <a:pt x="2518" y="478"/>
                    <a:pt x="2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7185912" y="2151932"/>
              <a:ext cx="285933" cy="607604"/>
            </a:xfrm>
            <a:custGeom>
              <a:avLst/>
              <a:gdLst/>
              <a:ahLst/>
              <a:cxnLst/>
              <a:rect l="l" t="t" r="r" b="b"/>
              <a:pathLst>
                <a:path w="4118" h="8751" extrusionOk="0">
                  <a:moveTo>
                    <a:pt x="1786" y="0"/>
                  </a:moveTo>
                  <a:cubicBezTo>
                    <a:pt x="1315" y="0"/>
                    <a:pt x="846" y="183"/>
                    <a:pt x="506" y="510"/>
                  </a:cubicBezTo>
                  <a:cubicBezTo>
                    <a:pt x="0" y="1044"/>
                    <a:pt x="169" y="1848"/>
                    <a:pt x="403" y="2466"/>
                  </a:cubicBezTo>
                  <a:cubicBezTo>
                    <a:pt x="599" y="3009"/>
                    <a:pt x="889" y="3533"/>
                    <a:pt x="1002" y="4104"/>
                  </a:cubicBezTo>
                  <a:cubicBezTo>
                    <a:pt x="1123" y="4749"/>
                    <a:pt x="1020" y="5414"/>
                    <a:pt x="983" y="6069"/>
                  </a:cubicBezTo>
                  <a:cubicBezTo>
                    <a:pt x="955" y="6724"/>
                    <a:pt x="1002" y="7416"/>
                    <a:pt x="1357" y="7968"/>
                  </a:cubicBezTo>
                  <a:cubicBezTo>
                    <a:pt x="1687" y="8463"/>
                    <a:pt x="2283" y="8750"/>
                    <a:pt x="2873" y="8750"/>
                  </a:cubicBezTo>
                  <a:cubicBezTo>
                    <a:pt x="3087" y="8750"/>
                    <a:pt x="3301" y="8713"/>
                    <a:pt x="3500" y="8633"/>
                  </a:cubicBezTo>
                  <a:cubicBezTo>
                    <a:pt x="3622" y="8586"/>
                    <a:pt x="3743" y="8511"/>
                    <a:pt x="3809" y="8399"/>
                  </a:cubicBezTo>
                  <a:cubicBezTo>
                    <a:pt x="3874" y="8249"/>
                    <a:pt x="3818" y="8071"/>
                    <a:pt x="3725" y="7931"/>
                  </a:cubicBezTo>
                  <a:cubicBezTo>
                    <a:pt x="3631" y="7791"/>
                    <a:pt x="3509" y="7669"/>
                    <a:pt x="3444" y="7519"/>
                  </a:cubicBezTo>
                  <a:cubicBezTo>
                    <a:pt x="3275" y="7135"/>
                    <a:pt x="3491" y="6686"/>
                    <a:pt x="3697" y="6331"/>
                  </a:cubicBezTo>
                  <a:cubicBezTo>
                    <a:pt x="3912" y="5956"/>
                    <a:pt x="4118" y="5507"/>
                    <a:pt x="3931" y="5133"/>
                  </a:cubicBezTo>
                  <a:cubicBezTo>
                    <a:pt x="3818" y="4908"/>
                    <a:pt x="3584" y="4759"/>
                    <a:pt x="3509" y="4515"/>
                  </a:cubicBezTo>
                  <a:cubicBezTo>
                    <a:pt x="3435" y="4272"/>
                    <a:pt x="3547" y="4019"/>
                    <a:pt x="3631" y="3785"/>
                  </a:cubicBezTo>
                  <a:cubicBezTo>
                    <a:pt x="3884" y="3102"/>
                    <a:pt x="3968" y="2326"/>
                    <a:pt x="3762" y="1624"/>
                  </a:cubicBezTo>
                  <a:cubicBezTo>
                    <a:pt x="3547" y="922"/>
                    <a:pt x="3013" y="304"/>
                    <a:pt x="2312" y="80"/>
                  </a:cubicBezTo>
                  <a:cubicBezTo>
                    <a:pt x="2141" y="26"/>
                    <a:pt x="1963" y="0"/>
                    <a:pt x="1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6872691" y="2500830"/>
              <a:ext cx="158659" cy="182955"/>
            </a:xfrm>
            <a:custGeom>
              <a:avLst/>
              <a:gdLst/>
              <a:ahLst/>
              <a:cxnLst/>
              <a:rect l="l" t="t" r="r" b="b"/>
              <a:pathLst>
                <a:path w="2285" h="2635" extrusionOk="0">
                  <a:moveTo>
                    <a:pt x="1920" y="1"/>
                  </a:moveTo>
                  <a:cubicBezTo>
                    <a:pt x="1863" y="1"/>
                    <a:pt x="1804" y="11"/>
                    <a:pt x="1751" y="24"/>
                  </a:cubicBezTo>
                  <a:cubicBezTo>
                    <a:pt x="1629" y="538"/>
                    <a:pt x="1367" y="1006"/>
                    <a:pt x="1049" y="1446"/>
                  </a:cubicBezTo>
                  <a:cubicBezTo>
                    <a:pt x="740" y="1867"/>
                    <a:pt x="375" y="2251"/>
                    <a:pt x="1" y="2635"/>
                  </a:cubicBezTo>
                  <a:cubicBezTo>
                    <a:pt x="188" y="2625"/>
                    <a:pt x="347" y="2522"/>
                    <a:pt x="506" y="2410"/>
                  </a:cubicBezTo>
                  <a:cubicBezTo>
                    <a:pt x="1227" y="1895"/>
                    <a:pt x="1826" y="1212"/>
                    <a:pt x="2219" y="426"/>
                  </a:cubicBezTo>
                  <a:cubicBezTo>
                    <a:pt x="2284" y="323"/>
                    <a:pt x="2200" y="145"/>
                    <a:pt x="2116" y="70"/>
                  </a:cubicBezTo>
                  <a:cubicBezTo>
                    <a:pt x="2063" y="18"/>
                    <a:pt x="1993" y="1"/>
                    <a:pt x="19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6932475" y="2328499"/>
              <a:ext cx="362659" cy="426107"/>
            </a:xfrm>
            <a:custGeom>
              <a:avLst/>
              <a:gdLst/>
              <a:ahLst/>
              <a:cxnLst/>
              <a:rect l="l" t="t" r="r" b="b"/>
              <a:pathLst>
                <a:path w="5223" h="6137" extrusionOk="0">
                  <a:moveTo>
                    <a:pt x="3031" y="0"/>
                  </a:moveTo>
                  <a:cubicBezTo>
                    <a:pt x="2812" y="0"/>
                    <a:pt x="2591" y="26"/>
                    <a:pt x="2378" y="73"/>
                  </a:cubicBezTo>
                  <a:cubicBezTo>
                    <a:pt x="1919" y="166"/>
                    <a:pt x="1489" y="353"/>
                    <a:pt x="1114" y="634"/>
                  </a:cubicBezTo>
                  <a:cubicBezTo>
                    <a:pt x="740" y="915"/>
                    <a:pt x="291" y="1280"/>
                    <a:pt x="310" y="1748"/>
                  </a:cubicBezTo>
                  <a:cubicBezTo>
                    <a:pt x="319" y="2253"/>
                    <a:pt x="263" y="2768"/>
                    <a:pt x="132" y="3254"/>
                  </a:cubicBezTo>
                  <a:cubicBezTo>
                    <a:pt x="1" y="3750"/>
                    <a:pt x="113" y="4274"/>
                    <a:pt x="328" y="4733"/>
                  </a:cubicBezTo>
                  <a:cubicBezTo>
                    <a:pt x="553" y="5182"/>
                    <a:pt x="918" y="5594"/>
                    <a:pt x="1208" y="6006"/>
                  </a:cubicBezTo>
                  <a:cubicBezTo>
                    <a:pt x="1245" y="6062"/>
                    <a:pt x="1311" y="6108"/>
                    <a:pt x="1376" y="6137"/>
                  </a:cubicBezTo>
                  <a:cubicBezTo>
                    <a:pt x="2247" y="6108"/>
                    <a:pt x="3126" y="5912"/>
                    <a:pt x="3950" y="5575"/>
                  </a:cubicBezTo>
                  <a:cubicBezTo>
                    <a:pt x="4071" y="5528"/>
                    <a:pt x="4165" y="5463"/>
                    <a:pt x="4259" y="5360"/>
                  </a:cubicBezTo>
                  <a:cubicBezTo>
                    <a:pt x="4717" y="4826"/>
                    <a:pt x="5026" y="4143"/>
                    <a:pt x="5129" y="3441"/>
                  </a:cubicBezTo>
                  <a:cubicBezTo>
                    <a:pt x="5222" y="2899"/>
                    <a:pt x="5166" y="2337"/>
                    <a:pt x="5063" y="1785"/>
                  </a:cubicBezTo>
                  <a:cubicBezTo>
                    <a:pt x="4960" y="1233"/>
                    <a:pt x="4708" y="690"/>
                    <a:pt x="4259" y="363"/>
                  </a:cubicBezTo>
                  <a:cubicBezTo>
                    <a:pt x="3908" y="106"/>
                    <a:pt x="3474" y="0"/>
                    <a:pt x="3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7035169" y="2719473"/>
              <a:ext cx="154076" cy="35758"/>
            </a:xfrm>
            <a:custGeom>
              <a:avLst/>
              <a:gdLst/>
              <a:ahLst/>
              <a:cxnLst/>
              <a:rect l="l" t="t" r="r" b="b"/>
              <a:pathLst>
                <a:path w="2219" h="515" extrusionOk="0">
                  <a:moveTo>
                    <a:pt x="2190" y="0"/>
                  </a:moveTo>
                  <a:cubicBezTo>
                    <a:pt x="1834" y="38"/>
                    <a:pt x="1488" y="187"/>
                    <a:pt x="1142" y="272"/>
                  </a:cubicBezTo>
                  <a:cubicBezTo>
                    <a:pt x="768" y="356"/>
                    <a:pt x="384" y="431"/>
                    <a:pt x="0" y="506"/>
                  </a:cubicBezTo>
                  <a:lnTo>
                    <a:pt x="0" y="515"/>
                  </a:lnTo>
                  <a:cubicBezTo>
                    <a:pt x="375" y="515"/>
                    <a:pt x="749" y="468"/>
                    <a:pt x="1123" y="403"/>
                  </a:cubicBezTo>
                  <a:cubicBezTo>
                    <a:pt x="1469" y="318"/>
                    <a:pt x="1891" y="262"/>
                    <a:pt x="2199" y="56"/>
                  </a:cubicBezTo>
                  <a:cubicBezTo>
                    <a:pt x="2218" y="47"/>
                    <a:pt x="2209" y="0"/>
                    <a:pt x="2190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7088426" y="2484444"/>
              <a:ext cx="75476" cy="23885"/>
            </a:xfrm>
            <a:custGeom>
              <a:avLst/>
              <a:gdLst/>
              <a:ahLst/>
              <a:cxnLst/>
              <a:rect l="l" t="t" r="r" b="b"/>
              <a:pathLst>
                <a:path w="1087" h="344" extrusionOk="0">
                  <a:moveTo>
                    <a:pt x="301" y="1"/>
                  </a:moveTo>
                  <a:cubicBezTo>
                    <a:pt x="212" y="1"/>
                    <a:pt x="124" y="9"/>
                    <a:pt x="38" y="26"/>
                  </a:cubicBezTo>
                  <a:cubicBezTo>
                    <a:pt x="29" y="54"/>
                    <a:pt x="10" y="63"/>
                    <a:pt x="1" y="91"/>
                  </a:cubicBezTo>
                  <a:cubicBezTo>
                    <a:pt x="101" y="65"/>
                    <a:pt x="203" y="52"/>
                    <a:pt x="304" y="52"/>
                  </a:cubicBezTo>
                  <a:cubicBezTo>
                    <a:pt x="561" y="52"/>
                    <a:pt x="812" y="136"/>
                    <a:pt x="1021" y="297"/>
                  </a:cubicBezTo>
                  <a:cubicBezTo>
                    <a:pt x="1049" y="306"/>
                    <a:pt x="1067" y="325"/>
                    <a:pt x="1086" y="344"/>
                  </a:cubicBezTo>
                  <a:cubicBezTo>
                    <a:pt x="1077" y="250"/>
                    <a:pt x="1002" y="194"/>
                    <a:pt x="918" y="147"/>
                  </a:cubicBezTo>
                  <a:cubicBezTo>
                    <a:pt x="726" y="49"/>
                    <a:pt x="512" y="1"/>
                    <a:pt x="30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6986426" y="2451394"/>
              <a:ext cx="52701" cy="27079"/>
            </a:xfrm>
            <a:custGeom>
              <a:avLst/>
              <a:gdLst/>
              <a:ahLst/>
              <a:cxnLst/>
              <a:rect l="l" t="t" r="r" b="b"/>
              <a:pathLst>
                <a:path w="759" h="390" extrusionOk="0">
                  <a:moveTo>
                    <a:pt x="200" y="0"/>
                  </a:moveTo>
                  <a:cubicBezTo>
                    <a:pt x="152" y="0"/>
                    <a:pt x="104" y="5"/>
                    <a:pt x="57" y="15"/>
                  </a:cubicBezTo>
                  <a:cubicBezTo>
                    <a:pt x="28" y="25"/>
                    <a:pt x="19" y="34"/>
                    <a:pt x="0" y="62"/>
                  </a:cubicBezTo>
                  <a:cubicBezTo>
                    <a:pt x="54" y="48"/>
                    <a:pt x="111" y="40"/>
                    <a:pt x="168" y="40"/>
                  </a:cubicBezTo>
                  <a:cubicBezTo>
                    <a:pt x="259" y="40"/>
                    <a:pt x="350" y="59"/>
                    <a:pt x="431" y="99"/>
                  </a:cubicBezTo>
                  <a:cubicBezTo>
                    <a:pt x="562" y="156"/>
                    <a:pt x="674" y="258"/>
                    <a:pt x="749" y="389"/>
                  </a:cubicBezTo>
                  <a:cubicBezTo>
                    <a:pt x="749" y="352"/>
                    <a:pt x="758" y="305"/>
                    <a:pt x="749" y="287"/>
                  </a:cubicBezTo>
                  <a:cubicBezTo>
                    <a:pt x="634" y="102"/>
                    <a:pt x="418" y="0"/>
                    <a:pt x="20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6950042" y="2178664"/>
              <a:ext cx="428900" cy="442077"/>
            </a:xfrm>
            <a:custGeom>
              <a:avLst/>
              <a:gdLst/>
              <a:ahLst/>
              <a:cxnLst/>
              <a:rect l="l" t="t" r="r" b="b"/>
              <a:pathLst>
                <a:path w="6177" h="6367" extrusionOk="0">
                  <a:moveTo>
                    <a:pt x="3099" y="0"/>
                  </a:moveTo>
                  <a:cubicBezTo>
                    <a:pt x="2792" y="0"/>
                    <a:pt x="2492" y="41"/>
                    <a:pt x="2228" y="125"/>
                  </a:cubicBezTo>
                  <a:cubicBezTo>
                    <a:pt x="1460" y="387"/>
                    <a:pt x="824" y="986"/>
                    <a:pt x="450" y="1707"/>
                  </a:cubicBezTo>
                  <a:cubicBezTo>
                    <a:pt x="75" y="2418"/>
                    <a:pt x="0" y="3279"/>
                    <a:pt x="47" y="4084"/>
                  </a:cubicBezTo>
                  <a:cubicBezTo>
                    <a:pt x="562" y="3981"/>
                    <a:pt x="1048" y="3709"/>
                    <a:pt x="1432" y="3372"/>
                  </a:cubicBezTo>
                  <a:cubicBezTo>
                    <a:pt x="2199" y="4467"/>
                    <a:pt x="3341" y="5319"/>
                    <a:pt x="4604" y="5768"/>
                  </a:cubicBezTo>
                  <a:cubicBezTo>
                    <a:pt x="4717" y="5946"/>
                    <a:pt x="4763" y="6152"/>
                    <a:pt x="4754" y="6367"/>
                  </a:cubicBezTo>
                  <a:cubicBezTo>
                    <a:pt x="5765" y="5459"/>
                    <a:pt x="6177" y="4046"/>
                    <a:pt x="6092" y="2699"/>
                  </a:cubicBezTo>
                  <a:cubicBezTo>
                    <a:pt x="6046" y="1838"/>
                    <a:pt x="5596" y="1014"/>
                    <a:pt x="4894" y="518"/>
                  </a:cubicBezTo>
                  <a:cubicBezTo>
                    <a:pt x="4431" y="182"/>
                    <a:pt x="3748" y="0"/>
                    <a:pt x="3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7241808" y="2579845"/>
              <a:ext cx="87071" cy="105885"/>
            </a:xfrm>
            <a:custGeom>
              <a:avLst/>
              <a:gdLst/>
              <a:ahLst/>
              <a:cxnLst/>
              <a:rect l="l" t="t" r="r" b="b"/>
              <a:pathLst>
                <a:path w="1254" h="1525" extrusionOk="0">
                  <a:moveTo>
                    <a:pt x="903" y="1"/>
                  </a:moveTo>
                  <a:cubicBezTo>
                    <a:pt x="872" y="1"/>
                    <a:pt x="842" y="4"/>
                    <a:pt x="814" y="9"/>
                  </a:cubicBezTo>
                  <a:cubicBezTo>
                    <a:pt x="711" y="37"/>
                    <a:pt x="599" y="84"/>
                    <a:pt x="505" y="140"/>
                  </a:cubicBezTo>
                  <a:cubicBezTo>
                    <a:pt x="309" y="598"/>
                    <a:pt x="159" y="1057"/>
                    <a:pt x="0" y="1525"/>
                  </a:cubicBezTo>
                  <a:cubicBezTo>
                    <a:pt x="262" y="1440"/>
                    <a:pt x="533" y="1337"/>
                    <a:pt x="749" y="1169"/>
                  </a:cubicBezTo>
                  <a:cubicBezTo>
                    <a:pt x="983" y="991"/>
                    <a:pt x="1160" y="757"/>
                    <a:pt x="1217" y="495"/>
                  </a:cubicBezTo>
                  <a:cubicBezTo>
                    <a:pt x="1254" y="355"/>
                    <a:pt x="1235" y="177"/>
                    <a:pt x="1132" y="84"/>
                  </a:cubicBezTo>
                  <a:cubicBezTo>
                    <a:pt x="1071" y="22"/>
                    <a:pt x="985" y="1"/>
                    <a:pt x="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7175497" y="2552210"/>
              <a:ext cx="122206" cy="208228"/>
            </a:xfrm>
            <a:custGeom>
              <a:avLst/>
              <a:gdLst/>
              <a:ahLst/>
              <a:cxnLst/>
              <a:rect l="l" t="t" r="r" b="b"/>
              <a:pathLst>
                <a:path w="1760" h="2999" extrusionOk="0">
                  <a:moveTo>
                    <a:pt x="1426" y="0"/>
                  </a:moveTo>
                  <a:cubicBezTo>
                    <a:pt x="1347" y="0"/>
                    <a:pt x="1259" y="33"/>
                    <a:pt x="1180" y="70"/>
                  </a:cubicBezTo>
                  <a:cubicBezTo>
                    <a:pt x="1161" y="594"/>
                    <a:pt x="1011" y="1108"/>
                    <a:pt x="787" y="1604"/>
                  </a:cubicBezTo>
                  <a:cubicBezTo>
                    <a:pt x="562" y="2091"/>
                    <a:pt x="281" y="2540"/>
                    <a:pt x="1" y="2999"/>
                  </a:cubicBezTo>
                  <a:cubicBezTo>
                    <a:pt x="178" y="2952"/>
                    <a:pt x="319" y="2821"/>
                    <a:pt x="450" y="2681"/>
                  </a:cubicBezTo>
                  <a:cubicBezTo>
                    <a:pt x="1039" y="2035"/>
                    <a:pt x="1488" y="1239"/>
                    <a:pt x="1722" y="388"/>
                  </a:cubicBezTo>
                  <a:cubicBezTo>
                    <a:pt x="1760" y="266"/>
                    <a:pt x="1647" y="107"/>
                    <a:pt x="1545" y="32"/>
                  </a:cubicBezTo>
                  <a:cubicBezTo>
                    <a:pt x="1509" y="10"/>
                    <a:pt x="1469" y="0"/>
                    <a:pt x="1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7236600" y="2187343"/>
              <a:ext cx="132065" cy="148308"/>
            </a:xfrm>
            <a:custGeom>
              <a:avLst/>
              <a:gdLst/>
              <a:ahLst/>
              <a:cxnLst/>
              <a:rect l="l" t="t" r="r" b="b"/>
              <a:pathLst>
                <a:path w="1902" h="2136" extrusionOk="0">
                  <a:moveTo>
                    <a:pt x="19" y="0"/>
                  </a:moveTo>
                  <a:cubicBezTo>
                    <a:pt x="10" y="0"/>
                    <a:pt x="0" y="28"/>
                    <a:pt x="10" y="28"/>
                  </a:cubicBezTo>
                  <a:cubicBezTo>
                    <a:pt x="206" y="141"/>
                    <a:pt x="431" y="234"/>
                    <a:pt x="618" y="365"/>
                  </a:cubicBezTo>
                  <a:cubicBezTo>
                    <a:pt x="814" y="505"/>
                    <a:pt x="1001" y="655"/>
                    <a:pt x="1161" y="842"/>
                  </a:cubicBezTo>
                  <a:cubicBezTo>
                    <a:pt x="1488" y="1217"/>
                    <a:pt x="1685" y="1638"/>
                    <a:pt x="1816" y="2106"/>
                  </a:cubicBezTo>
                  <a:cubicBezTo>
                    <a:pt x="1820" y="2126"/>
                    <a:pt x="1838" y="2136"/>
                    <a:pt x="1855" y="2136"/>
                  </a:cubicBezTo>
                  <a:cubicBezTo>
                    <a:pt x="1879" y="2136"/>
                    <a:pt x="1901" y="2119"/>
                    <a:pt x="1890" y="2087"/>
                  </a:cubicBezTo>
                  <a:cubicBezTo>
                    <a:pt x="1816" y="1619"/>
                    <a:pt x="1544" y="1161"/>
                    <a:pt x="1226" y="796"/>
                  </a:cubicBezTo>
                  <a:cubicBezTo>
                    <a:pt x="1058" y="608"/>
                    <a:pt x="889" y="459"/>
                    <a:pt x="693" y="318"/>
                  </a:cubicBezTo>
                  <a:cubicBezTo>
                    <a:pt x="487" y="178"/>
                    <a:pt x="272" y="47"/>
                    <a:pt x="19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7323672" y="2352106"/>
              <a:ext cx="55895" cy="220865"/>
            </a:xfrm>
            <a:custGeom>
              <a:avLst/>
              <a:gdLst/>
              <a:ahLst/>
              <a:cxnLst/>
              <a:rect l="l" t="t" r="r" b="b"/>
              <a:pathLst>
                <a:path w="805" h="3181" extrusionOk="0">
                  <a:moveTo>
                    <a:pt x="705" y="0"/>
                  </a:moveTo>
                  <a:cubicBezTo>
                    <a:pt x="691" y="0"/>
                    <a:pt x="679" y="10"/>
                    <a:pt x="683" y="32"/>
                  </a:cubicBezTo>
                  <a:cubicBezTo>
                    <a:pt x="711" y="575"/>
                    <a:pt x="674" y="1127"/>
                    <a:pt x="562" y="1670"/>
                  </a:cubicBezTo>
                  <a:cubicBezTo>
                    <a:pt x="496" y="1922"/>
                    <a:pt x="421" y="2184"/>
                    <a:pt x="328" y="2428"/>
                  </a:cubicBezTo>
                  <a:cubicBezTo>
                    <a:pt x="271" y="2568"/>
                    <a:pt x="215" y="2699"/>
                    <a:pt x="150" y="2821"/>
                  </a:cubicBezTo>
                  <a:cubicBezTo>
                    <a:pt x="94" y="2942"/>
                    <a:pt x="19" y="3045"/>
                    <a:pt x="0" y="3167"/>
                  </a:cubicBezTo>
                  <a:cubicBezTo>
                    <a:pt x="0" y="3174"/>
                    <a:pt x="5" y="3180"/>
                    <a:pt x="11" y="3180"/>
                  </a:cubicBezTo>
                  <a:cubicBezTo>
                    <a:pt x="13" y="3180"/>
                    <a:pt x="16" y="3179"/>
                    <a:pt x="19" y="3176"/>
                  </a:cubicBezTo>
                  <a:cubicBezTo>
                    <a:pt x="197" y="3027"/>
                    <a:pt x="290" y="2718"/>
                    <a:pt x="384" y="2512"/>
                  </a:cubicBezTo>
                  <a:cubicBezTo>
                    <a:pt x="487" y="2241"/>
                    <a:pt x="580" y="1960"/>
                    <a:pt x="636" y="1679"/>
                  </a:cubicBezTo>
                  <a:cubicBezTo>
                    <a:pt x="739" y="1155"/>
                    <a:pt x="805" y="575"/>
                    <a:pt x="739" y="32"/>
                  </a:cubicBezTo>
                  <a:cubicBezTo>
                    <a:pt x="739" y="12"/>
                    <a:pt x="721" y="0"/>
                    <a:pt x="705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7094953" y="2414595"/>
              <a:ext cx="133871" cy="102205"/>
            </a:xfrm>
            <a:custGeom>
              <a:avLst/>
              <a:gdLst/>
              <a:ahLst/>
              <a:cxnLst/>
              <a:rect l="l" t="t" r="r" b="b"/>
              <a:pathLst>
                <a:path w="1928" h="1472" extrusionOk="0">
                  <a:moveTo>
                    <a:pt x="24" y="1"/>
                  </a:moveTo>
                  <a:cubicBezTo>
                    <a:pt x="14" y="1"/>
                    <a:pt x="0" y="22"/>
                    <a:pt x="0" y="30"/>
                  </a:cubicBezTo>
                  <a:cubicBezTo>
                    <a:pt x="38" y="115"/>
                    <a:pt x="112" y="180"/>
                    <a:pt x="178" y="264"/>
                  </a:cubicBezTo>
                  <a:cubicBezTo>
                    <a:pt x="243" y="349"/>
                    <a:pt x="318" y="414"/>
                    <a:pt x="384" y="489"/>
                  </a:cubicBezTo>
                  <a:cubicBezTo>
                    <a:pt x="524" y="629"/>
                    <a:pt x="693" y="770"/>
                    <a:pt x="852" y="882"/>
                  </a:cubicBezTo>
                  <a:cubicBezTo>
                    <a:pt x="1020" y="1013"/>
                    <a:pt x="1198" y="1116"/>
                    <a:pt x="1376" y="1219"/>
                  </a:cubicBezTo>
                  <a:cubicBezTo>
                    <a:pt x="1535" y="1312"/>
                    <a:pt x="1722" y="1443"/>
                    <a:pt x="1909" y="1472"/>
                  </a:cubicBezTo>
                  <a:cubicBezTo>
                    <a:pt x="1919" y="1472"/>
                    <a:pt x="1928" y="1443"/>
                    <a:pt x="1919" y="1434"/>
                  </a:cubicBezTo>
                  <a:cubicBezTo>
                    <a:pt x="1853" y="1378"/>
                    <a:pt x="1759" y="1341"/>
                    <a:pt x="1675" y="1294"/>
                  </a:cubicBezTo>
                  <a:cubicBezTo>
                    <a:pt x="1582" y="1247"/>
                    <a:pt x="1497" y="1200"/>
                    <a:pt x="1423" y="1153"/>
                  </a:cubicBezTo>
                  <a:cubicBezTo>
                    <a:pt x="1245" y="1050"/>
                    <a:pt x="1076" y="938"/>
                    <a:pt x="917" y="826"/>
                  </a:cubicBezTo>
                  <a:cubicBezTo>
                    <a:pt x="749" y="704"/>
                    <a:pt x="599" y="564"/>
                    <a:pt x="449" y="423"/>
                  </a:cubicBezTo>
                  <a:cubicBezTo>
                    <a:pt x="374" y="358"/>
                    <a:pt x="300" y="283"/>
                    <a:pt x="225" y="208"/>
                  </a:cubicBezTo>
                  <a:cubicBezTo>
                    <a:pt x="169" y="133"/>
                    <a:pt x="112" y="49"/>
                    <a:pt x="28" y="2"/>
                  </a:cubicBezTo>
                  <a:cubicBezTo>
                    <a:pt x="27" y="1"/>
                    <a:pt x="25" y="1"/>
                    <a:pt x="24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7150362" y="2430842"/>
              <a:ext cx="35412" cy="28676"/>
            </a:xfrm>
            <a:custGeom>
              <a:avLst/>
              <a:gdLst/>
              <a:ahLst/>
              <a:cxnLst/>
              <a:rect l="l" t="t" r="r" b="b"/>
              <a:pathLst>
                <a:path w="510" h="413" extrusionOk="0">
                  <a:moveTo>
                    <a:pt x="30" y="0"/>
                  </a:moveTo>
                  <a:cubicBezTo>
                    <a:pt x="19" y="0"/>
                    <a:pt x="0" y="22"/>
                    <a:pt x="16" y="30"/>
                  </a:cubicBezTo>
                  <a:lnTo>
                    <a:pt x="119" y="133"/>
                  </a:lnTo>
                  <a:cubicBezTo>
                    <a:pt x="157" y="171"/>
                    <a:pt x="203" y="208"/>
                    <a:pt x="232" y="227"/>
                  </a:cubicBezTo>
                  <a:cubicBezTo>
                    <a:pt x="269" y="264"/>
                    <a:pt x="316" y="283"/>
                    <a:pt x="353" y="321"/>
                  </a:cubicBezTo>
                  <a:cubicBezTo>
                    <a:pt x="372" y="330"/>
                    <a:pt x="391" y="358"/>
                    <a:pt x="409" y="367"/>
                  </a:cubicBezTo>
                  <a:cubicBezTo>
                    <a:pt x="437" y="395"/>
                    <a:pt x="447" y="405"/>
                    <a:pt x="484" y="405"/>
                  </a:cubicBezTo>
                  <a:cubicBezTo>
                    <a:pt x="487" y="410"/>
                    <a:pt x="490" y="412"/>
                    <a:pt x="493" y="412"/>
                  </a:cubicBezTo>
                  <a:cubicBezTo>
                    <a:pt x="502" y="412"/>
                    <a:pt x="510" y="397"/>
                    <a:pt x="503" y="377"/>
                  </a:cubicBezTo>
                  <a:cubicBezTo>
                    <a:pt x="494" y="358"/>
                    <a:pt x="465" y="349"/>
                    <a:pt x="456" y="321"/>
                  </a:cubicBezTo>
                  <a:cubicBezTo>
                    <a:pt x="428" y="311"/>
                    <a:pt x="419" y="302"/>
                    <a:pt x="400" y="274"/>
                  </a:cubicBezTo>
                  <a:cubicBezTo>
                    <a:pt x="363" y="236"/>
                    <a:pt x="316" y="218"/>
                    <a:pt x="278" y="180"/>
                  </a:cubicBezTo>
                  <a:cubicBezTo>
                    <a:pt x="250" y="143"/>
                    <a:pt x="194" y="124"/>
                    <a:pt x="166" y="87"/>
                  </a:cubicBezTo>
                  <a:cubicBezTo>
                    <a:pt x="119" y="68"/>
                    <a:pt x="82" y="30"/>
                    <a:pt x="35" y="2"/>
                  </a:cubicBezTo>
                  <a:cubicBezTo>
                    <a:pt x="34" y="1"/>
                    <a:pt x="32" y="0"/>
                    <a:pt x="3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7007881" y="2661636"/>
              <a:ext cx="72143" cy="34508"/>
            </a:xfrm>
            <a:custGeom>
              <a:avLst/>
              <a:gdLst/>
              <a:ahLst/>
              <a:cxnLst/>
              <a:rect l="l" t="t" r="r" b="b"/>
              <a:pathLst>
                <a:path w="1039" h="497" extrusionOk="0">
                  <a:moveTo>
                    <a:pt x="47" y="0"/>
                  </a:moveTo>
                  <a:cubicBezTo>
                    <a:pt x="19" y="0"/>
                    <a:pt x="0" y="38"/>
                    <a:pt x="19" y="75"/>
                  </a:cubicBezTo>
                  <a:cubicBezTo>
                    <a:pt x="75" y="216"/>
                    <a:pt x="169" y="347"/>
                    <a:pt x="300" y="421"/>
                  </a:cubicBezTo>
                  <a:cubicBezTo>
                    <a:pt x="374" y="473"/>
                    <a:pt x="465" y="496"/>
                    <a:pt x="559" y="496"/>
                  </a:cubicBezTo>
                  <a:cubicBezTo>
                    <a:pt x="619" y="496"/>
                    <a:pt x="681" y="487"/>
                    <a:pt x="739" y="468"/>
                  </a:cubicBezTo>
                  <a:cubicBezTo>
                    <a:pt x="1020" y="393"/>
                    <a:pt x="1039" y="234"/>
                    <a:pt x="1020" y="122"/>
                  </a:cubicBezTo>
                  <a:cubicBezTo>
                    <a:pt x="1020" y="98"/>
                    <a:pt x="1006" y="73"/>
                    <a:pt x="984" y="73"/>
                  </a:cubicBezTo>
                  <a:cubicBezTo>
                    <a:pt x="981" y="73"/>
                    <a:pt x="977" y="74"/>
                    <a:pt x="973" y="75"/>
                  </a:cubicBezTo>
                  <a:cubicBezTo>
                    <a:pt x="853" y="122"/>
                    <a:pt x="721" y="146"/>
                    <a:pt x="587" y="146"/>
                  </a:cubicBezTo>
                  <a:cubicBezTo>
                    <a:pt x="400" y="146"/>
                    <a:pt x="211" y="99"/>
                    <a:pt x="47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7022185" y="2614005"/>
              <a:ext cx="24094" cy="7915"/>
            </a:xfrm>
            <a:custGeom>
              <a:avLst/>
              <a:gdLst/>
              <a:ahLst/>
              <a:cxnLst/>
              <a:rect l="l" t="t" r="r" b="b"/>
              <a:pathLst>
                <a:path w="347" h="114" extrusionOk="0">
                  <a:moveTo>
                    <a:pt x="130" y="0"/>
                  </a:moveTo>
                  <a:cubicBezTo>
                    <a:pt x="121" y="0"/>
                    <a:pt x="112" y="1"/>
                    <a:pt x="103" y="3"/>
                  </a:cubicBezTo>
                  <a:cubicBezTo>
                    <a:pt x="84" y="13"/>
                    <a:pt x="56" y="13"/>
                    <a:pt x="38" y="22"/>
                  </a:cubicBezTo>
                  <a:cubicBezTo>
                    <a:pt x="9" y="31"/>
                    <a:pt x="0" y="59"/>
                    <a:pt x="0" y="78"/>
                  </a:cubicBezTo>
                  <a:cubicBezTo>
                    <a:pt x="0" y="98"/>
                    <a:pt x="131" y="114"/>
                    <a:pt x="240" y="114"/>
                  </a:cubicBezTo>
                  <a:cubicBezTo>
                    <a:pt x="282" y="114"/>
                    <a:pt x="320" y="111"/>
                    <a:pt x="346" y="106"/>
                  </a:cubicBezTo>
                  <a:cubicBezTo>
                    <a:pt x="288" y="64"/>
                    <a:pt x="207" y="0"/>
                    <a:pt x="13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7088426" y="2519369"/>
              <a:ext cx="25413" cy="42284"/>
            </a:xfrm>
            <a:custGeom>
              <a:avLst/>
              <a:gdLst/>
              <a:ahLst/>
              <a:cxnLst/>
              <a:rect l="l" t="t" r="r" b="b"/>
              <a:pathLst>
                <a:path w="366" h="609" extrusionOk="0">
                  <a:moveTo>
                    <a:pt x="210" y="1"/>
                  </a:moveTo>
                  <a:cubicBezTo>
                    <a:pt x="196" y="1"/>
                    <a:pt x="183" y="4"/>
                    <a:pt x="169" y="9"/>
                  </a:cubicBezTo>
                  <a:cubicBezTo>
                    <a:pt x="94" y="28"/>
                    <a:pt x="75" y="103"/>
                    <a:pt x="66" y="168"/>
                  </a:cubicBezTo>
                  <a:cubicBezTo>
                    <a:pt x="47" y="225"/>
                    <a:pt x="38" y="271"/>
                    <a:pt x="29" y="337"/>
                  </a:cubicBezTo>
                  <a:cubicBezTo>
                    <a:pt x="19" y="393"/>
                    <a:pt x="1" y="449"/>
                    <a:pt x="19" y="505"/>
                  </a:cubicBezTo>
                  <a:cubicBezTo>
                    <a:pt x="26" y="564"/>
                    <a:pt x="82" y="609"/>
                    <a:pt x="141" y="609"/>
                  </a:cubicBezTo>
                  <a:cubicBezTo>
                    <a:pt x="167" y="609"/>
                    <a:pt x="193" y="600"/>
                    <a:pt x="216" y="580"/>
                  </a:cubicBezTo>
                  <a:cubicBezTo>
                    <a:pt x="235" y="552"/>
                    <a:pt x="253" y="533"/>
                    <a:pt x="263" y="505"/>
                  </a:cubicBezTo>
                  <a:cubicBezTo>
                    <a:pt x="300" y="449"/>
                    <a:pt x="319" y="365"/>
                    <a:pt x="347" y="299"/>
                  </a:cubicBezTo>
                  <a:cubicBezTo>
                    <a:pt x="366" y="225"/>
                    <a:pt x="366" y="159"/>
                    <a:pt x="347" y="84"/>
                  </a:cubicBezTo>
                  <a:cubicBezTo>
                    <a:pt x="317" y="40"/>
                    <a:pt x="264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6996841" y="2496664"/>
              <a:ext cx="25413" cy="42146"/>
            </a:xfrm>
            <a:custGeom>
              <a:avLst/>
              <a:gdLst/>
              <a:ahLst/>
              <a:cxnLst/>
              <a:rect l="l" t="t" r="r" b="b"/>
              <a:pathLst>
                <a:path w="366" h="607" extrusionOk="0">
                  <a:moveTo>
                    <a:pt x="210" y="0"/>
                  </a:moveTo>
                  <a:cubicBezTo>
                    <a:pt x="196" y="0"/>
                    <a:pt x="182" y="3"/>
                    <a:pt x="169" y="9"/>
                  </a:cubicBezTo>
                  <a:cubicBezTo>
                    <a:pt x="94" y="28"/>
                    <a:pt x="75" y="102"/>
                    <a:pt x="56" y="168"/>
                  </a:cubicBezTo>
                  <a:cubicBezTo>
                    <a:pt x="47" y="224"/>
                    <a:pt x="38" y="271"/>
                    <a:pt x="28" y="336"/>
                  </a:cubicBezTo>
                  <a:cubicBezTo>
                    <a:pt x="9" y="393"/>
                    <a:pt x="0" y="449"/>
                    <a:pt x="9" y="505"/>
                  </a:cubicBezTo>
                  <a:cubicBezTo>
                    <a:pt x="29" y="558"/>
                    <a:pt x="87" y="607"/>
                    <a:pt x="146" y="607"/>
                  </a:cubicBezTo>
                  <a:cubicBezTo>
                    <a:pt x="170" y="607"/>
                    <a:pt x="194" y="599"/>
                    <a:pt x="215" y="580"/>
                  </a:cubicBezTo>
                  <a:cubicBezTo>
                    <a:pt x="234" y="552"/>
                    <a:pt x="243" y="533"/>
                    <a:pt x="262" y="505"/>
                  </a:cubicBezTo>
                  <a:cubicBezTo>
                    <a:pt x="290" y="449"/>
                    <a:pt x="318" y="364"/>
                    <a:pt x="337" y="299"/>
                  </a:cubicBezTo>
                  <a:cubicBezTo>
                    <a:pt x="365" y="224"/>
                    <a:pt x="365" y="159"/>
                    <a:pt x="337" y="84"/>
                  </a:cubicBezTo>
                  <a:cubicBezTo>
                    <a:pt x="315" y="39"/>
                    <a:pt x="26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7091064" y="2516175"/>
              <a:ext cx="40342" cy="17844"/>
            </a:xfrm>
            <a:custGeom>
              <a:avLst/>
              <a:gdLst/>
              <a:ahLst/>
              <a:cxnLst/>
              <a:rect l="l" t="t" r="r" b="b"/>
              <a:pathLst>
                <a:path w="581" h="257" extrusionOk="0">
                  <a:moveTo>
                    <a:pt x="186" y="1"/>
                  </a:moveTo>
                  <a:cubicBezTo>
                    <a:pt x="170" y="1"/>
                    <a:pt x="155" y="3"/>
                    <a:pt x="140" y="9"/>
                  </a:cubicBezTo>
                  <a:cubicBezTo>
                    <a:pt x="122" y="9"/>
                    <a:pt x="94" y="18"/>
                    <a:pt x="56" y="27"/>
                  </a:cubicBezTo>
                  <a:cubicBezTo>
                    <a:pt x="37" y="37"/>
                    <a:pt x="9" y="65"/>
                    <a:pt x="0" y="74"/>
                  </a:cubicBezTo>
                  <a:lnTo>
                    <a:pt x="0" y="83"/>
                  </a:lnTo>
                  <a:cubicBezTo>
                    <a:pt x="28" y="83"/>
                    <a:pt x="47" y="83"/>
                    <a:pt x="75" y="74"/>
                  </a:cubicBezTo>
                  <a:cubicBezTo>
                    <a:pt x="94" y="65"/>
                    <a:pt x="103" y="65"/>
                    <a:pt x="131" y="65"/>
                  </a:cubicBezTo>
                  <a:cubicBezTo>
                    <a:pt x="145" y="62"/>
                    <a:pt x="158" y="61"/>
                    <a:pt x="172" y="61"/>
                  </a:cubicBezTo>
                  <a:cubicBezTo>
                    <a:pt x="205" y="61"/>
                    <a:pt x="238" y="67"/>
                    <a:pt x="271" y="74"/>
                  </a:cubicBezTo>
                  <a:cubicBezTo>
                    <a:pt x="356" y="102"/>
                    <a:pt x="412" y="158"/>
                    <a:pt x="459" y="243"/>
                  </a:cubicBezTo>
                  <a:lnTo>
                    <a:pt x="468" y="252"/>
                  </a:lnTo>
                  <a:cubicBezTo>
                    <a:pt x="474" y="252"/>
                    <a:pt x="476" y="256"/>
                    <a:pt x="482" y="256"/>
                  </a:cubicBezTo>
                  <a:cubicBezTo>
                    <a:pt x="486" y="256"/>
                    <a:pt x="490" y="255"/>
                    <a:pt x="496" y="252"/>
                  </a:cubicBezTo>
                  <a:cubicBezTo>
                    <a:pt x="505" y="252"/>
                    <a:pt x="505" y="252"/>
                    <a:pt x="515" y="243"/>
                  </a:cubicBezTo>
                  <a:cubicBezTo>
                    <a:pt x="515" y="243"/>
                    <a:pt x="524" y="243"/>
                    <a:pt x="524" y="224"/>
                  </a:cubicBezTo>
                  <a:lnTo>
                    <a:pt x="533" y="214"/>
                  </a:lnTo>
                  <a:cubicBezTo>
                    <a:pt x="552" y="214"/>
                    <a:pt x="552" y="205"/>
                    <a:pt x="561" y="205"/>
                  </a:cubicBezTo>
                  <a:cubicBezTo>
                    <a:pt x="561" y="205"/>
                    <a:pt x="571" y="186"/>
                    <a:pt x="571" y="177"/>
                  </a:cubicBezTo>
                  <a:cubicBezTo>
                    <a:pt x="580" y="168"/>
                    <a:pt x="580" y="168"/>
                    <a:pt x="571" y="158"/>
                  </a:cubicBezTo>
                  <a:lnTo>
                    <a:pt x="561" y="149"/>
                  </a:lnTo>
                  <a:lnTo>
                    <a:pt x="543" y="149"/>
                  </a:lnTo>
                  <a:cubicBezTo>
                    <a:pt x="524" y="149"/>
                    <a:pt x="524" y="158"/>
                    <a:pt x="515" y="158"/>
                  </a:cubicBezTo>
                  <a:lnTo>
                    <a:pt x="505" y="168"/>
                  </a:lnTo>
                  <a:cubicBezTo>
                    <a:pt x="505" y="168"/>
                    <a:pt x="505" y="177"/>
                    <a:pt x="496" y="177"/>
                  </a:cubicBezTo>
                  <a:cubicBezTo>
                    <a:pt x="459" y="102"/>
                    <a:pt x="374" y="37"/>
                    <a:pt x="290" y="18"/>
                  </a:cubicBezTo>
                  <a:cubicBezTo>
                    <a:pt x="258" y="11"/>
                    <a:pt x="221" y="1"/>
                    <a:pt x="1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6999410" y="2490832"/>
              <a:ext cx="33884" cy="22080"/>
            </a:xfrm>
            <a:custGeom>
              <a:avLst/>
              <a:gdLst/>
              <a:ahLst/>
              <a:cxnLst/>
              <a:rect l="l" t="t" r="r" b="b"/>
              <a:pathLst>
                <a:path w="488" h="318" extrusionOk="0">
                  <a:moveTo>
                    <a:pt x="18" y="1"/>
                  </a:moveTo>
                  <a:cubicBezTo>
                    <a:pt x="9" y="1"/>
                    <a:pt x="1" y="12"/>
                    <a:pt x="1" y="18"/>
                  </a:cubicBezTo>
                  <a:lnTo>
                    <a:pt x="1" y="55"/>
                  </a:lnTo>
                  <a:lnTo>
                    <a:pt x="1" y="74"/>
                  </a:lnTo>
                  <a:cubicBezTo>
                    <a:pt x="1" y="74"/>
                    <a:pt x="1" y="83"/>
                    <a:pt x="10" y="83"/>
                  </a:cubicBezTo>
                  <a:cubicBezTo>
                    <a:pt x="19" y="112"/>
                    <a:pt x="38" y="121"/>
                    <a:pt x="47" y="130"/>
                  </a:cubicBezTo>
                  <a:cubicBezTo>
                    <a:pt x="47" y="130"/>
                    <a:pt x="57" y="130"/>
                    <a:pt x="57" y="149"/>
                  </a:cubicBezTo>
                  <a:lnTo>
                    <a:pt x="66" y="149"/>
                  </a:lnTo>
                  <a:cubicBezTo>
                    <a:pt x="103" y="130"/>
                    <a:pt x="150" y="121"/>
                    <a:pt x="197" y="121"/>
                  </a:cubicBezTo>
                  <a:cubicBezTo>
                    <a:pt x="244" y="121"/>
                    <a:pt x="281" y="130"/>
                    <a:pt x="328" y="158"/>
                  </a:cubicBezTo>
                  <a:cubicBezTo>
                    <a:pt x="366" y="177"/>
                    <a:pt x="384" y="205"/>
                    <a:pt x="412" y="224"/>
                  </a:cubicBezTo>
                  <a:cubicBezTo>
                    <a:pt x="422" y="243"/>
                    <a:pt x="431" y="261"/>
                    <a:pt x="440" y="271"/>
                  </a:cubicBezTo>
                  <a:cubicBezTo>
                    <a:pt x="459" y="299"/>
                    <a:pt x="468" y="308"/>
                    <a:pt x="478" y="317"/>
                  </a:cubicBezTo>
                  <a:lnTo>
                    <a:pt x="487" y="317"/>
                  </a:lnTo>
                  <a:cubicBezTo>
                    <a:pt x="478" y="299"/>
                    <a:pt x="478" y="280"/>
                    <a:pt x="468" y="261"/>
                  </a:cubicBezTo>
                  <a:cubicBezTo>
                    <a:pt x="459" y="243"/>
                    <a:pt x="440" y="233"/>
                    <a:pt x="431" y="205"/>
                  </a:cubicBezTo>
                  <a:cubicBezTo>
                    <a:pt x="412" y="168"/>
                    <a:pt x="375" y="140"/>
                    <a:pt x="337" y="121"/>
                  </a:cubicBezTo>
                  <a:cubicBezTo>
                    <a:pt x="291" y="102"/>
                    <a:pt x="244" y="93"/>
                    <a:pt x="197" y="74"/>
                  </a:cubicBezTo>
                  <a:lnTo>
                    <a:pt x="132" y="74"/>
                  </a:lnTo>
                  <a:cubicBezTo>
                    <a:pt x="103" y="74"/>
                    <a:pt x="94" y="93"/>
                    <a:pt x="66" y="93"/>
                  </a:cubicBezTo>
                  <a:cubicBezTo>
                    <a:pt x="66" y="93"/>
                    <a:pt x="66" y="74"/>
                    <a:pt x="57" y="74"/>
                  </a:cubicBezTo>
                  <a:lnTo>
                    <a:pt x="57" y="65"/>
                  </a:lnTo>
                  <a:lnTo>
                    <a:pt x="57" y="55"/>
                  </a:lnTo>
                  <a:lnTo>
                    <a:pt x="57" y="46"/>
                  </a:lnTo>
                  <a:cubicBezTo>
                    <a:pt x="57" y="27"/>
                    <a:pt x="47" y="27"/>
                    <a:pt x="47" y="27"/>
                  </a:cubicBezTo>
                  <a:cubicBezTo>
                    <a:pt x="47" y="18"/>
                    <a:pt x="29" y="9"/>
                    <a:pt x="29" y="9"/>
                  </a:cubicBezTo>
                  <a:cubicBezTo>
                    <a:pt x="26" y="3"/>
                    <a:pt x="22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title"/>
          </p:nvPr>
        </p:nvSpPr>
        <p:spPr>
          <a:xfrm>
            <a:off x="713250" y="504586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Most tools respond 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— but they don’t </a:t>
            </a:r>
            <a:r>
              <a:rPr lang="en-US" b="1" dirty="0">
                <a:solidFill>
                  <a:schemeClr val="accent4"/>
                </a:solidFill>
              </a:rPr>
              <a:t>relate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NeuroX</a:t>
            </a:r>
            <a:r>
              <a:rPr lang="en-US" dirty="0"/>
              <a:t> fills this gap with an AI that builds</a:t>
            </a:r>
            <a:r>
              <a:rPr lang="en-US" dirty="0">
                <a:solidFill>
                  <a:schemeClr val="accent4"/>
                </a:solidFill>
              </a:rPr>
              <a:t> trust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</a:rPr>
              <a:t>adapts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emotionally</a:t>
            </a:r>
            <a:r>
              <a:rPr lang="en-US" dirty="0"/>
              <a:t>, and </a:t>
            </a:r>
            <a:r>
              <a:rPr lang="en-US" dirty="0">
                <a:solidFill>
                  <a:schemeClr val="accent4"/>
                </a:solidFill>
              </a:rPr>
              <a:t>promotes holistic growth</a:t>
            </a:r>
            <a:r>
              <a:rPr lang="en-US" dirty="0"/>
              <a:t>.</a:t>
            </a: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>
            <a:spLocks noGrp="1"/>
          </p:cNvSpPr>
          <p:nvPr>
            <p:ph type="title"/>
          </p:nvPr>
        </p:nvSpPr>
        <p:spPr>
          <a:xfrm>
            <a:off x="4447540" y="2307375"/>
            <a:ext cx="35640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Why Choose Our </a:t>
            </a:r>
            <a:r>
              <a:rPr lang="en-US" sz="3200" dirty="0">
                <a:solidFill>
                  <a:schemeClr val="accent4"/>
                </a:solidFill>
              </a:rPr>
              <a:t>AI Tutor </a:t>
            </a:r>
            <a:r>
              <a:rPr lang="en-US" sz="3200" dirty="0"/>
              <a:t>?</a:t>
            </a:r>
            <a:endParaRPr sz="3200" dirty="0"/>
          </a:p>
        </p:txBody>
      </p:sp>
      <p:sp>
        <p:nvSpPr>
          <p:cNvPr id="599" name="Google Shape;599;p39"/>
          <p:cNvSpPr txBox="1">
            <a:spLocks noGrp="1"/>
          </p:cNvSpPr>
          <p:nvPr>
            <p:ph type="title" idx="2"/>
          </p:nvPr>
        </p:nvSpPr>
        <p:spPr>
          <a:xfrm>
            <a:off x="4373381" y="1340815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grpSp>
        <p:nvGrpSpPr>
          <p:cNvPr id="600" name="Google Shape;600;p39"/>
          <p:cNvGrpSpPr/>
          <p:nvPr/>
        </p:nvGrpSpPr>
        <p:grpSpPr>
          <a:xfrm>
            <a:off x="1234404" y="1276597"/>
            <a:ext cx="2644780" cy="2590306"/>
            <a:chOff x="3197531" y="1955628"/>
            <a:chExt cx="2644780" cy="2590306"/>
          </a:xfrm>
        </p:grpSpPr>
        <p:sp>
          <p:nvSpPr>
            <p:cNvPr id="601" name="Google Shape;601;p39"/>
            <p:cNvSpPr/>
            <p:nvPr/>
          </p:nvSpPr>
          <p:spPr>
            <a:xfrm>
              <a:off x="3197531" y="2043030"/>
              <a:ext cx="2644780" cy="2502905"/>
            </a:xfrm>
            <a:custGeom>
              <a:avLst/>
              <a:gdLst/>
              <a:ahLst/>
              <a:cxnLst/>
              <a:rect l="l" t="t" r="r" b="b"/>
              <a:pathLst>
                <a:path w="48727" h="46111" extrusionOk="0">
                  <a:moveTo>
                    <a:pt x="25214" y="0"/>
                  </a:moveTo>
                  <a:cubicBezTo>
                    <a:pt x="20988" y="0"/>
                    <a:pt x="16863" y="1463"/>
                    <a:pt x="13523" y="4183"/>
                  </a:cubicBezTo>
                  <a:cubicBezTo>
                    <a:pt x="8713" y="8085"/>
                    <a:pt x="6841" y="13924"/>
                    <a:pt x="5194" y="19679"/>
                  </a:cubicBezTo>
                  <a:cubicBezTo>
                    <a:pt x="4745" y="21242"/>
                    <a:pt x="4315" y="22861"/>
                    <a:pt x="3603" y="24321"/>
                  </a:cubicBezTo>
                  <a:cubicBezTo>
                    <a:pt x="2836" y="25902"/>
                    <a:pt x="1825" y="27325"/>
                    <a:pt x="1105" y="28934"/>
                  </a:cubicBezTo>
                  <a:cubicBezTo>
                    <a:pt x="572" y="30113"/>
                    <a:pt x="197" y="31377"/>
                    <a:pt x="122" y="32677"/>
                  </a:cubicBezTo>
                  <a:cubicBezTo>
                    <a:pt x="1" y="35176"/>
                    <a:pt x="955" y="37731"/>
                    <a:pt x="2696" y="39527"/>
                  </a:cubicBezTo>
                  <a:cubicBezTo>
                    <a:pt x="6196" y="43121"/>
                    <a:pt x="13579" y="45282"/>
                    <a:pt x="16152" y="45694"/>
                  </a:cubicBezTo>
                  <a:cubicBezTo>
                    <a:pt x="18024" y="45987"/>
                    <a:pt x="19921" y="46111"/>
                    <a:pt x="21816" y="46111"/>
                  </a:cubicBezTo>
                  <a:cubicBezTo>
                    <a:pt x="23010" y="46111"/>
                    <a:pt x="24202" y="46062"/>
                    <a:pt x="25388" y="45975"/>
                  </a:cubicBezTo>
                  <a:cubicBezTo>
                    <a:pt x="28467" y="45750"/>
                    <a:pt x="31537" y="45320"/>
                    <a:pt x="34578" y="44814"/>
                  </a:cubicBezTo>
                  <a:cubicBezTo>
                    <a:pt x="37020" y="44403"/>
                    <a:pt x="39500" y="43860"/>
                    <a:pt x="41708" y="42700"/>
                  </a:cubicBezTo>
                  <a:cubicBezTo>
                    <a:pt x="42775" y="42138"/>
                    <a:pt x="43767" y="41427"/>
                    <a:pt x="44591" y="40538"/>
                  </a:cubicBezTo>
                  <a:cubicBezTo>
                    <a:pt x="45452" y="39611"/>
                    <a:pt x="46097" y="38526"/>
                    <a:pt x="46565" y="37366"/>
                  </a:cubicBezTo>
                  <a:cubicBezTo>
                    <a:pt x="48727" y="31985"/>
                    <a:pt x="46855" y="26286"/>
                    <a:pt x="47173" y="20746"/>
                  </a:cubicBezTo>
                  <a:cubicBezTo>
                    <a:pt x="47183" y="20652"/>
                    <a:pt x="47183" y="20559"/>
                    <a:pt x="47192" y="20465"/>
                  </a:cubicBezTo>
                  <a:cubicBezTo>
                    <a:pt x="47351" y="18360"/>
                    <a:pt x="47847" y="16320"/>
                    <a:pt x="47959" y="14214"/>
                  </a:cubicBezTo>
                  <a:cubicBezTo>
                    <a:pt x="48147" y="10228"/>
                    <a:pt x="45957" y="7683"/>
                    <a:pt x="42345" y="6298"/>
                  </a:cubicBezTo>
                  <a:cubicBezTo>
                    <a:pt x="40164" y="5465"/>
                    <a:pt x="38115" y="4623"/>
                    <a:pt x="36075" y="3509"/>
                  </a:cubicBezTo>
                  <a:cubicBezTo>
                    <a:pt x="33801" y="2283"/>
                    <a:pt x="31555" y="926"/>
                    <a:pt x="28991" y="393"/>
                  </a:cubicBezTo>
                  <a:cubicBezTo>
                    <a:pt x="27735" y="129"/>
                    <a:pt x="26470" y="0"/>
                    <a:pt x="25214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9"/>
            <p:cNvGrpSpPr/>
            <p:nvPr/>
          </p:nvGrpSpPr>
          <p:grpSpPr>
            <a:xfrm>
              <a:off x="4654285" y="1955628"/>
              <a:ext cx="966316" cy="1616241"/>
              <a:chOff x="3079110" y="1307628"/>
              <a:chExt cx="966316" cy="1616241"/>
            </a:xfrm>
          </p:grpSpPr>
          <p:sp>
            <p:nvSpPr>
              <p:cNvPr id="603" name="Google Shape;603;p39"/>
              <p:cNvSpPr/>
              <p:nvPr/>
            </p:nvSpPr>
            <p:spPr>
              <a:xfrm>
                <a:off x="3079110" y="1307628"/>
                <a:ext cx="966316" cy="1616241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24699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cubicBezTo>
                      <a:pt x="28" y="752"/>
                      <a:pt x="10" y="16632"/>
                      <a:pt x="10" y="24595"/>
                    </a:cubicBezTo>
                    <a:cubicBezTo>
                      <a:pt x="47" y="24698"/>
                      <a:pt x="2564" y="24670"/>
                      <a:pt x="3734" y="24680"/>
                    </a:cubicBezTo>
                    <a:cubicBezTo>
                      <a:pt x="4951" y="24680"/>
                      <a:pt x="6158" y="24670"/>
                      <a:pt x="7374" y="24652"/>
                    </a:cubicBezTo>
                    <a:cubicBezTo>
                      <a:pt x="7450" y="24651"/>
                      <a:pt x="7543" y="24651"/>
                      <a:pt x="7650" y="24651"/>
                    </a:cubicBezTo>
                    <a:cubicBezTo>
                      <a:pt x="8280" y="24651"/>
                      <a:pt x="9415" y="24659"/>
                      <a:pt x="10589" y="24659"/>
                    </a:cubicBezTo>
                    <a:cubicBezTo>
                      <a:pt x="12363" y="24659"/>
                      <a:pt x="14225" y="24639"/>
                      <a:pt x="14552" y="24539"/>
                    </a:cubicBezTo>
                    <a:cubicBezTo>
                      <a:pt x="14561" y="24539"/>
                      <a:pt x="14589" y="24511"/>
                      <a:pt x="14598" y="24502"/>
                    </a:cubicBezTo>
                    <a:cubicBezTo>
                      <a:pt x="14645" y="24492"/>
                      <a:pt x="14692" y="24446"/>
                      <a:pt x="14729" y="24389"/>
                    </a:cubicBezTo>
                    <a:cubicBezTo>
                      <a:pt x="14748" y="20656"/>
                      <a:pt x="14748" y="16913"/>
                      <a:pt x="14739" y="13207"/>
                    </a:cubicBezTo>
                    <a:cubicBezTo>
                      <a:pt x="14729" y="10353"/>
                      <a:pt x="14739" y="7508"/>
                      <a:pt x="14767" y="4673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3079110" y="1307628"/>
                <a:ext cx="963894" cy="94099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1438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lnTo>
                      <a:pt x="28" y="1425"/>
                    </a:lnTo>
                    <a:cubicBezTo>
                      <a:pt x="501" y="1435"/>
                      <a:pt x="1114" y="1437"/>
                      <a:pt x="1717" y="1437"/>
                    </a:cubicBezTo>
                    <a:cubicBezTo>
                      <a:pt x="2321" y="1437"/>
                      <a:pt x="2915" y="1435"/>
                      <a:pt x="3350" y="1435"/>
                    </a:cubicBezTo>
                    <a:cubicBezTo>
                      <a:pt x="4707" y="1435"/>
                      <a:pt x="6064" y="1425"/>
                      <a:pt x="7430" y="1416"/>
                    </a:cubicBezTo>
                    <a:cubicBezTo>
                      <a:pt x="7954" y="1416"/>
                      <a:pt x="9200" y="1424"/>
                      <a:pt x="10560" y="1424"/>
                    </a:cubicBezTo>
                    <a:cubicBezTo>
                      <a:pt x="12091" y="1424"/>
                      <a:pt x="13768" y="1414"/>
                      <a:pt x="14729" y="1369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B34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3978025" y="1335963"/>
                <a:ext cx="41684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84" extrusionOk="0">
                    <a:moveTo>
                      <a:pt x="300" y="0"/>
                    </a:moveTo>
                    <a:cubicBezTo>
                      <a:pt x="272" y="0"/>
                      <a:pt x="253" y="10"/>
                      <a:pt x="225" y="10"/>
                    </a:cubicBezTo>
                    <a:cubicBezTo>
                      <a:pt x="197" y="19"/>
                      <a:pt x="169" y="29"/>
                      <a:pt x="132" y="57"/>
                    </a:cubicBezTo>
                    <a:cubicBezTo>
                      <a:pt x="113" y="66"/>
                      <a:pt x="103" y="75"/>
                      <a:pt x="94" y="94"/>
                    </a:cubicBezTo>
                    <a:cubicBezTo>
                      <a:pt x="7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75" y="450"/>
                      <a:pt x="113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37" y="300"/>
                      <a:pt x="618" y="169"/>
                      <a:pt x="534" y="94"/>
                    </a:cubicBezTo>
                    <a:cubicBezTo>
                      <a:pt x="497" y="47"/>
                      <a:pt x="440" y="10"/>
                      <a:pt x="365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3921094" y="1335963"/>
                <a:ext cx="42273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84" extrusionOk="0">
                    <a:moveTo>
                      <a:pt x="300" y="0"/>
                    </a:moveTo>
                    <a:cubicBezTo>
                      <a:pt x="281" y="0"/>
                      <a:pt x="262" y="10"/>
                      <a:pt x="234" y="10"/>
                    </a:cubicBezTo>
                    <a:cubicBezTo>
                      <a:pt x="197" y="19"/>
                      <a:pt x="178" y="29"/>
                      <a:pt x="141" y="57"/>
                    </a:cubicBezTo>
                    <a:cubicBezTo>
                      <a:pt x="122" y="66"/>
                      <a:pt x="103" y="75"/>
                      <a:pt x="94" y="94"/>
                    </a:cubicBezTo>
                    <a:cubicBezTo>
                      <a:pt x="84" y="103"/>
                      <a:pt x="56" y="141"/>
                      <a:pt x="47" y="160"/>
                    </a:cubicBezTo>
                    <a:cubicBezTo>
                      <a:pt x="0" y="244"/>
                      <a:pt x="10" y="337"/>
                      <a:pt x="56" y="422"/>
                    </a:cubicBezTo>
                    <a:cubicBezTo>
                      <a:pt x="84" y="450"/>
                      <a:pt x="122" y="487"/>
                      <a:pt x="159" y="534"/>
                    </a:cubicBezTo>
                    <a:cubicBezTo>
                      <a:pt x="209" y="567"/>
                      <a:pt x="268" y="584"/>
                      <a:pt x="326" y="584"/>
                    </a:cubicBezTo>
                    <a:cubicBezTo>
                      <a:pt x="430" y="584"/>
                      <a:pt x="532" y="530"/>
                      <a:pt x="580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506" y="47"/>
                      <a:pt x="449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3865341" y="1335963"/>
                <a:ext cx="42338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584" extrusionOk="0">
                    <a:moveTo>
                      <a:pt x="300" y="0"/>
                    </a:moveTo>
                    <a:cubicBezTo>
                      <a:pt x="281" y="0"/>
                      <a:pt x="253" y="10"/>
                      <a:pt x="235" y="10"/>
                    </a:cubicBezTo>
                    <a:cubicBezTo>
                      <a:pt x="197" y="19"/>
                      <a:pt x="169" y="29"/>
                      <a:pt x="141" y="57"/>
                    </a:cubicBezTo>
                    <a:cubicBezTo>
                      <a:pt x="113" y="66"/>
                      <a:pt x="104" y="75"/>
                      <a:pt x="94" y="94"/>
                    </a:cubicBezTo>
                    <a:cubicBezTo>
                      <a:pt x="8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85" y="450"/>
                      <a:pt x="104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497" y="47"/>
                      <a:pt x="441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3137873" y="1455386"/>
                <a:ext cx="34178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90" extrusionOk="0">
                    <a:moveTo>
                      <a:pt x="5194" y="0"/>
                    </a:moveTo>
                    <a:cubicBezTo>
                      <a:pt x="4862" y="10"/>
                      <a:pt x="4312" y="12"/>
                      <a:pt x="3798" y="12"/>
                    </a:cubicBezTo>
                    <a:cubicBezTo>
                      <a:pt x="3283" y="12"/>
                      <a:pt x="2803" y="10"/>
                      <a:pt x="2611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2611" y="487"/>
                    </a:lnTo>
                    <a:cubicBezTo>
                      <a:pt x="2813" y="487"/>
                      <a:pt x="3316" y="489"/>
                      <a:pt x="3843" y="489"/>
                    </a:cubicBezTo>
                    <a:cubicBezTo>
                      <a:pt x="4371" y="489"/>
                      <a:pt x="4923" y="487"/>
                      <a:pt x="5222" y="477"/>
                    </a:cubicBezTo>
                    <a:lnTo>
                      <a:pt x="5222" y="215"/>
                    </a:lnTo>
                    <a:cubicBezTo>
                      <a:pt x="5222" y="187"/>
                      <a:pt x="5213" y="47"/>
                      <a:pt x="5194" y="0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3272609" y="1538623"/>
                <a:ext cx="16418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1" extrusionOk="0">
                    <a:moveTo>
                      <a:pt x="2499" y="1"/>
                    </a:moveTo>
                    <a:cubicBezTo>
                      <a:pt x="2340" y="10"/>
                      <a:pt x="2075" y="13"/>
                      <a:pt x="1827" y="13"/>
                    </a:cubicBezTo>
                    <a:cubicBezTo>
                      <a:pt x="1579" y="13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2" y="45"/>
                      <a:pt x="17" y="105"/>
                      <a:pt x="4" y="105"/>
                    </a:cubicBezTo>
                    <a:cubicBezTo>
                      <a:pt x="3" y="105"/>
                      <a:pt x="2" y="104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39" y="478"/>
                      <a:pt x="1577" y="480"/>
                      <a:pt x="1829" y="480"/>
                    </a:cubicBezTo>
                    <a:cubicBezTo>
                      <a:pt x="2080" y="480"/>
                      <a:pt x="2344" y="478"/>
                      <a:pt x="2490" y="469"/>
                    </a:cubicBezTo>
                    <a:lnTo>
                      <a:pt x="2490" y="207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3455703" y="1538623"/>
                <a:ext cx="110262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1" extrusionOk="0">
                    <a:moveTo>
                      <a:pt x="1675" y="1"/>
                    </a:moveTo>
                    <a:cubicBezTo>
                      <a:pt x="1568" y="10"/>
                      <a:pt x="1390" y="13"/>
                      <a:pt x="1223" y="13"/>
                    </a:cubicBezTo>
                    <a:cubicBezTo>
                      <a:pt x="1055" y="13"/>
                      <a:pt x="899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08" y="478"/>
                      <a:pt x="1072" y="480"/>
                      <a:pt x="1243" y="480"/>
                    </a:cubicBezTo>
                    <a:cubicBezTo>
                      <a:pt x="1413" y="480"/>
                      <a:pt x="1591" y="478"/>
                      <a:pt x="1685" y="469"/>
                    </a:cubicBezTo>
                    <a:lnTo>
                      <a:pt x="1685" y="207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3330128" y="1602948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3"/>
                      <a:pt x="9087" y="300"/>
                      <a:pt x="9078" y="225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3330128" y="1653138"/>
                <a:ext cx="594696" cy="3271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500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20"/>
                      <a:pt x="4540" y="20"/>
                    </a:cubicBezTo>
                    <a:lnTo>
                      <a:pt x="29" y="20"/>
                    </a:lnTo>
                    <a:cubicBezTo>
                      <a:pt x="1" y="48"/>
                      <a:pt x="1" y="122"/>
                      <a:pt x="1" y="122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90" y="497"/>
                      <a:pt x="5768" y="499"/>
                      <a:pt x="6687" y="499"/>
                    </a:cubicBezTo>
                    <a:cubicBezTo>
                      <a:pt x="7607" y="499"/>
                      <a:pt x="8568" y="497"/>
                      <a:pt x="9087" y="487"/>
                    </a:cubicBezTo>
                    <a:cubicBezTo>
                      <a:pt x="9087" y="403"/>
                      <a:pt x="9087" y="310"/>
                      <a:pt x="9078" y="225"/>
                    </a:cubicBezTo>
                    <a:cubicBezTo>
                      <a:pt x="9078" y="188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3330128" y="1703983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4"/>
                      <a:pt x="9087" y="300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3329605" y="1754174"/>
                <a:ext cx="401721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89" extrusionOk="0">
                    <a:moveTo>
                      <a:pt x="6120" y="1"/>
                    </a:moveTo>
                    <a:cubicBezTo>
                      <a:pt x="5648" y="18"/>
                      <a:pt x="4809" y="21"/>
                      <a:pt x="4117" y="21"/>
                    </a:cubicBezTo>
                    <a:cubicBezTo>
                      <a:pt x="3655" y="21"/>
                      <a:pt x="3258" y="20"/>
                      <a:pt x="3078" y="20"/>
                    </a:cubicBezTo>
                    <a:lnTo>
                      <a:pt x="18" y="20"/>
                    </a:lnTo>
                    <a:cubicBezTo>
                      <a:pt x="1" y="46"/>
                      <a:pt x="8" y="114"/>
                      <a:pt x="9" y="114"/>
                    </a:cubicBezTo>
                    <a:cubicBezTo>
                      <a:pt x="9" y="114"/>
                      <a:pt x="9" y="114"/>
                      <a:pt x="9" y="113"/>
                    </a:cubicBezTo>
                    <a:lnTo>
                      <a:pt x="9" y="487"/>
                    </a:lnTo>
                    <a:lnTo>
                      <a:pt x="3060" y="487"/>
                    </a:lnTo>
                    <a:cubicBezTo>
                      <a:pt x="3247" y="487"/>
                      <a:pt x="3663" y="489"/>
                      <a:pt x="4140" y="489"/>
                    </a:cubicBezTo>
                    <a:cubicBezTo>
                      <a:pt x="4856" y="489"/>
                      <a:pt x="5708" y="486"/>
                      <a:pt x="6129" y="469"/>
                    </a:cubicBezTo>
                    <a:lnTo>
                      <a:pt x="6129" y="216"/>
                    </a:lnTo>
                    <a:cubicBezTo>
                      <a:pt x="6138" y="188"/>
                      <a:pt x="6129" y="66"/>
                      <a:pt x="6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9"/>
              <p:cNvSpPr/>
              <p:nvPr/>
            </p:nvSpPr>
            <p:spPr>
              <a:xfrm>
                <a:off x="3330128" y="1805019"/>
                <a:ext cx="10666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81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03"/>
                    </a:lnTo>
                    <a:lnTo>
                      <a:pt x="1" y="478"/>
                    </a:lnTo>
                    <a:lnTo>
                      <a:pt x="806" y="478"/>
                    </a:lnTo>
                    <a:cubicBezTo>
                      <a:pt x="871" y="478"/>
                      <a:pt x="1028" y="480"/>
                      <a:pt x="1192" y="480"/>
                    </a:cubicBezTo>
                    <a:cubicBezTo>
                      <a:pt x="1356" y="480"/>
                      <a:pt x="1526" y="478"/>
                      <a:pt x="1620" y="468"/>
                    </a:cubicBezTo>
                    <a:lnTo>
                      <a:pt x="1620" y="206"/>
                    </a:lnTo>
                    <a:cubicBezTo>
                      <a:pt x="1629" y="188"/>
                      <a:pt x="1620" y="57"/>
                      <a:pt x="1620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>
                <a:off x="3330128" y="1856453"/>
                <a:ext cx="10666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90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13"/>
                    </a:lnTo>
                    <a:lnTo>
                      <a:pt x="1" y="487"/>
                    </a:lnTo>
                    <a:lnTo>
                      <a:pt x="806" y="487"/>
                    </a:lnTo>
                    <a:cubicBezTo>
                      <a:pt x="871" y="487"/>
                      <a:pt x="1028" y="490"/>
                      <a:pt x="1192" y="490"/>
                    </a:cubicBezTo>
                    <a:cubicBezTo>
                      <a:pt x="1356" y="490"/>
                      <a:pt x="1526" y="487"/>
                      <a:pt x="1620" y="478"/>
                    </a:cubicBezTo>
                    <a:lnTo>
                      <a:pt x="1620" y="216"/>
                    </a:lnTo>
                    <a:cubicBezTo>
                      <a:pt x="1629" y="169"/>
                      <a:pt x="1620" y="47"/>
                      <a:pt x="1620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>
                <a:off x="3330128" y="1906643"/>
                <a:ext cx="594696" cy="32653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9" extrusionOk="0">
                    <a:moveTo>
                      <a:pt x="9059" y="1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8"/>
                      <a:pt x="1" y="123"/>
                      <a:pt x="1" y="123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20" y="497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10"/>
                      <a:pt x="9078" y="226"/>
                    </a:cubicBezTo>
                    <a:cubicBezTo>
                      <a:pt x="9078" y="179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>
                <a:off x="3584287" y="1538623"/>
                <a:ext cx="1592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1" extrusionOk="0">
                    <a:moveTo>
                      <a:pt x="2424" y="1"/>
                    </a:moveTo>
                    <a:cubicBezTo>
                      <a:pt x="2270" y="10"/>
                      <a:pt x="2015" y="13"/>
                      <a:pt x="1775" y="13"/>
                    </a:cubicBezTo>
                    <a:cubicBezTo>
                      <a:pt x="1535" y="13"/>
                      <a:pt x="1311" y="10"/>
                      <a:pt x="1217" y="10"/>
                    </a:cubicBezTo>
                    <a:lnTo>
                      <a:pt x="10" y="10"/>
                    </a:lnTo>
                    <a:cubicBezTo>
                      <a:pt x="1" y="45"/>
                      <a:pt x="9" y="105"/>
                      <a:pt x="2" y="105"/>
                    </a:cubicBezTo>
                    <a:cubicBezTo>
                      <a:pt x="2" y="105"/>
                      <a:pt x="1" y="104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11" y="478"/>
                      <a:pt x="1545" y="480"/>
                      <a:pt x="1789" y="480"/>
                    </a:cubicBezTo>
                    <a:cubicBezTo>
                      <a:pt x="2033" y="480"/>
                      <a:pt x="2288" y="478"/>
                      <a:pt x="2424" y="469"/>
                    </a:cubicBezTo>
                    <a:lnTo>
                      <a:pt x="2424" y="207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>
                <a:off x="3272609" y="2026067"/>
                <a:ext cx="164183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5" extrusionOk="0">
                    <a:moveTo>
                      <a:pt x="2499" y="1"/>
                    </a:moveTo>
                    <a:cubicBezTo>
                      <a:pt x="2363" y="13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7"/>
                      <a:pt x="5" y="107"/>
                    </a:cubicBezTo>
                    <a:cubicBezTo>
                      <a:pt x="4" y="107"/>
                      <a:pt x="2" y="106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1"/>
                      <a:pt x="2490" y="469"/>
                    </a:cubicBezTo>
                    <a:lnTo>
                      <a:pt x="2490" y="216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9"/>
              <p:cNvSpPr/>
              <p:nvPr/>
            </p:nvSpPr>
            <p:spPr>
              <a:xfrm>
                <a:off x="3272609" y="2095889"/>
                <a:ext cx="16418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90" extrusionOk="0">
                    <a:moveTo>
                      <a:pt x="2499" y="1"/>
                    </a:moveTo>
                    <a:cubicBezTo>
                      <a:pt x="2340" y="10"/>
                      <a:pt x="2075" y="12"/>
                      <a:pt x="1827" y="12"/>
                    </a:cubicBezTo>
                    <a:cubicBezTo>
                      <a:pt x="1579" y="12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0" y="47"/>
                      <a:pt x="19" y="113"/>
                      <a:pt x="0" y="113"/>
                    </a:cubicBezTo>
                    <a:lnTo>
                      <a:pt x="0" y="487"/>
                    </a:lnTo>
                    <a:lnTo>
                      <a:pt x="1245" y="487"/>
                    </a:lnTo>
                    <a:cubicBezTo>
                      <a:pt x="1339" y="487"/>
                      <a:pt x="1577" y="489"/>
                      <a:pt x="1829" y="489"/>
                    </a:cubicBezTo>
                    <a:cubicBezTo>
                      <a:pt x="2080" y="489"/>
                      <a:pt x="2344" y="487"/>
                      <a:pt x="2490" y="478"/>
                    </a:cubicBezTo>
                    <a:lnTo>
                      <a:pt x="2490" y="225"/>
                    </a:lnTo>
                    <a:cubicBezTo>
                      <a:pt x="2508" y="178"/>
                      <a:pt x="2499" y="47"/>
                      <a:pt x="24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9"/>
              <p:cNvSpPr/>
              <p:nvPr/>
            </p:nvSpPr>
            <p:spPr>
              <a:xfrm>
                <a:off x="3272609" y="2156484"/>
                <a:ext cx="139055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490" extrusionOk="0">
                    <a:moveTo>
                      <a:pt x="2096" y="1"/>
                    </a:moveTo>
                    <a:cubicBezTo>
                      <a:pt x="1961" y="10"/>
                      <a:pt x="1739" y="13"/>
                      <a:pt x="1532" y="13"/>
                    </a:cubicBezTo>
                    <a:cubicBezTo>
                      <a:pt x="1324" y="13"/>
                      <a:pt x="1133" y="10"/>
                      <a:pt x="1058" y="10"/>
                    </a:cubicBezTo>
                    <a:lnTo>
                      <a:pt x="19" y="10"/>
                    </a:lnTo>
                    <a:cubicBezTo>
                      <a:pt x="0" y="48"/>
                      <a:pt x="19" y="113"/>
                      <a:pt x="19" y="113"/>
                    </a:cubicBezTo>
                    <a:lnTo>
                      <a:pt x="19" y="488"/>
                    </a:lnTo>
                    <a:lnTo>
                      <a:pt x="1067" y="488"/>
                    </a:lnTo>
                    <a:cubicBezTo>
                      <a:pt x="1151" y="488"/>
                      <a:pt x="1353" y="490"/>
                      <a:pt x="1564" y="490"/>
                    </a:cubicBezTo>
                    <a:cubicBezTo>
                      <a:pt x="1776" y="490"/>
                      <a:pt x="1998" y="488"/>
                      <a:pt x="2125" y="478"/>
                    </a:cubicBezTo>
                    <a:lnTo>
                      <a:pt x="2125" y="216"/>
                    </a:lnTo>
                    <a:cubicBezTo>
                      <a:pt x="2096" y="188"/>
                      <a:pt x="2096" y="48"/>
                      <a:pt x="2096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9"/>
              <p:cNvSpPr/>
              <p:nvPr/>
            </p:nvSpPr>
            <p:spPr>
              <a:xfrm>
                <a:off x="3455703" y="2026067"/>
                <a:ext cx="110262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5" extrusionOk="0">
                    <a:moveTo>
                      <a:pt x="1675" y="1"/>
                    </a:moveTo>
                    <a:cubicBezTo>
                      <a:pt x="1583" y="13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1"/>
                      <a:pt x="1685" y="469"/>
                    </a:cubicBezTo>
                    <a:lnTo>
                      <a:pt x="1685" y="216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9"/>
              <p:cNvSpPr/>
              <p:nvPr/>
            </p:nvSpPr>
            <p:spPr>
              <a:xfrm>
                <a:off x="3330128" y="2269167"/>
                <a:ext cx="594696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9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19"/>
                      <a:pt x="4540" y="19"/>
                    </a:cubicBezTo>
                    <a:lnTo>
                      <a:pt x="29" y="19"/>
                    </a:lnTo>
                    <a:cubicBezTo>
                      <a:pt x="3" y="54"/>
                      <a:pt x="1" y="114"/>
                      <a:pt x="1" y="114"/>
                    </a:cubicBezTo>
                    <a:cubicBezTo>
                      <a:pt x="1" y="114"/>
                      <a:pt x="1" y="114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820" y="487"/>
                      <a:pt x="5438" y="489"/>
                      <a:pt x="6144" y="489"/>
                    </a:cubicBezTo>
                    <a:cubicBezTo>
                      <a:pt x="7204" y="489"/>
                      <a:pt x="8464" y="486"/>
                      <a:pt x="9087" y="469"/>
                    </a:cubicBezTo>
                    <a:cubicBezTo>
                      <a:pt x="9087" y="394"/>
                      <a:pt x="9087" y="300"/>
                      <a:pt x="9078" y="216"/>
                    </a:cubicBezTo>
                    <a:cubicBezTo>
                      <a:pt x="9078" y="179"/>
                      <a:pt x="9078" y="57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9"/>
              <p:cNvSpPr/>
              <p:nvPr/>
            </p:nvSpPr>
            <p:spPr>
              <a:xfrm>
                <a:off x="3330128" y="2320012"/>
                <a:ext cx="594696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4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4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941" y="478"/>
                      <a:pt x="6029" y="484"/>
                      <a:pt x="7082" y="484"/>
                    </a:cubicBezTo>
                    <a:cubicBezTo>
                      <a:pt x="7872" y="484"/>
                      <a:pt x="8642" y="480"/>
                      <a:pt x="9087" y="468"/>
                    </a:cubicBezTo>
                    <a:cubicBezTo>
                      <a:pt x="9087" y="384"/>
                      <a:pt x="9087" y="291"/>
                      <a:pt x="9078" y="216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9"/>
              <p:cNvSpPr/>
              <p:nvPr/>
            </p:nvSpPr>
            <p:spPr>
              <a:xfrm>
                <a:off x="3330128" y="2770091"/>
                <a:ext cx="594696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8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22"/>
                      <a:pt x="1" y="122"/>
                    </a:cubicBezTo>
                    <a:lnTo>
                      <a:pt x="1" y="496"/>
                    </a:lnTo>
                    <a:lnTo>
                      <a:pt x="4540" y="496"/>
                    </a:lnTo>
                    <a:cubicBezTo>
                      <a:pt x="4820" y="496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09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9"/>
              <p:cNvSpPr/>
              <p:nvPr/>
            </p:nvSpPr>
            <p:spPr>
              <a:xfrm>
                <a:off x="3330128" y="2824601"/>
                <a:ext cx="594696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0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3" y="45"/>
                      <a:pt x="1" y="104"/>
                      <a:pt x="1" y="104"/>
                    </a:cubicBezTo>
                    <a:cubicBezTo>
                      <a:pt x="1" y="104"/>
                      <a:pt x="1" y="104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890" y="478"/>
                      <a:pt x="5768" y="480"/>
                      <a:pt x="6687" y="480"/>
                    </a:cubicBezTo>
                    <a:cubicBezTo>
                      <a:pt x="7607" y="480"/>
                      <a:pt x="8568" y="478"/>
                      <a:pt x="9087" y="468"/>
                    </a:cubicBezTo>
                    <a:cubicBezTo>
                      <a:pt x="9087" y="384"/>
                      <a:pt x="9087" y="290"/>
                      <a:pt x="9078" y="206"/>
                    </a:cubicBezTo>
                    <a:cubicBezTo>
                      <a:pt x="9078" y="187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9"/>
              <p:cNvSpPr/>
              <p:nvPr/>
            </p:nvSpPr>
            <p:spPr>
              <a:xfrm>
                <a:off x="3330783" y="2370857"/>
                <a:ext cx="336218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90" extrusionOk="0">
                    <a:moveTo>
                      <a:pt x="5119" y="0"/>
                    </a:moveTo>
                    <a:cubicBezTo>
                      <a:pt x="4792" y="10"/>
                      <a:pt x="4249" y="12"/>
                      <a:pt x="3740" y="12"/>
                    </a:cubicBezTo>
                    <a:cubicBezTo>
                      <a:pt x="3231" y="12"/>
                      <a:pt x="2756" y="10"/>
                      <a:pt x="2564" y="10"/>
                    </a:cubicBezTo>
                    <a:lnTo>
                      <a:pt x="19" y="10"/>
                    </a:lnTo>
                    <a:cubicBezTo>
                      <a:pt x="0" y="47"/>
                      <a:pt x="0" y="112"/>
                      <a:pt x="0" y="112"/>
                    </a:cubicBezTo>
                    <a:lnTo>
                      <a:pt x="0" y="487"/>
                    </a:lnTo>
                    <a:lnTo>
                      <a:pt x="2564" y="487"/>
                    </a:lnTo>
                    <a:cubicBezTo>
                      <a:pt x="2761" y="487"/>
                      <a:pt x="3257" y="489"/>
                      <a:pt x="3777" y="489"/>
                    </a:cubicBezTo>
                    <a:cubicBezTo>
                      <a:pt x="4298" y="489"/>
                      <a:pt x="4843" y="487"/>
                      <a:pt x="5138" y="477"/>
                    </a:cubicBezTo>
                    <a:lnTo>
                      <a:pt x="5138" y="215"/>
                    </a:lnTo>
                    <a:cubicBezTo>
                      <a:pt x="5128" y="187"/>
                      <a:pt x="5128" y="47"/>
                      <a:pt x="5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9"/>
              <p:cNvSpPr/>
              <p:nvPr/>
            </p:nvSpPr>
            <p:spPr>
              <a:xfrm>
                <a:off x="3330783" y="2421047"/>
                <a:ext cx="21129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84" extrusionOk="0">
                    <a:moveTo>
                      <a:pt x="3219" y="1"/>
                    </a:moveTo>
                    <a:cubicBezTo>
                      <a:pt x="3014" y="10"/>
                      <a:pt x="2672" y="12"/>
                      <a:pt x="2353" y="12"/>
                    </a:cubicBezTo>
                    <a:cubicBezTo>
                      <a:pt x="2033" y="12"/>
                      <a:pt x="1736" y="10"/>
                      <a:pt x="1619" y="10"/>
                    </a:cubicBezTo>
                    <a:lnTo>
                      <a:pt x="19" y="10"/>
                    </a:lnTo>
                    <a:cubicBezTo>
                      <a:pt x="2" y="43"/>
                      <a:pt x="1" y="106"/>
                      <a:pt x="0" y="106"/>
                    </a:cubicBezTo>
                    <a:cubicBezTo>
                      <a:pt x="0" y="106"/>
                      <a:pt x="0" y="105"/>
                      <a:pt x="0" y="103"/>
                    </a:cubicBezTo>
                    <a:lnTo>
                      <a:pt x="0" y="478"/>
                    </a:lnTo>
                    <a:lnTo>
                      <a:pt x="1619" y="478"/>
                    </a:lnTo>
                    <a:cubicBezTo>
                      <a:pt x="1758" y="478"/>
                      <a:pt x="2148" y="484"/>
                      <a:pt x="2523" y="484"/>
                    </a:cubicBezTo>
                    <a:cubicBezTo>
                      <a:pt x="2804" y="484"/>
                      <a:pt x="3076" y="480"/>
                      <a:pt x="3229" y="468"/>
                    </a:cubicBezTo>
                    <a:lnTo>
                      <a:pt x="3229" y="216"/>
                    </a:lnTo>
                    <a:cubicBezTo>
                      <a:pt x="3219" y="188"/>
                      <a:pt x="3219" y="47"/>
                      <a:pt x="3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9"/>
              <p:cNvSpPr/>
              <p:nvPr/>
            </p:nvSpPr>
            <p:spPr>
              <a:xfrm>
                <a:off x="3330128" y="2471892"/>
                <a:ext cx="16235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490" extrusionOk="0">
                    <a:moveTo>
                      <a:pt x="2481" y="0"/>
                    </a:moveTo>
                    <a:cubicBezTo>
                      <a:pt x="2322" y="10"/>
                      <a:pt x="2060" y="12"/>
                      <a:pt x="1814" y="12"/>
                    </a:cubicBezTo>
                    <a:cubicBezTo>
                      <a:pt x="1568" y="12"/>
                      <a:pt x="1339" y="10"/>
                      <a:pt x="1246" y="10"/>
                    </a:cubicBezTo>
                    <a:lnTo>
                      <a:pt x="10" y="10"/>
                    </a:lnTo>
                    <a:cubicBezTo>
                      <a:pt x="1" y="47"/>
                      <a:pt x="10" y="113"/>
                      <a:pt x="1" y="113"/>
                    </a:cubicBezTo>
                    <a:lnTo>
                      <a:pt x="1" y="487"/>
                    </a:lnTo>
                    <a:lnTo>
                      <a:pt x="1246" y="487"/>
                    </a:lnTo>
                    <a:cubicBezTo>
                      <a:pt x="1339" y="487"/>
                      <a:pt x="1578" y="489"/>
                      <a:pt x="1828" y="489"/>
                    </a:cubicBezTo>
                    <a:cubicBezTo>
                      <a:pt x="2078" y="489"/>
                      <a:pt x="2340" y="487"/>
                      <a:pt x="2481" y="477"/>
                    </a:cubicBezTo>
                    <a:lnTo>
                      <a:pt x="2481" y="215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9"/>
              <p:cNvSpPr/>
              <p:nvPr/>
            </p:nvSpPr>
            <p:spPr>
              <a:xfrm>
                <a:off x="3330128" y="2522083"/>
                <a:ext cx="452042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494" extrusionOk="0">
                    <a:moveTo>
                      <a:pt x="6879" y="1"/>
                    </a:moveTo>
                    <a:cubicBezTo>
                      <a:pt x="6439" y="10"/>
                      <a:pt x="5712" y="12"/>
                      <a:pt x="5030" y="12"/>
                    </a:cubicBezTo>
                    <a:cubicBezTo>
                      <a:pt x="4348" y="12"/>
                      <a:pt x="3711" y="10"/>
                      <a:pt x="3454" y="10"/>
                    </a:cubicBezTo>
                    <a:lnTo>
                      <a:pt x="29" y="10"/>
                    </a:lnTo>
                    <a:cubicBezTo>
                      <a:pt x="1" y="47"/>
                      <a:pt x="10" y="113"/>
                      <a:pt x="10" y="113"/>
                    </a:cubicBezTo>
                    <a:lnTo>
                      <a:pt x="10" y="487"/>
                    </a:lnTo>
                    <a:lnTo>
                      <a:pt x="3454" y="487"/>
                    </a:lnTo>
                    <a:cubicBezTo>
                      <a:pt x="3753" y="487"/>
                      <a:pt x="4578" y="493"/>
                      <a:pt x="5379" y="493"/>
                    </a:cubicBezTo>
                    <a:cubicBezTo>
                      <a:pt x="5979" y="493"/>
                      <a:pt x="6566" y="490"/>
                      <a:pt x="6907" y="478"/>
                    </a:cubicBezTo>
                    <a:lnTo>
                      <a:pt x="6907" y="225"/>
                    </a:lnTo>
                    <a:cubicBezTo>
                      <a:pt x="6888" y="188"/>
                      <a:pt x="6888" y="57"/>
                      <a:pt x="6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9"/>
              <p:cNvSpPr/>
              <p:nvPr/>
            </p:nvSpPr>
            <p:spPr>
              <a:xfrm>
                <a:off x="3329539" y="2573517"/>
                <a:ext cx="500335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494" extrusionOk="0">
                    <a:moveTo>
                      <a:pt x="7627" y="1"/>
                    </a:moveTo>
                    <a:cubicBezTo>
                      <a:pt x="7141" y="10"/>
                      <a:pt x="6334" y="12"/>
                      <a:pt x="5577" y="12"/>
                    </a:cubicBezTo>
                    <a:cubicBezTo>
                      <a:pt x="4820" y="12"/>
                      <a:pt x="4113" y="10"/>
                      <a:pt x="3828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3828" y="487"/>
                    </a:lnTo>
                    <a:cubicBezTo>
                      <a:pt x="4160" y="487"/>
                      <a:pt x="5075" y="493"/>
                      <a:pt x="5961" y="493"/>
                    </a:cubicBezTo>
                    <a:cubicBezTo>
                      <a:pt x="6625" y="493"/>
                      <a:pt x="7273" y="490"/>
                      <a:pt x="7646" y="478"/>
                    </a:cubicBezTo>
                    <a:lnTo>
                      <a:pt x="7646" y="225"/>
                    </a:lnTo>
                    <a:cubicBezTo>
                      <a:pt x="7646" y="178"/>
                      <a:pt x="7637" y="47"/>
                      <a:pt x="76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9"/>
              <p:cNvSpPr/>
              <p:nvPr/>
            </p:nvSpPr>
            <p:spPr>
              <a:xfrm>
                <a:off x="3584287" y="2026067"/>
                <a:ext cx="159275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5" extrusionOk="0">
                    <a:moveTo>
                      <a:pt x="2424" y="1"/>
                    </a:moveTo>
                    <a:cubicBezTo>
                      <a:pt x="2292" y="13"/>
                      <a:pt x="2086" y="16"/>
                      <a:pt x="1878" y="16"/>
                    </a:cubicBezTo>
                    <a:cubicBezTo>
                      <a:pt x="1602" y="16"/>
                      <a:pt x="1324" y="10"/>
                      <a:pt x="1217" y="10"/>
                    </a:cubicBezTo>
                    <a:lnTo>
                      <a:pt x="10" y="10"/>
                    </a:lnTo>
                    <a:cubicBezTo>
                      <a:pt x="1" y="43"/>
                      <a:pt x="8" y="107"/>
                      <a:pt x="3" y="107"/>
                    </a:cubicBezTo>
                    <a:cubicBezTo>
                      <a:pt x="2" y="107"/>
                      <a:pt x="1" y="106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24" y="478"/>
                      <a:pt x="1614" y="484"/>
                      <a:pt x="1894" y="484"/>
                    </a:cubicBezTo>
                    <a:cubicBezTo>
                      <a:pt x="2104" y="484"/>
                      <a:pt x="2308" y="481"/>
                      <a:pt x="2424" y="469"/>
                    </a:cubicBezTo>
                    <a:lnTo>
                      <a:pt x="2424" y="216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3272609" y="2699680"/>
                <a:ext cx="164183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4" extrusionOk="0">
                    <a:moveTo>
                      <a:pt x="2499" y="0"/>
                    </a:moveTo>
                    <a:cubicBezTo>
                      <a:pt x="2363" y="12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6"/>
                      <a:pt x="5" y="106"/>
                    </a:cubicBezTo>
                    <a:cubicBezTo>
                      <a:pt x="4" y="106"/>
                      <a:pt x="2" y="105"/>
                      <a:pt x="0" y="103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0"/>
                      <a:pt x="2490" y="468"/>
                    </a:cubicBezTo>
                    <a:lnTo>
                      <a:pt x="2490" y="216"/>
                    </a:lnTo>
                    <a:cubicBezTo>
                      <a:pt x="2508" y="187"/>
                      <a:pt x="2499" y="47"/>
                      <a:pt x="2499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9"/>
              <p:cNvSpPr/>
              <p:nvPr/>
            </p:nvSpPr>
            <p:spPr>
              <a:xfrm>
                <a:off x="3455703" y="2699680"/>
                <a:ext cx="110262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4" extrusionOk="0">
                    <a:moveTo>
                      <a:pt x="1675" y="0"/>
                    </a:moveTo>
                    <a:cubicBezTo>
                      <a:pt x="1583" y="12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3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0"/>
                      <a:pt x="1685" y="468"/>
                    </a:cubicBezTo>
                    <a:lnTo>
                      <a:pt x="1685" y="216"/>
                    </a:lnTo>
                    <a:cubicBezTo>
                      <a:pt x="1675" y="187"/>
                      <a:pt x="1675" y="47"/>
                      <a:pt x="1675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9"/>
              <p:cNvSpPr/>
              <p:nvPr/>
            </p:nvSpPr>
            <p:spPr>
              <a:xfrm>
                <a:off x="3584876" y="2699680"/>
                <a:ext cx="31972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484" extrusionOk="0">
                    <a:moveTo>
                      <a:pt x="4867" y="0"/>
                    </a:moveTo>
                    <a:cubicBezTo>
                      <a:pt x="4602" y="12"/>
                      <a:pt x="4186" y="16"/>
                      <a:pt x="3769" y="16"/>
                    </a:cubicBezTo>
                    <a:cubicBezTo>
                      <a:pt x="3213" y="16"/>
                      <a:pt x="2656" y="10"/>
                      <a:pt x="2453" y="10"/>
                    </a:cubicBezTo>
                    <a:lnTo>
                      <a:pt x="20" y="10"/>
                    </a:lnTo>
                    <a:cubicBezTo>
                      <a:pt x="3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2434" y="478"/>
                    </a:lnTo>
                    <a:cubicBezTo>
                      <a:pt x="2648" y="478"/>
                      <a:pt x="3231" y="484"/>
                      <a:pt x="3797" y="484"/>
                    </a:cubicBezTo>
                    <a:cubicBezTo>
                      <a:pt x="4221" y="484"/>
                      <a:pt x="4636" y="480"/>
                      <a:pt x="4876" y="468"/>
                    </a:cubicBezTo>
                    <a:lnTo>
                      <a:pt x="4876" y="216"/>
                    </a:lnTo>
                    <a:cubicBezTo>
                      <a:pt x="4886" y="187"/>
                      <a:pt x="4886" y="47"/>
                      <a:pt x="4867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6" name="Google Shape;636;p39"/>
            <p:cNvSpPr/>
            <p:nvPr/>
          </p:nvSpPr>
          <p:spPr>
            <a:xfrm>
              <a:off x="3797406" y="4014859"/>
              <a:ext cx="217924" cy="491180"/>
            </a:xfrm>
            <a:custGeom>
              <a:avLst/>
              <a:gdLst/>
              <a:ahLst/>
              <a:cxnLst/>
              <a:rect l="l" t="t" r="r" b="b"/>
              <a:pathLst>
                <a:path w="4015" h="9049" extrusionOk="0">
                  <a:moveTo>
                    <a:pt x="227" y="1"/>
                  </a:moveTo>
                  <a:cubicBezTo>
                    <a:pt x="155" y="1"/>
                    <a:pt x="145" y="53"/>
                    <a:pt x="113" y="196"/>
                  </a:cubicBezTo>
                  <a:cubicBezTo>
                    <a:pt x="38" y="561"/>
                    <a:pt x="0" y="936"/>
                    <a:pt x="19" y="1310"/>
                  </a:cubicBezTo>
                  <a:cubicBezTo>
                    <a:pt x="47" y="1712"/>
                    <a:pt x="141" y="2115"/>
                    <a:pt x="206" y="2508"/>
                  </a:cubicBezTo>
                  <a:cubicBezTo>
                    <a:pt x="459" y="3893"/>
                    <a:pt x="515" y="5296"/>
                    <a:pt x="468" y="6700"/>
                  </a:cubicBezTo>
                  <a:cubicBezTo>
                    <a:pt x="459" y="7168"/>
                    <a:pt x="431" y="7626"/>
                    <a:pt x="431" y="8094"/>
                  </a:cubicBezTo>
                  <a:cubicBezTo>
                    <a:pt x="1647" y="8515"/>
                    <a:pt x="2770" y="8824"/>
                    <a:pt x="3697" y="9049"/>
                  </a:cubicBezTo>
                  <a:cubicBezTo>
                    <a:pt x="3435" y="6316"/>
                    <a:pt x="3977" y="3556"/>
                    <a:pt x="4015" y="795"/>
                  </a:cubicBezTo>
                  <a:cubicBezTo>
                    <a:pt x="4015" y="664"/>
                    <a:pt x="4015" y="533"/>
                    <a:pt x="3931" y="440"/>
                  </a:cubicBezTo>
                  <a:cubicBezTo>
                    <a:pt x="3856" y="365"/>
                    <a:pt x="3715" y="337"/>
                    <a:pt x="3594" y="318"/>
                  </a:cubicBezTo>
                  <a:cubicBezTo>
                    <a:pt x="2985" y="243"/>
                    <a:pt x="2358" y="271"/>
                    <a:pt x="1741" y="243"/>
                  </a:cubicBezTo>
                  <a:cubicBezTo>
                    <a:pt x="1423" y="234"/>
                    <a:pt x="1114" y="206"/>
                    <a:pt x="805" y="150"/>
                  </a:cubicBezTo>
                  <a:cubicBezTo>
                    <a:pt x="655" y="122"/>
                    <a:pt x="506" y="75"/>
                    <a:pt x="365" y="28"/>
                  </a:cubicBezTo>
                  <a:cubicBezTo>
                    <a:pt x="302" y="11"/>
                    <a:pt x="259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954322" y="3996784"/>
              <a:ext cx="261672" cy="541769"/>
            </a:xfrm>
            <a:custGeom>
              <a:avLst/>
              <a:gdLst/>
              <a:ahLst/>
              <a:cxnLst/>
              <a:rect l="l" t="t" r="r" b="b"/>
              <a:pathLst>
                <a:path w="4821" h="9981" extrusionOk="0">
                  <a:moveTo>
                    <a:pt x="3177" y="0"/>
                  </a:moveTo>
                  <a:cubicBezTo>
                    <a:pt x="3017" y="0"/>
                    <a:pt x="2857" y="8"/>
                    <a:pt x="2696" y="24"/>
                  </a:cubicBezTo>
                  <a:cubicBezTo>
                    <a:pt x="2013" y="108"/>
                    <a:pt x="1339" y="333"/>
                    <a:pt x="712" y="623"/>
                  </a:cubicBezTo>
                  <a:cubicBezTo>
                    <a:pt x="534" y="707"/>
                    <a:pt x="356" y="801"/>
                    <a:pt x="244" y="941"/>
                  </a:cubicBezTo>
                  <a:cubicBezTo>
                    <a:pt x="1" y="1241"/>
                    <a:pt x="57" y="1680"/>
                    <a:pt x="113" y="2064"/>
                  </a:cubicBezTo>
                  <a:cubicBezTo>
                    <a:pt x="478" y="4497"/>
                    <a:pt x="216" y="7033"/>
                    <a:pt x="862" y="9410"/>
                  </a:cubicBezTo>
                  <a:cubicBezTo>
                    <a:pt x="1405" y="9541"/>
                    <a:pt x="1854" y="9635"/>
                    <a:pt x="2219" y="9691"/>
                  </a:cubicBezTo>
                  <a:cubicBezTo>
                    <a:pt x="3061" y="9822"/>
                    <a:pt x="3912" y="9915"/>
                    <a:pt x="4773" y="9981"/>
                  </a:cubicBezTo>
                  <a:lnTo>
                    <a:pt x="4773" y="9943"/>
                  </a:lnTo>
                  <a:cubicBezTo>
                    <a:pt x="4801" y="7557"/>
                    <a:pt x="4801" y="5190"/>
                    <a:pt x="4820" y="2794"/>
                  </a:cubicBezTo>
                  <a:lnTo>
                    <a:pt x="4820" y="1699"/>
                  </a:lnTo>
                  <a:cubicBezTo>
                    <a:pt x="4820" y="1372"/>
                    <a:pt x="4801" y="1044"/>
                    <a:pt x="4783" y="717"/>
                  </a:cubicBezTo>
                  <a:cubicBezTo>
                    <a:pt x="4783" y="632"/>
                    <a:pt x="4801" y="417"/>
                    <a:pt x="4773" y="352"/>
                  </a:cubicBezTo>
                  <a:cubicBezTo>
                    <a:pt x="4727" y="277"/>
                    <a:pt x="4493" y="221"/>
                    <a:pt x="4399" y="192"/>
                  </a:cubicBezTo>
                  <a:cubicBezTo>
                    <a:pt x="4007" y="57"/>
                    <a:pt x="3595" y="0"/>
                    <a:pt x="3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3935054" y="4127924"/>
              <a:ext cx="56394" cy="334853"/>
            </a:xfrm>
            <a:custGeom>
              <a:avLst/>
              <a:gdLst/>
              <a:ahLst/>
              <a:cxnLst/>
              <a:rect l="l" t="t" r="r" b="b"/>
              <a:pathLst>
                <a:path w="1039" h="6169" extrusionOk="0">
                  <a:moveTo>
                    <a:pt x="45" y="1"/>
                  </a:moveTo>
                  <a:cubicBezTo>
                    <a:pt x="23" y="1"/>
                    <a:pt x="0" y="15"/>
                    <a:pt x="0" y="41"/>
                  </a:cubicBezTo>
                  <a:cubicBezTo>
                    <a:pt x="0" y="210"/>
                    <a:pt x="38" y="369"/>
                    <a:pt x="66" y="528"/>
                  </a:cubicBezTo>
                  <a:cubicBezTo>
                    <a:pt x="103" y="687"/>
                    <a:pt x="150" y="837"/>
                    <a:pt x="197" y="1005"/>
                  </a:cubicBezTo>
                  <a:cubicBezTo>
                    <a:pt x="300" y="1304"/>
                    <a:pt x="440" y="1604"/>
                    <a:pt x="618" y="1885"/>
                  </a:cubicBezTo>
                  <a:cubicBezTo>
                    <a:pt x="627" y="2605"/>
                    <a:pt x="674" y="3335"/>
                    <a:pt x="740" y="4056"/>
                  </a:cubicBezTo>
                  <a:lnTo>
                    <a:pt x="842" y="5113"/>
                  </a:lnTo>
                  <a:cubicBezTo>
                    <a:pt x="880" y="5459"/>
                    <a:pt x="899" y="5834"/>
                    <a:pt x="992" y="6161"/>
                  </a:cubicBezTo>
                  <a:cubicBezTo>
                    <a:pt x="992" y="6166"/>
                    <a:pt x="1002" y="6168"/>
                    <a:pt x="1011" y="6168"/>
                  </a:cubicBezTo>
                  <a:cubicBezTo>
                    <a:pt x="1020" y="6168"/>
                    <a:pt x="1030" y="6166"/>
                    <a:pt x="1030" y="6161"/>
                  </a:cubicBezTo>
                  <a:cubicBezTo>
                    <a:pt x="1039" y="5796"/>
                    <a:pt x="964" y="5441"/>
                    <a:pt x="927" y="5094"/>
                  </a:cubicBezTo>
                  <a:lnTo>
                    <a:pt x="824" y="4009"/>
                  </a:lnTo>
                  <a:cubicBezTo>
                    <a:pt x="758" y="3298"/>
                    <a:pt x="730" y="2586"/>
                    <a:pt x="711" y="1857"/>
                  </a:cubicBezTo>
                  <a:lnTo>
                    <a:pt x="711" y="1838"/>
                  </a:lnTo>
                  <a:cubicBezTo>
                    <a:pt x="552" y="1557"/>
                    <a:pt x="393" y="1258"/>
                    <a:pt x="290" y="958"/>
                  </a:cubicBezTo>
                  <a:cubicBezTo>
                    <a:pt x="244" y="808"/>
                    <a:pt x="197" y="649"/>
                    <a:pt x="169" y="500"/>
                  </a:cubicBezTo>
                  <a:cubicBezTo>
                    <a:pt x="131" y="350"/>
                    <a:pt x="122" y="181"/>
                    <a:pt x="84" y="32"/>
                  </a:cubicBezTo>
                  <a:cubicBezTo>
                    <a:pt x="80" y="11"/>
                    <a:pt x="63" y="1"/>
                    <a:pt x="45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3817217" y="3762729"/>
              <a:ext cx="41197" cy="159312"/>
            </a:xfrm>
            <a:custGeom>
              <a:avLst/>
              <a:gdLst/>
              <a:ahLst/>
              <a:cxnLst/>
              <a:rect l="l" t="t" r="r" b="b"/>
              <a:pathLst>
                <a:path w="759" h="2935" extrusionOk="0">
                  <a:moveTo>
                    <a:pt x="331" y="1"/>
                  </a:moveTo>
                  <a:cubicBezTo>
                    <a:pt x="321" y="1"/>
                    <a:pt x="310" y="2"/>
                    <a:pt x="300" y="3"/>
                  </a:cubicBezTo>
                  <a:cubicBezTo>
                    <a:pt x="187" y="13"/>
                    <a:pt x="94" y="106"/>
                    <a:pt x="47" y="219"/>
                  </a:cubicBezTo>
                  <a:cubicBezTo>
                    <a:pt x="0" y="340"/>
                    <a:pt x="0" y="471"/>
                    <a:pt x="10" y="584"/>
                  </a:cubicBezTo>
                  <a:cubicBezTo>
                    <a:pt x="47" y="1098"/>
                    <a:pt x="94" y="1613"/>
                    <a:pt x="169" y="2128"/>
                  </a:cubicBezTo>
                  <a:cubicBezTo>
                    <a:pt x="197" y="2324"/>
                    <a:pt x="197" y="2698"/>
                    <a:pt x="300" y="2867"/>
                  </a:cubicBezTo>
                  <a:cubicBezTo>
                    <a:pt x="327" y="2915"/>
                    <a:pt x="357" y="2934"/>
                    <a:pt x="387" y="2934"/>
                  </a:cubicBezTo>
                  <a:cubicBezTo>
                    <a:pt x="466" y="2934"/>
                    <a:pt x="544" y="2792"/>
                    <a:pt x="571" y="2689"/>
                  </a:cubicBezTo>
                  <a:cubicBezTo>
                    <a:pt x="758" y="1997"/>
                    <a:pt x="711" y="1276"/>
                    <a:pt x="665" y="565"/>
                  </a:cubicBezTo>
                  <a:cubicBezTo>
                    <a:pt x="655" y="434"/>
                    <a:pt x="655" y="303"/>
                    <a:pt x="590" y="200"/>
                  </a:cubicBezTo>
                  <a:cubicBezTo>
                    <a:pt x="538" y="89"/>
                    <a:pt x="440" y="1"/>
                    <a:pt x="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3800445" y="3305474"/>
              <a:ext cx="424667" cy="754981"/>
            </a:xfrm>
            <a:custGeom>
              <a:avLst/>
              <a:gdLst/>
              <a:ahLst/>
              <a:cxnLst/>
              <a:rect l="l" t="t" r="r" b="b"/>
              <a:pathLst>
                <a:path w="7824" h="13909" extrusionOk="0">
                  <a:moveTo>
                    <a:pt x="3388" y="0"/>
                  </a:moveTo>
                  <a:cubicBezTo>
                    <a:pt x="3032" y="0"/>
                    <a:pt x="2639" y="96"/>
                    <a:pt x="2256" y="389"/>
                  </a:cubicBezTo>
                  <a:cubicBezTo>
                    <a:pt x="1311" y="1110"/>
                    <a:pt x="786" y="1952"/>
                    <a:pt x="655" y="2111"/>
                  </a:cubicBezTo>
                  <a:cubicBezTo>
                    <a:pt x="655" y="2111"/>
                    <a:pt x="337" y="2644"/>
                    <a:pt x="384" y="2682"/>
                  </a:cubicBezTo>
                  <a:lnTo>
                    <a:pt x="431" y="2719"/>
                  </a:lnTo>
                  <a:cubicBezTo>
                    <a:pt x="234" y="3374"/>
                    <a:pt x="188" y="3823"/>
                    <a:pt x="188" y="4553"/>
                  </a:cubicBezTo>
                  <a:cubicBezTo>
                    <a:pt x="188" y="5274"/>
                    <a:pt x="262" y="5639"/>
                    <a:pt x="506" y="6518"/>
                  </a:cubicBezTo>
                  <a:cubicBezTo>
                    <a:pt x="749" y="7398"/>
                    <a:pt x="777" y="9148"/>
                    <a:pt x="730" y="10028"/>
                  </a:cubicBezTo>
                  <a:cubicBezTo>
                    <a:pt x="684" y="10907"/>
                    <a:pt x="0" y="12947"/>
                    <a:pt x="28" y="13125"/>
                  </a:cubicBezTo>
                  <a:cubicBezTo>
                    <a:pt x="47" y="13303"/>
                    <a:pt x="47" y="13303"/>
                    <a:pt x="225" y="13415"/>
                  </a:cubicBezTo>
                  <a:cubicBezTo>
                    <a:pt x="403" y="13537"/>
                    <a:pt x="1460" y="13827"/>
                    <a:pt x="2957" y="13902"/>
                  </a:cubicBezTo>
                  <a:cubicBezTo>
                    <a:pt x="3057" y="13906"/>
                    <a:pt x="3161" y="13908"/>
                    <a:pt x="3269" y="13908"/>
                  </a:cubicBezTo>
                  <a:cubicBezTo>
                    <a:pt x="4792" y="13908"/>
                    <a:pt x="7089" y="13504"/>
                    <a:pt x="7290" y="13443"/>
                  </a:cubicBezTo>
                  <a:cubicBezTo>
                    <a:pt x="7487" y="13368"/>
                    <a:pt x="7562" y="13368"/>
                    <a:pt x="7608" y="13275"/>
                  </a:cubicBezTo>
                  <a:cubicBezTo>
                    <a:pt x="7655" y="13181"/>
                    <a:pt x="7674" y="13228"/>
                    <a:pt x="7655" y="13106"/>
                  </a:cubicBezTo>
                  <a:cubicBezTo>
                    <a:pt x="7627" y="12966"/>
                    <a:pt x="7309" y="11768"/>
                    <a:pt x="7150" y="11141"/>
                  </a:cubicBezTo>
                  <a:cubicBezTo>
                    <a:pt x="6981" y="10505"/>
                    <a:pt x="6785" y="9195"/>
                    <a:pt x="6785" y="8596"/>
                  </a:cubicBezTo>
                  <a:cubicBezTo>
                    <a:pt x="6785" y="8016"/>
                    <a:pt x="6766" y="7632"/>
                    <a:pt x="6813" y="7557"/>
                  </a:cubicBezTo>
                  <a:cubicBezTo>
                    <a:pt x="6860" y="7492"/>
                    <a:pt x="7468" y="7220"/>
                    <a:pt x="7655" y="6631"/>
                  </a:cubicBezTo>
                  <a:cubicBezTo>
                    <a:pt x="7824" y="6050"/>
                    <a:pt x="7449" y="4216"/>
                    <a:pt x="7215" y="3683"/>
                  </a:cubicBezTo>
                  <a:cubicBezTo>
                    <a:pt x="7000" y="3159"/>
                    <a:pt x="4951" y="426"/>
                    <a:pt x="4586" y="295"/>
                  </a:cubicBezTo>
                  <a:cubicBezTo>
                    <a:pt x="4367" y="211"/>
                    <a:pt x="3918" y="0"/>
                    <a:pt x="3388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168175" y="3314213"/>
              <a:ext cx="502393" cy="382674"/>
            </a:xfrm>
            <a:custGeom>
              <a:avLst/>
              <a:gdLst/>
              <a:ahLst/>
              <a:cxnLst/>
              <a:rect l="l" t="t" r="r" b="b"/>
              <a:pathLst>
                <a:path w="9256" h="7050" extrusionOk="0">
                  <a:moveTo>
                    <a:pt x="6974" y="0"/>
                  </a:moveTo>
                  <a:cubicBezTo>
                    <a:pt x="6959" y="0"/>
                    <a:pt x="6946" y="2"/>
                    <a:pt x="6935" y="3"/>
                  </a:cubicBezTo>
                  <a:cubicBezTo>
                    <a:pt x="6878" y="13"/>
                    <a:pt x="6785" y="359"/>
                    <a:pt x="6710" y="574"/>
                  </a:cubicBezTo>
                  <a:cubicBezTo>
                    <a:pt x="6645" y="799"/>
                    <a:pt x="6542" y="1042"/>
                    <a:pt x="6495" y="1201"/>
                  </a:cubicBezTo>
                  <a:cubicBezTo>
                    <a:pt x="6448" y="1351"/>
                    <a:pt x="6326" y="1922"/>
                    <a:pt x="6326" y="2015"/>
                  </a:cubicBezTo>
                  <a:cubicBezTo>
                    <a:pt x="6326" y="2109"/>
                    <a:pt x="6102" y="2287"/>
                    <a:pt x="5746" y="2483"/>
                  </a:cubicBezTo>
                  <a:cubicBezTo>
                    <a:pt x="5381" y="2670"/>
                    <a:pt x="3079" y="3971"/>
                    <a:pt x="2405" y="4317"/>
                  </a:cubicBezTo>
                  <a:cubicBezTo>
                    <a:pt x="1741" y="4673"/>
                    <a:pt x="1423" y="4898"/>
                    <a:pt x="1226" y="5000"/>
                  </a:cubicBezTo>
                  <a:cubicBezTo>
                    <a:pt x="787" y="5234"/>
                    <a:pt x="0" y="6133"/>
                    <a:pt x="66" y="6236"/>
                  </a:cubicBezTo>
                  <a:cubicBezTo>
                    <a:pt x="141" y="6367"/>
                    <a:pt x="665" y="6816"/>
                    <a:pt x="805" y="6909"/>
                  </a:cubicBezTo>
                  <a:cubicBezTo>
                    <a:pt x="946" y="7003"/>
                    <a:pt x="1020" y="7031"/>
                    <a:pt x="1217" y="7050"/>
                  </a:cubicBezTo>
                  <a:cubicBezTo>
                    <a:pt x="1217" y="7050"/>
                    <a:pt x="1218" y="7050"/>
                    <a:pt x="1218" y="7050"/>
                  </a:cubicBezTo>
                  <a:cubicBezTo>
                    <a:pt x="1427" y="7050"/>
                    <a:pt x="4512" y="4869"/>
                    <a:pt x="4838" y="4645"/>
                  </a:cubicBezTo>
                  <a:cubicBezTo>
                    <a:pt x="5166" y="4430"/>
                    <a:pt x="7038" y="2801"/>
                    <a:pt x="7253" y="2661"/>
                  </a:cubicBezTo>
                  <a:cubicBezTo>
                    <a:pt x="7459" y="2521"/>
                    <a:pt x="8890" y="2109"/>
                    <a:pt x="9003" y="2043"/>
                  </a:cubicBezTo>
                  <a:cubicBezTo>
                    <a:pt x="9124" y="1969"/>
                    <a:pt x="9255" y="930"/>
                    <a:pt x="9218" y="836"/>
                  </a:cubicBezTo>
                  <a:cubicBezTo>
                    <a:pt x="9180" y="743"/>
                    <a:pt x="8441" y="415"/>
                    <a:pt x="8235" y="415"/>
                  </a:cubicBezTo>
                  <a:cubicBezTo>
                    <a:pt x="8020" y="415"/>
                    <a:pt x="7197" y="1014"/>
                    <a:pt x="7103" y="1023"/>
                  </a:cubicBezTo>
                  <a:cubicBezTo>
                    <a:pt x="7101" y="1024"/>
                    <a:pt x="7100" y="1024"/>
                    <a:pt x="7098" y="1024"/>
                  </a:cubicBezTo>
                  <a:cubicBezTo>
                    <a:pt x="7012" y="1024"/>
                    <a:pt x="7075" y="760"/>
                    <a:pt x="7103" y="668"/>
                  </a:cubicBezTo>
                  <a:cubicBezTo>
                    <a:pt x="7122" y="574"/>
                    <a:pt x="7169" y="293"/>
                    <a:pt x="7131" y="144"/>
                  </a:cubicBezTo>
                  <a:cubicBezTo>
                    <a:pt x="7109" y="24"/>
                    <a:pt x="7032" y="0"/>
                    <a:pt x="6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958393" y="3312802"/>
              <a:ext cx="299720" cy="368127"/>
            </a:xfrm>
            <a:custGeom>
              <a:avLst/>
              <a:gdLst/>
              <a:ahLst/>
              <a:cxnLst/>
              <a:rect l="l" t="t" r="r" b="b"/>
              <a:pathLst>
                <a:path w="5522" h="6782" extrusionOk="0">
                  <a:moveTo>
                    <a:pt x="1015" y="0"/>
                  </a:moveTo>
                  <a:cubicBezTo>
                    <a:pt x="581" y="0"/>
                    <a:pt x="147" y="208"/>
                    <a:pt x="76" y="319"/>
                  </a:cubicBezTo>
                  <a:cubicBezTo>
                    <a:pt x="1" y="441"/>
                    <a:pt x="76" y="881"/>
                    <a:pt x="356" y="1583"/>
                  </a:cubicBezTo>
                  <a:cubicBezTo>
                    <a:pt x="637" y="2285"/>
                    <a:pt x="1919" y="4858"/>
                    <a:pt x="2293" y="5335"/>
                  </a:cubicBezTo>
                  <a:cubicBezTo>
                    <a:pt x="2686" y="5831"/>
                    <a:pt x="3210" y="6730"/>
                    <a:pt x="3267" y="6776"/>
                  </a:cubicBezTo>
                  <a:cubicBezTo>
                    <a:pt x="3270" y="6780"/>
                    <a:pt x="3277" y="6781"/>
                    <a:pt x="3287" y="6781"/>
                  </a:cubicBezTo>
                  <a:cubicBezTo>
                    <a:pt x="3424" y="6781"/>
                    <a:pt x="4115" y="6482"/>
                    <a:pt x="4717" y="5906"/>
                  </a:cubicBezTo>
                  <a:cubicBezTo>
                    <a:pt x="5363" y="5279"/>
                    <a:pt x="5494" y="4821"/>
                    <a:pt x="5503" y="4718"/>
                  </a:cubicBezTo>
                  <a:cubicBezTo>
                    <a:pt x="5522" y="4615"/>
                    <a:pt x="3575" y="1442"/>
                    <a:pt x="2836" y="862"/>
                  </a:cubicBezTo>
                  <a:cubicBezTo>
                    <a:pt x="2097" y="273"/>
                    <a:pt x="1723" y="114"/>
                    <a:pt x="1236" y="20"/>
                  </a:cubicBezTo>
                  <a:cubicBezTo>
                    <a:pt x="1163" y="6"/>
                    <a:pt x="1089" y="0"/>
                    <a:pt x="1015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032210" y="3512281"/>
              <a:ext cx="138028" cy="172610"/>
            </a:xfrm>
            <a:custGeom>
              <a:avLst/>
              <a:gdLst/>
              <a:ahLst/>
              <a:cxnLst/>
              <a:rect l="l" t="t" r="r" b="b"/>
              <a:pathLst>
                <a:path w="2543" h="3180" extrusionOk="0">
                  <a:moveTo>
                    <a:pt x="62" y="0"/>
                  </a:moveTo>
                  <a:cubicBezTo>
                    <a:pt x="29" y="0"/>
                    <a:pt x="1" y="36"/>
                    <a:pt x="26" y="79"/>
                  </a:cubicBezTo>
                  <a:cubicBezTo>
                    <a:pt x="278" y="622"/>
                    <a:pt x="596" y="1155"/>
                    <a:pt x="915" y="1670"/>
                  </a:cubicBezTo>
                  <a:cubicBezTo>
                    <a:pt x="1214" y="2166"/>
                    <a:pt x="1542" y="2671"/>
                    <a:pt x="1907" y="3139"/>
                  </a:cubicBezTo>
                  <a:cubicBezTo>
                    <a:pt x="1907" y="3148"/>
                    <a:pt x="1916" y="3148"/>
                    <a:pt x="1935" y="3148"/>
                  </a:cubicBezTo>
                  <a:cubicBezTo>
                    <a:pt x="1942" y="3169"/>
                    <a:pt x="1949" y="3180"/>
                    <a:pt x="1964" y="3180"/>
                  </a:cubicBezTo>
                  <a:cubicBezTo>
                    <a:pt x="1969" y="3180"/>
                    <a:pt x="1974" y="3179"/>
                    <a:pt x="1981" y="3176"/>
                  </a:cubicBezTo>
                  <a:cubicBezTo>
                    <a:pt x="2075" y="3139"/>
                    <a:pt x="2178" y="3101"/>
                    <a:pt x="2272" y="3055"/>
                  </a:cubicBezTo>
                  <a:lnTo>
                    <a:pt x="2412" y="2989"/>
                  </a:lnTo>
                  <a:cubicBezTo>
                    <a:pt x="2459" y="2961"/>
                    <a:pt x="2505" y="2942"/>
                    <a:pt x="2543" y="2905"/>
                  </a:cubicBezTo>
                  <a:cubicBezTo>
                    <a:pt x="2543" y="2875"/>
                    <a:pt x="2518" y="2832"/>
                    <a:pt x="2489" y="2832"/>
                  </a:cubicBezTo>
                  <a:cubicBezTo>
                    <a:pt x="2482" y="2832"/>
                    <a:pt x="2475" y="2834"/>
                    <a:pt x="2468" y="2839"/>
                  </a:cubicBezTo>
                  <a:cubicBezTo>
                    <a:pt x="2421" y="2858"/>
                    <a:pt x="2374" y="2886"/>
                    <a:pt x="2337" y="2905"/>
                  </a:cubicBezTo>
                  <a:cubicBezTo>
                    <a:pt x="2290" y="2933"/>
                    <a:pt x="2262" y="2952"/>
                    <a:pt x="2215" y="2980"/>
                  </a:cubicBezTo>
                  <a:cubicBezTo>
                    <a:pt x="2131" y="3008"/>
                    <a:pt x="2038" y="3045"/>
                    <a:pt x="1944" y="3083"/>
                  </a:cubicBezTo>
                  <a:cubicBezTo>
                    <a:pt x="1616" y="2587"/>
                    <a:pt x="1280" y="2100"/>
                    <a:pt x="971" y="1595"/>
                  </a:cubicBezTo>
                  <a:cubicBezTo>
                    <a:pt x="653" y="1080"/>
                    <a:pt x="391" y="556"/>
                    <a:pt x="110" y="32"/>
                  </a:cubicBezTo>
                  <a:cubicBezTo>
                    <a:pt x="97" y="10"/>
                    <a:pt x="79" y="0"/>
                    <a:pt x="62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4127033" y="3001343"/>
              <a:ext cx="33055" cy="109917"/>
            </a:xfrm>
            <a:custGeom>
              <a:avLst/>
              <a:gdLst/>
              <a:ahLst/>
              <a:cxnLst/>
              <a:rect l="l" t="t" r="r" b="b"/>
              <a:pathLst>
                <a:path w="609" h="2025" extrusionOk="0">
                  <a:moveTo>
                    <a:pt x="401" y="1"/>
                  </a:moveTo>
                  <a:cubicBezTo>
                    <a:pt x="346" y="1"/>
                    <a:pt x="285" y="66"/>
                    <a:pt x="263" y="134"/>
                  </a:cubicBezTo>
                  <a:cubicBezTo>
                    <a:pt x="234" y="246"/>
                    <a:pt x="356" y="705"/>
                    <a:pt x="188" y="948"/>
                  </a:cubicBezTo>
                  <a:cubicBezTo>
                    <a:pt x="19" y="1191"/>
                    <a:pt x="0" y="1510"/>
                    <a:pt x="0" y="1510"/>
                  </a:cubicBezTo>
                  <a:cubicBezTo>
                    <a:pt x="0" y="1510"/>
                    <a:pt x="160" y="2024"/>
                    <a:pt x="263" y="2024"/>
                  </a:cubicBezTo>
                  <a:cubicBezTo>
                    <a:pt x="375" y="2024"/>
                    <a:pt x="581" y="1322"/>
                    <a:pt x="590" y="967"/>
                  </a:cubicBezTo>
                  <a:cubicBezTo>
                    <a:pt x="609" y="621"/>
                    <a:pt x="487" y="97"/>
                    <a:pt x="487" y="97"/>
                  </a:cubicBezTo>
                  <a:cubicBezTo>
                    <a:pt x="469" y="27"/>
                    <a:pt x="436" y="1"/>
                    <a:pt x="40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977173" y="3046287"/>
              <a:ext cx="196647" cy="286436"/>
            </a:xfrm>
            <a:custGeom>
              <a:avLst/>
              <a:gdLst/>
              <a:ahLst/>
              <a:cxnLst/>
              <a:rect l="l" t="t" r="r" b="b"/>
              <a:pathLst>
                <a:path w="3623" h="5277" extrusionOk="0">
                  <a:moveTo>
                    <a:pt x="2401" y="1"/>
                  </a:moveTo>
                  <a:cubicBezTo>
                    <a:pt x="2010" y="1"/>
                    <a:pt x="1500" y="97"/>
                    <a:pt x="1264" y="307"/>
                  </a:cubicBezTo>
                  <a:cubicBezTo>
                    <a:pt x="890" y="625"/>
                    <a:pt x="609" y="869"/>
                    <a:pt x="385" y="1692"/>
                  </a:cubicBezTo>
                  <a:cubicBezTo>
                    <a:pt x="160" y="2506"/>
                    <a:pt x="20" y="3620"/>
                    <a:pt x="10" y="3994"/>
                  </a:cubicBezTo>
                  <a:cubicBezTo>
                    <a:pt x="1" y="4284"/>
                    <a:pt x="1" y="4565"/>
                    <a:pt x="48" y="4743"/>
                  </a:cubicBezTo>
                  <a:cubicBezTo>
                    <a:pt x="488" y="4752"/>
                    <a:pt x="871" y="4883"/>
                    <a:pt x="1143" y="4986"/>
                  </a:cubicBezTo>
                  <a:cubicBezTo>
                    <a:pt x="1358" y="5042"/>
                    <a:pt x="1564" y="5136"/>
                    <a:pt x="1807" y="5276"/>
                  </a:cubicBezTo>
                  <a:cubicBezTo>
                    <a:pt x="1779" y="5127"/>
                    <a:pt x="1741" y="4902"/>
                    <a:pt x="1732" y="4687"/>
                  </a:cubicBezTo>
                  <a:cubicBezTo>
                    <a:pt x="1713" y="4453"/>
                    <a:pt x="1704" y="4238"/>
                    <a:pt x="1760" y="4219"/>
                  </a:cubicBezTo>
                  <a:cubicBezTo>
                    <a:pt x="1775" y="4212"/>
                    <a:pt x="1810" y="4210"/>
                    <a:pt x="1857" y="4210"/>
                  </a:cubicBezTo>
                  <a:cubicBezTo>
                    <a:pt x="2013" y="4210"/>
                    <a:pt x="2308" y="4238"/>
                    <a:pt x="2481" y="4238"/>
                  </a:cubicBezTo>
                  <a:cubicBezTo>
                    <a:pt x="2696" y="4238"/>
                    <a:pt x="3014" y="4144"/>
                    <a:pt x="3061" y="4078"/>
                  </a:cubicBezTo>
                  <a:cubicBezTo>
                    <a:pt x="3108" y="4004"/>
                    <a:pt x="3239" y="3751"/>
                    <a:pt x="3332" y="3405"/>
                  </a:cubicBezTo>
                  <a:cubicBezTo>
                    <a:pt x="3426" y="3068"/>
                    <a:pt x="3622" y="2048"/>
                    <a:pt x="3585" y="1926"/>
                  </a:cubicBezTo>
                  <a:cubicBezTo>
                    <a:pt x="3557" y="1795"/>
                    <a:pt x="3351" y="1702"/>
                    <a:pt x="3257" y="1514"/>
                  </a:cubicBezTo>
                  <a:cubicBezTo>
                    <a:pt x="3164" y="1337"/>
                    <a:pt x="3033" y="972"/>
                    <a:pt x="3024" y="644"/>
                  </a:cubicBezTo>
                  <a:cubicBezTo>
                    <a:pt x="3014" y="335"/>
                    <a:pt x="3108" y="204"/>
                    <a:pt x="2855" y="73"/>
                  </a:cubicBezTo>
                  <a:cubicBezTo>
                    <a:pt x="2770" y="26"/>
                    <a:pt x="2601" y="1"/>
                    <a:pt x="2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3720712" y="2925568"/>
              <a:ext cx="438399" cy="890029"/>
            </a:xfrm>
            <a:custGeom>
              <a:avLst/>
              <a:gdLst/>
              <a:ahLst/>
              <a:cxnLst/>
              <a:rect l="l" t="t" r="r" b="b"/>
              <a:pathLst>
                <a:path w="8077" h="16397" extrusionOk="0">
                  <a:moveTo>
                    <a:pt x="6165" y="0"/>
                  </a:moveTo>
                  <a:cubicBezTo>
                    <a:pt x="5830" y="0"/>
                    <a:pt x="5434" y="55"/>
                    <a:pt x="4969" y="182"/>
                  </a:cubicBezTo>
                  <a:cubicBezTo>
                    <a:pt x="3444" y="604"/>
                    <a:pt x="2265" y="1633"/>
                    <a:pt x="1610" y="2681"/>
                  </a:cubicBezTo>
                  <a:cubicBezTo>
                    <a:pt x="955" y="3738"/>
                    <a:pt x="1011" y="5713"/>
                    <a:pt x="983" y="6443"/>
                  </a:cubicBezTo>
                  <a:cubicBezTo>
                    <a:pt x="945" y="7154"/>
                    <a:pt x="627" y="7996"/>
                    <a:pt x="309" y="9072"/>
                  </a:cubicBezTo>
                  <a:cubicBezTo>
                    <a:pt x="0" y="10149"/>
                    <a:pt x="113" y="11702"/>
                    <a:pt x="421" y="12525"/>
                  </a:cubicBezTo>
                  <a:cubicBezTo>
                    <a:pt x="721" y="13340"/>
                    <a:pt x="1030" y="15258"/>
                    <a:pt x="1198" y="15660"/>
                  </a:cubicBezTo>
                  <a:cubicBezTo>
                    <a:pt x="1366" y="16053"/>
                    <a:pt x="1563" y="16278"/>
                    <a:pt x="2115" y="16381"/>
                  </a:cubicBezTo>
                  <a:cubicBezTo>
                    <a:pt x="2173" y="16392"/>
                    <a:pt x="2232" y="16397"/>
                    <a:pt x="2291" y="16397"/>
                  </a:cubicBezTo>
                  <a:cubicBezTo>
                    <a:pt x="2788" y="16397"/>
                    <a:pt x="3295" y="16020"/>
                    <a:pt x="3697" y="15501"/>
                  </a:cubicBezTo>
                  <a:cubicBezTo>
                    <a:pt x="4136" y="14930"/>
                    <a:pt x="4473" y="13209"/>
                    <a:pt x="4539" y="12722"/>
                  </a:cubicBezTo>
                  <a:cubicBezTo>
                    <a:pt x="4586" y="12226"/>
                    <a:pt x="5063" y="11150"/>
                    <a:pt x="5437" y="10570"/>
                  </a:cubicBezTo>
                  <a:cubicBezTo>
                    <a:pt x="5811" y="9980"/>
                    <a:pt x="6223" y="8764"/>
                    <a:pt x="6204" y="8221"/>
                  </a:cubicBezTo>
                  <a:cubicBezTo>
                    <a:pt x="6195" y="7669"/>
                    <a:pt x="6045" y="7191"/>
                    <a:pt x="6092" y="6836"/>
                  </a:cubicBezTo>
                  <a:cubicBezTo>
                    <a:pt x="6139" y="6490"/>
                    <a:pt x="6364" y="5666"/>
                    <a:pt x="6335" y="5367"/>
                  </a:cubicBezTo>
                  <a:cubicBezTo>
                    <a:pt x="6317" y="5058"/>
                    <a:pt x="6158" y="4730"/>
                    <a:pt x="6317" y="4412"/>
                  </a:cubicBezTo>
                  <a:cubicBezTo>
                    <a:pt x="6466" y="4103"/>
                    <a:pt x="7355" y="3261"/>
                    <a:pt x="7543" y="3027"/>
                  </a:cubicBezTo>
                  <a:cubicBezTo>
                    <a:pt x="7739" y="2775"/>
                    <a:pt x="7833" y="2700"/>
                    <a:pt x="7954" y="2522"/>
                  </a:cubicBezTo>
                  <a:cubicBezTo>
                    <a:pt x="8067" y="2353"/>
                    <a:pt x="8076" y="2157"/>
                    <a:pt x="8057" y="1914"/>
                  </a:cubicBezTo>
                  <a:cubicBezTo>
                    <a:pt x="8029" y="1652"/>
                    <a:pt x="8020" y="1128"/>
                    <a:pt x="7646" y="641"/>
                  </a:cubicBezTo>
                  <a:cubicBezTo>
                    <a:pt x="7391" y="289"/>
                    <a:pt x="6937" y="0"/>
                    <a:pt x="61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4035630" y="3150342"/>
              <a:ext cx="43205" cy="54171"/>
            </a:xfrm>
            <a:custGeom>
              <a:avLst/>
              <a:gdLst/>
              <a:ahLst/>
              <a:cxnLst/>
              <a:rect l="l" t="t" r="r" b="b"/>
              <a:pathLst>
                <a:path w="796" h="998" extrusionOk="0">
                  <a:moveTo>
                    <a:pt x="259" y="0"/>
                  </a:moveTo>
                  <a:cubicBezTo>
                    <a:pt x="169" y="0"/>
                    <a:pt x="91" y="39"/>
                    <a:pt x="47" y="112"/>
                  </a:cubicBezTo>
                  <a:cubicBezTo>
                    <a:pt x="19" y="159"/>
                    <a:pt x="9" y="215"/>
                    <a:pt x="9" y="271"/>
                  </a:cubicBezTo>
                  <a:cubicBezTo>
                    <a:pt x="0" y="383"/>
                    <a:pt x="0" y="486"/>
                    <a:pt x="47" y="580"/>
                  </a:cubicBezTo>
                  <a:cubicBezTo>
                    <a:pt x="103" y="720"/>
                    <a:pt x="234" y="795"/>
                    <a:pt x="356" y="870"/>
                  </a:cubicBezTo>
                  <a:cubicBezTo>
                    <a:pt x="406" y="899"/>
                    <a:pt x="597" y="998"/>
                    <a:pt x="706" y="998"/>
                  </a:cubicBezTo>
                  <a:cubicBezTo>
                    <a:pt x="740" y="998"/>
                    <a:pt x="766" y="988"/>
                    <a:pt x="777" y="964"/>
                  </a:cubicBezTo>
                  <a:cubicBezTo>
                    <a:pt x="796" y="908"/>
                    <a:pt x="758" y="777"/>
                    <a:pt x="749" y="711"/>
                  </a:cubicBezTo>
                  <a:cubicBezTo>
                    <a:pt x="730" y="617"/>
                    <a:pt x="721" y="533"/>
                    <a:pt x="711" y="440"/>
                  </a:cubicBezTo>
                  <a:cubicBezTo>
                    <a:pt x="702" y="383"/>
                    <a:pt x="683" y="318"/>
                    <a:pt x="664" y="262"/>
                  </a:cubicBezTo>
                  <a:cubicBezTo>
                    <a:pt x="636" y="224"/>
                    <a:pt x="627" y="206"/>
                    <a:pt x="608" y="178"/>
                  </a:cubicBezTo>
                  <a:cubicBezTo>
                    <a:pt x="533" y="103"/>
                    <a:pt x="440" y="28"/>
                    <a:pt x="337" y="9"/>
                  </a:cubicBezTo>
                  <a:cubicBezTo>
                    <a:pt x="310" y="3"/>
                    <a:pt x="284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064071" y="3130801"/>
              <a:ext cx="38103" cy="124844"/>
            </a:xfrm>
            <a:custGeom>
              <a:avLst/>
              <a:gdLst/>
              <a:ahLst/>
              <a:cxnLst/>
              <a:rect l="l" t="t" r="r" b="b"/>
              <a:pathLst>
                <a:path w="702" h="2300" extrusionOk="0">
                  <a:moveTo>
                    <a:pt x="315" y="1"/>
                  </a:moveTo>
                  <a:cubicBezTo>
                    <a:pt x="306" y="1"/>
                    <a:pt x="295" y="5"/>
                    <a:pt x="281" y="14"/>
                  </a:cubicBezTo>
                  <a:cubicBezTo>
                    <a:pt x="243" y="42"/>
                    <a:pt x="140" y="107"/>
                    <a:pt x="66" y="285"/>
                  </a:cubicBezTo>
                  <a:cubicBezTo>
                    <a:pt x="0" y="463"/>
                    <a:pt x="66" y="622"/>
                    <a:pt x="122" y="949"/>
                  </a:cubicBezTo>
                  <a:cubicBezTo>
                    <a:pt x="178" y="1268"/>
                    <a:pt x="412" y="1885"/>
                    <a:pt x="468" y="2007"/>
                  </a:cubicBezTo>
                  <a:cubicBezTo>
                    <a:pt x="524" y="2119"/>
                    <a:pt x="627" y="2269"/>
                    <a:pt x="665" y="2297"/>
                  </a:cubicBezTo>
                  <a:cubicBezTo>
                    <a:pt x="668" y="2299"/>
                    <a:pt x="671" y="2299"/>
                    <a:pt x="673" y="2299"/>
                  </a:cubicBezTo>
                  <a:cubicBezTo>
                    <a:pt x="702" y="2299"/>
                    <a:pt x="699" y="2213"/>
                    <a:pt x="665" y="2119"/>
                  </a:cubicBezTo>
                  <a:cubicBezTo>
                    <a:pt x="627" y="2016"/>
                    <a:pt x="487" y="1445"/>
                    <a:pt x="421" y="1071"/>
                  </a:cubicBezTo>
                  <a:cubicBezTo>
                    <a:pt x="365" y="687"/>
                    <a:pt x="374" y="238"/>
                    <a:pt x="346" y="60"/>
                  </a:cubicBezTo>
                  <a:cubicBezTo>
                    <a:pt x="340" y="22"/>
                    <a:pt x="333" y="1"/>
                    <a:pt x="315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3914211" y="3482101"/>
              <a:ext cx="85921" cy="243392"/>
            </a:xfrm>
            <a:custGeom>
              <a:avLst/>
              <a:gdLst/>
              <a:ahLst/>
              <a:cxnLst/>
              <a:rect l="l" t="t" r="r" b="b"/>
              <a:pathLst>
                <a:path w="1583" h="4484" extrusionOk="0">
                  <a:moveTo>
                    <a:pt x="1539" y="1"/>
                  </a:moveTo>
                  <a:cubicBezTo>
                    <a:pt x="1532" y="1"/>
                    <a:pt x="1524" y="3"/>
                    <a:pt x="1517" y="8"/>
                  </a:cubicBezTo>
                  <a:cubicBezTo>
                    <a:pt x="1395" y="129"/>
                    <a:pt x="1311" y="335"/>
                    <a:pt x="1236" y="504"/>
                  </a:cubicBezTo>
                  <a:cubicBezTo>
                    <a:pt x="1142" y="691"/>
                    <a:pt x="1067" y="878"/>
                    <a:pt x="983" y="1065"/>
                  </a:cubicBezTo>
                  <a:cubicBezTo>
                    <a:pt x="833" y="1412"/>
                    <a:pt x="684" y="1776"/>
                    <a:pt x="562" y="2151"/>
                  </a:cubicBezTo>
                  <a:cubicBezTo>
                    <a:pt x="431" y="2525"/>
                    <a:pt x="319" y="2909"/>
                    <a:pt x="216" y="3302"/>
                  </a:cubicBezTo>
                  <a:cubicBezTo>
                    <a:pt x="132" y="3676"/>
                    <a:pt x="38" y="4069"/>
                    <a:pt x="1" y="4453"/>
                  </a:cubicBezTo>
                  <a:cubicBezTo>
                    <a:pt x="1" y="4475"/>
                    <a:pt x="17" y="4484"/>
                    <a:pt x="32" y="4484"/>
                  </a:cubicBezTo>
                  <a:cubicBezTo>
                    <a:pt x="43" y="4484"/>
                    <a:pt x="53" y="4479"/>
                    <a:pt x="57" y="4472"/>
                  </a:cubicBezTo>
                  <a:cubicBezTo>
                    <a:pt x="160" y="4097"/>
                    <a:pt x="235" y="3704"/>
                    <a:pt x="337" y="3330"/>
                  </a:cubicBezTo>
                  <a:cubicBezTo>
                    <a:pt x="440" y="2956"/>
                    <a:pt x="543" y="2581"/>
                    <a:pt x="674" y="2207"/>
                  </a:cubicBezTo>
                  <a:cubicBezTo>
                    <a:pt x="805" y="1823"/>
                    <a:pt x="955" y="1449"/>
                    <a:pt x="1114" y="1084"/>
                  </a:cubicBezTo>
                  <a:cubicBezTo>
                    <a:pt x="1180" y="916"/>
                    <a:pt x="1264" y="747"/>
                    <a:pt x="1348" y="579"/>
                  </a:cubicBezTo>
                  <a:cubicBezTo>
                    <a:pt x="1423" y="420"/>
                    <a:pt x="1554" y="242"/>
                    <a:pt x="1582" y="55"/>
                  </a:cubicBezTo>
                  <a:cubicBezTo>
                    <a:pt x="1582" y="20"/>
                    <a:pt x="1561" y="1"/>
                    <a:pt x="15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3925392" y="3521725"/>
              <a:ext cx="34412" cy="98627"/>
            </a:xfrm>
            <a:custGeom>
              <a:avLst/>
              <a:gdLst/>
              <a:ahLst/>
              <a:cxnLst/>
              <a:rect l="l" t="t" r="r" b="b"/>
              <a:pathLst>
                <a:path w="634" h="1817" extrusionOk="0">
                  <a:moveTo>
                    <a:pt x="556" y="0"/>
                  </a:moveTo>
                  <a:cubicBezTo>
                    <a:pt x="537" y="0"/>
                    <a:pt x="518" y="8"/>
                    <a:pt x="506" y="26"/>
                  </a:cubicBezTo>
                  <a:cubicBezTo>
                    <a:pt x="440" y="167"/>
                    <a:pt x="375" y="326"/>
                    <a:pt x="328" y="466"/>
                  </a:cubicBezTo>
                  <a:cubicBezTo>
                    <a:pt x="272" y="607"/>
                    <a:pt x="225" y="756"/>
                    <a:pt x="188" y="897"/>
                  </a:cubicBezTo>
                  <a:cubicBezTo>
                    <a:pt x="141" y="1037"/>
                    <a:pt x="113" y="1187"/>
                    <a:pt x="75" y="1337"/>
                  </a:cubicBezTo>
                  <a:cubicBezTo>
                    <a:pt x="38" y="1496"/>
                    <a:pt x="0" y="1645"/>
                    <a:pt x="0" y="1795"/>
                  </a:cubicBezTo>
                  <a:cubicBezTo>
                    <a:pt x="0" y="1809"/>
                    <a:pt x="10" y="1816"/>
                    <a:pt x="19" y="1816"/>
                  </a:cubicBezTo>
                  <a:cubicBezTo>
                    <a:pt x="29" y="1816"/>
                    <a:pt x="38" y="1809"/>
                    <a:pt x="38" y="1795"/>
                  </a:cubicBezTo>
                  <a:cubicBezTo>
                    <a:pt x="94" y="1655"/>
                    <a:pt x="122" y="1505"/>
                    <a:pt x="169" y="1355"/>
                  </a:cubicBezTo>
                  <a:cubicBezTo>
                    <a:pt x="206" y="1196"/>
                    <a:pt x="253" y="1056"/>
                    <a:pt x="300" y="906"/>
                  </a:cubicBezTo>
                  <a:cubicBezTo>
                    <a:pt x="347" y="766"/>
                    <a:pt x="393" y="616"/>
                    <a:pt x="450" y="476"/>
                  </a:cubicBezTo>
                  <a:lnTo>
                    <a:pt x="627" y="55"/>
                  </a:lnTo>
                  <a:cubicBezTo>
                    <a:pt x="634" y="30"/>
                    <a:pt x="594" y="0"/>
                    <a:pt x="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011205" y="3239524"/>
              <a:ext cx="25456" cy="173479"/>
            </a:xfrm>
            <a:custGeom>
              <a:avLst/>
              <a:gdLst/>
              <a:ahLst/>
              <a:cxnLst/>
              <a:rect l="l" t="t" r="r" b="b"/>
              <a:pathLst>
                <a:path w="469" h="3196" extrusionOk="0">
                  <a:moveTo>
                    <a:pt x="397" y="0"/>
                  </a:moveTo>
                  <a:cubicBezTo>
                    <a:pt x="379" y="0"/>
                    <a:pt x="361" y="12"/>
                    <a:pt x="357" y="32"/>
                  </a:cubicBezTo>
                  <a:cubicBezTo>
                    <a:pt x="300" y="135"/>
                    <a:pt x="319" y="266"/>
                    <a:pt x="300" y="387"/>
                  </a:cubicBezTo>
                  <a:cubicBezTo>
                    <a:pt x="291" y="518"/>
                    <a:pt x="282" y="659"/>
                    <a:pt x="272" y="781"/>
                  </a:cubicBezTo>
                  <a:cubicBezTo>
                    <a:pt x="244" y="1052"/>
                    <a:pt x="225" y="1323"/>
                    <a:pt x="188" y="1576"/>
                  </a:cubicBezTo>
                  <a:cubicBezTo>
                    <a:pt x="160" y="1847"/>
                    <a:pt x="132" y="2100"/>
                    <a:pt x="94" y="2371"/>
                  </a:cubicBezTo>
                  <a:cubicBezTo>
                    <a:pt x="66" y="2633"/>
                    <a:pt x="1" y="2914"/>
                    <a:pt x="29" y="3167"/>
                  </a:cubicBezTo>
                  <a:cubicBezTo>
                    <a:pt x="29" y="3185"/>
                    <a:pt x="41" y="3195"/>
                    <a:pt x="54" y="3195"/>
                  </a:cubicBezTo>
                  <a:cubicBezTo>
                    <a:pt x="61" y="3195"/>
                    <a:pt x="69" y="3192"/>
                    <a:pt x="76" y="3185"/>
                  </a:cubicBezTo>
                  <a:cubicBezTo>
                    <a:pt x="169" y="2933"/>
                    <a:pt x="179" y="2652"/>
                    <a:pt x="216" y="2399"/>
                  </a:cubicBezTo>
                  <a:cubicBezTo>
                    <a:pt x="244" y="2137"/>
                    <a:pt x="282" y="1875"/>
                    <a:pt x="310" y="1613"/>
                  </a:cubicBezTo>
                  <a:cubicBezTo>
                    <a:pt x="338" y="1342"/>
                    <a:pt x="366" y="1080"/>
                    <a:pt x="385" y="818"/>
                  </a:cubicBezTo>
                  <a:cubicBezTo>
                    <a:pt x="403" y="687"/>
                    <a:pt x="413" y="547"/>
                    <a:pt x="422" y="425"/>
                  </a:cubicBezTo>
                  <a:cubicBezTo>
                    <a:pt x="450" y="294"/>
                    <a:pt x="469" y="163"/>
                    <a:pt x="431" y="32"/>
                  </a:cubicBezTo>
                  <a:cubicBezTo>
                    <a:pt x="427" y="10"/>
                    <a:pt x="412" y="0"/>
                    <a:pt x="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974676" y="3147790"/>
              <a:ext cx="15252" cy="80009"/>
            </a:xfrm>
            <a:custGeom>
              <a:avLst/>
              <a:gdLst/>
              <a:ahLst/>
              <a:cxnLst/>
              <a:rect l="l" t="t" r="r" b="b"/>
              <a:pathLst>
                <a:path w="281" h="1474" extrusionOk="0">
                  <a:moveTo>
                    <a:pt x="202" y="1"/>
                  </a:moveTo>
                  <a:cubicBezTo>
                    <a:pt x="190" y="1"/>
                    <a:pt x="178" y="6"/>
                    <a:pt x="169" y="19"/>
                  </a:cubicBezTo>
                  <a:cubicBezTo>
                    <a:pt x="141" y="66"/>
                    <a:pt x="122" y="112"/>
                    <a:pt x="112" y="168"/>
                  </a:cubicBezTo>
                  <a:cubicBezTo>
                    <a:pt x="103" y="225"/>
                    <a:pt x="94" y="299"/>
                    <a:pt x="75" y="356"/>
                  </a:cubicBezTo>
                  <a:cubicBezTo>
                    <a:pt x="56" y="477"/>
                    <a:pt x="47" y="599"/>
                    <a:pt x="28" y="721"/>
                  </a:cubicBezTo>
                  <a:cubicBezTo>
                    <a:pt x="19" y="852"/>
                    <a:pt x="10" y="973"/>
                    <a:pt x="10" y="1095"/>
                  </a:cubicBezTo>
                  <a:cubicBezTo>
                    <a:pt x="10" y="1207"/>
                    <a:pt x="0" y="1338"/>
                    <a:pt x="19" y="1460"/>
                  </a:cubicBezTo>
                  <a:cubicBezTo>
                    <a:pt x="24" y="1469"/>
                    <a:pt x="33" y="1474"/>
                    <a:pt x="42" y="1474"/>
                  </a:cubicBezTo>
                  <a:cubicBezTo>
                    <a:pt x="52" y="1474"/>
                    <a:pt x="61" y="1469"/>
                    <a:pt x="66" y="1460"/>
                  </a:cubicBezTo>
                  <a:cubicBezTo>
                    <a:pt x="103" y="1338"/>
                    <a:pt x="103" y="1207"/>
                    <a:pt x="112" y="1095"/>
                  </a:cubicBezTo>
                  <a:lnTo>
                    <a:pt x="150" y="739"/>
                  </a:lnTo>
                  <a:cubicBezTo>
                    <a:pt x="159" y="627"/>
                    <a:pt x="187" y="496"/>
                    <a:pt x="197" y="384"/>
                  </a:cubicBezTo>
                  <a:cubicBezTo>
                    <a:pt x="206" y="318"/>
                    <a:pt x="215" y="253"/>
                    <a:pt x="234" y="197"/>
                  </a:cubicBezTo>
                  <a:cubicBezTo>
                    <a:pt x="253" y="140"/>
                    <a:pt x="281" y="84"/>
                    <a:pt x="253" y="37"/>
                  </a:cubicBezTo>
                  <a:cubicBezTo>
                    <a:pt x="247" y="19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949274" y="3157127"/>
              <a:ext cx="8142" cy="36476"/>
            </a:xfrm>
            <a:custGeom>
              <a:avLst/>
              <a:gdLst/>
              <a:ahLst/>
              <a:cxnLst/>
              <a:rect l="l" t="t" r="r" b="b"/>
              <a:pathLst>
                <a:path w="150" h="672" extrusionOk="0">
                  <a:moveTo>
                    <a:pt x="93" y="0"/>
                  </a:moveTo>
                  <a:cubicBezTo>
                    <a:pt x="85" y="0"/>
                    <a:pt x="76" y="2"/>
                    <a:pt x="66" y="6"/>
                  </a:cubicBezTo>
                  <a:cubicBezTo>
                    <a:pt x="28" y="43"/>
                    <a:pt x="28" y="109"/>
                    <a:pt x="28" y="165"/>
                  </a:cubicBezTo>
                  <a:cubicBezTo>
                    <a:pt x="28" y="202"/>
                    <a:pt x="19" y="268"/>
                    <a:pt x="19" y="315"/>
                  </a:cubicBezTo>
                  <a:cubicBezTo>
                    <a:pt x="10" y="418"/>
                    <a:pt x="10" y="521"/>
                    <a:pt x="0" y="642"/>
                  </a:cubicBezTo>
                  <a:cubicBezTo>
                    <a:pt x="0" y="662"/>
                    <a:pt x="14" y="672"/>
                    <a:pt x="28" y="672"/>
                  </a:cubicBezTo>
                  <a:cubicBezTo>
                    <a:pt x="40" y="672"/>
                    <a:pt x="52" y="665"/>
                    <a:pt x="56" y="652"/>
                  </a:cubicBezTo>
                  <a:cubicBezTo>
                    <a:pt x="66" y="549"/>
                    <a:pt x="94" y="446"/>
                    <a:pt x="103" y="333"/>
                  </a:cubicBezTo>
                  <a:cubicBezTo>
                    <a:pt x="113" y="287"/>
                    <a:pt x="113" y="230"/>
                    <a:pt x="122" y="184"/>
                  </a:cubicBezTo>
                  <a:cubicBezTo>
                    <a:pt x="122" y="127"/>
                    <a:pt x="150" y="53"/>
                    <a:pt x="122" y="25"/>
                  </a:cubicBezTo>
                  <a:cubicBezTo>
                    <a:pt x="116" y="7"/>
                    <a:pt x="106" y="0"/>
                    <a:pt x="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5564953" y="2971815"/>
              <a:ext cx="242349" cy="134560"/>
            </a:xfrm>
            <a:custGeom>
              <a:avLst/>
              <a:gdLst/>
              <a:ahLst/>
              <a:cxnLst/>
              <a:rect l="l" t="t" r="r" b="b"/>
              <a:pathLst>
                <a:path w="4465" h="2479" extrusionOk="0">
                  <a:moveTo>
                    <a:pt x="399" y="0"/>
                  </a:moveTo>
                  <a:cubicBezTo>
                    <a:pt x="277" y="0"/>
                    <a:pt x="156" y="1"/>
                    <a:pt x="38" y="4"/>
                  </a:cubicBezTo>
                  <a:lnTo>
                    <a:pt x="0" y="4"/>
                  </a:lnTo>
                  <a:lnTo>
                    <a:pt x="0" y="2428"/>
                  </a:lnTo>
                  <a:cubicBezTo>
                    <a:pt x="10" y="2437"/>
                    <a:pt x="19" y="2447"/>
                    <a:pt x="47" y="2447"/>
                  </a:cubicBezTo>
                  <a:cubicBezTo>
                    <a:pt x="278" y="2472"/>
                    <a:pt x="517" y="2476"/>
                    <a:pt x="756" y="2476"/>
                  </a:cubicBezTo>
                  <a:cubicBezTo>
                    <a:pt x="876" y="2476"/>
                    <a:pt x="995" y="2475"/>
                    <a:pt x="1114" y="2475"/>
                  </a:cubicBezTo>
                  <a:lnTo>
                    <a:pt x="3828" y="2475"/>
                  </a:lnTo>
                  <a:cubicBezTo>
                    <a:pt x="3940" y="2475"/>
                    <a:pt x="4069" y="2479"/>
                    <a:pt x="4192" y="2479"/>
                  </a:cubicBezTo>
                  <a:cubicBezTo>
                    <a:pt x="4254" y="2479"/>
                    <a:pt x="4314" y="2478"/>
                    <a:pt x="4371" y="2475"/>
                  </a:cubicBezTo>
                  <a:lnTo>
                    <a:pt x="4389" y="2475"/>
                  </a:lnTo>
                  <a:cubicBezTo>
                    <a:pt x="4399" y="2475"/>
                    <a:pt x="4417" y="2475"/>
                    <a:pt x="4417" y="2465"/>
                  </a:cubicBezTo>
                  <a:cubicBezTo>
                    <a:pt x="4427" y="2091"/>
                    <a:pt x="4427" y="1717"/>
                    <a:pt x="4427" y="1342"/>
                  </a:cubicBezTo>
                  <a:cubicBezTo>
                    <a:pt x="4455" y="1080"/>
                    <a:pt x="4464" y="790"/>
                    <a:pt x="4464" y="510"/>
                  </a:cubicBezTo>
                  <a:cubicBezTo>
                    <a:pt x="4464" y="397"/>
                    <a:pt x="4464" y="276"/>
                    <a:pt x="4455" y="145"/>
                  </a:cubicBezTo>
                  <a:cubicBezTo>
                    <a:pt x="4455" y="135"/>
                    <a:pt x="4445" y="126"/>
                    <a:pt x="4445" y="107"/>
                  </a:cubicBezTo>
                  <a:cubicBezTo>
                    <a:pt x="4436" y="88"/>
                    <a:pt x="4408" y="79"/>
                    <a:pt x="4371" y="70"/>
                  </a:cubicBezTo>
                  <a:cubicBezTo>
                    <a:pt x="4202" y="42"/>
                    <a:pt x="4015" y="51"/>
                    <a:pt x="3828" y="42"/>
                  </a:cubicBezTo>
                  <a:cubicBezTo>
                    <a:pt x="3650" y="42"/>
                    <a:pt x="3472" y="32"/>
                    <a:pt x="3313" y="32"/>
                  </a:cubicBezTo>
                  <a:cubicBezTo>
                    <a:pt x="2948" y="32"/>
                    <a:pt x="2574" y="14"/>
                    <a:pt x="2209" y="14"/>
                  </a:cubicBezTo>
                  <a:cubicBezTo>
                    <a:pt x="1844" y="14"/>
                    <a:pt x="1498" y="4"/>
                    <a:pt x="1133" y="4"/>
                  </a:cubicBezTo>
                  <a:cubicBezTo>
                    <a:pt x="889" y="4"/>
                    <a:pt x="642" y="0"/>
                    <a:pt x="399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5564464" y="2878616"/>
              <a:ext cx="201695" cy="44672"/>
            </a:xfrm>
            <a:custGeom>
              <a:avLst/>
              <a:gdLst/>
              <a:ahLst/>
              <a:cxnLst/>
              <a:rect l="l" t="t" r="r" b="b"/>
              <a:pathLst>
                <a:path w="3716" h="823" extrusionOk="0">
                  <a:moveTo>
                    <a:pt x="325" y="0"/>
                  </a:moveTo>
                  <a:cubicBezTo>
                    <a:pt x="224" y="0"/>
                    <a:pt x="122" y="2"/>
                    <a:pt x="19" y="9"/>
                  </a:cubicBezTo>
                  <a:lnTo>
                    <a:pt x="0" y="9"/>
                  </a:lnTo>
                  <a:cubicBezTo>
                    <a:pt x="0" y="271"/>
                    <a:pt x="9" y="542"/>
                    <a:pt x="9" y="804"/>
                  </a:cubicBezTo>
                  <a:cubicBezTo>
                    <a:pt x="19" y="804"/>
                    <a:pt x="28" y="814"/>
                    <a:pt x="56" y="814"/>
                  </a:cubicBezTo>
                  <a:cubicBezTo>
                    <a:pt x="346" y="823"/>
                    <a:pt x="655" y="823"/>
                    <a:pt x="945" y="823"/>
                  </a:cubicBezTo>
                  <a:lnTo>
                    <a:pt x="3706" y="823"/>
                  </a:lnTo>
                  <a:cubicBezTo>
                    <a:pt x="3706" y="692"/>
                    <a:pt x="3715" y="580"/>
                    <a:pt x="3706" y="449"/>
                  </a:cubicBezTo>
                  <a:cubicBezTo>
                    <a:pt x="3696" y="364"/>
                    <a:pt x="3706" y="271"/>
                    <a:pt x="3706" y="177"/>
                  </a:cubicBezTo>
                  <a:cubicBezTo>
                    <a:pt x="3706" y="149"/>
                    <a:pt x="3706" y="102"/>
                    <a:pt x="3696" y="65"/>
                  </a:cubicBezTo>
                  <a:lnTo>
                    <a:pt x="3678" y="56"/>
                  </a:lnTo>
                  <a:cubicBezTo>
                    <a:pt x="3668" y="37"/>
                    <a:pt x="3659" y="37"/>
                    <a:pt x="3622" y="37"/>
                  </a:cubicBezTo>
                  <a:cubicBezTo>
                    <a:pt x="3472" y="27"/>
                    <a:pt x="3322" y="27"/>
                    <a:pt x="3163" y="27"/>
                  </a:cubicBezTo>
                  <a:lnTo>
                    <a:pt x="2733" y="27"/>
                  </a:lnTo>
                  <a:cubicBezTo>
                    <a:pt x="2433" y="27"/>
                    <a:pt x="2124" y="27"/>
                    <a:pt x="1825" y="18"/>
                  </a:cubicBezTo>
                  <a:cubicBezTo>
                    <a:pt x="1525" y="18"/>
                    <a:pt x="1226" y="18"/>
                    <a:pt x="936" y="9"/>
                  </a:cubicBezTo>
                  <a:cubicBezTo>
                    <a:pt x="730" y="9"/>
                    <a:pt x="528" y="0"/>
                    <a:pt x="325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4260610" y="3073861"/>
              <a:ext cx="235239" cy="146719"/>
            </a:xfrm>
            <a:custGeom>
              <a:avLst/>
              <a:gdLst/>
              <a:ahLst/>
              <a:cxnLst/>
              <a:rect l="l" t="t" r="r" b="b"/>
              <a:pathLst>
                <a:path w="4334" h="2703" extrusionOk="0">
                  <a:moveTo>
                    <a:pt x="394" y="1"/>
                  </a:moveTo>
                  <a:cubicBezTo>
                    <a:pt x="275" y="1"/>
                    <a:pt x="157" y="2"/>
                    <a:pt x="38" y="5"/>
                  </a:cubicBezTo>
                  <a:lnTo>
                    <a:pt x="1" y="5"/>
                  </a:lnTo>
                  <a:lnTo>
                    <a:pt x="1" y="2653"/>
                  </a:lnTo>
                  <a:cubicBezTo>
                    <a:pt x="19" y="2663"/>
                    <a:pt x="29" y="2672"/>
                    <a:pt x="47" y="2672"/>
                  </a:cubicBezTo>
                  <a:cubicBezTo>
                    <a:pt x="278" y="2697"/>
                    <a:pt x="509" y="2701"/>
                    <a:pt x="737" y="2701"/>
                  </a:cubicBezTo>
                  <a:cubicBezTo>
                    <a:pt x="851" y="2701"/>
                    <a:pt x="964" y="2700"/>
                    <a:pt x="1077" y="2700"/>
                  </a:cubicBezTo>
                  <a:lnTo>
                    <a:pt x="3725" y="2700"/>
                  </a:lnTo>
                  <a:cubicBezTo>
                    <a:pt x="3814" y="2700"/>
                    <a:pt x="3905" y="2703"/>
                    <a:pt x="3995" y="2703"/>
                  </a:cubicBezTo>
                  <a:cubicBezTo>
                    <a:pt x="4085" y="2703"/>
                    <a:pt x="4174" y="2700"/>
                    <a:pt x="4258" y="2691"/>
                  </a:cubicBezTo>
                  <a:lnTo>
                    <a:pt x="4277" y="2691"/>
                  </a:lnTo>
                  <a:cubicBezTo>
                    <a:pt x="4286" y="2691"/>
                    <a:pt x="4296" y="2672"/>
                    <a:pt x="4305" y="2672"/>
                  </a:cubicBezTo>
                  <a:cubicBezTo>
                    <a:pt x="4324" y="2270"/>
                    <a:pt x="4324" y="1858"/>
                    <a:pt x="4324" y="1446"/>
                  </a:cubicBezTo>
                  <a:cubicBezTo>
                    <a:pt x="4324" y="1166"/>
                    <a:pt x="4324" y="857"/>
                    <a:pt x="4333" y="548"/>
                  </a:cubicBezTo>
                  <a:cubicBezTo>
                    <a:pt x="4333" y="417"/>
                    <a:pt x="4333" y="295"/>
                    <a:pt x="4324" y="155"/>
                  </a:cubicBezTo>
                  <a:cubicBezTo>
                    <a:pt x="4324" y="136"/>
                    <a:pt x="4305" y="127"/>
                    <a:pt x="4305" y="117"/>
                  </a:cubicBezTo>
                  <a:cubicBezTo>
                    <a:pt x="4296" y="89"/>
                    <a:pt x="4277" y="80"/>
                    <a:pt x="4240" y="71"/>
                  </a:cubicBezTo>
                  <a:cubicBezTo>
                    <a:pt x="4062" y="43"/>
                    <a:pt x="3884" y="61"/>
                    <a:pt x="3716" y="43"/>
                  </a:cubicBezTo>
                  <a:cubicBezTo>
                    <a:pt x="3547" y="43"/>
                    <a:pt x="3369" y="33"/>
                    <a:pt x="3210" y="33"/>
                  </a:cubicBezTo>
                  <a:cubicBezTo>
                    <a:pt x="2855" y="24"/>
                    <a:pt x="2499" y="24"/>
                    <a:pt x="2144" y="24"/>
                  </a:cubicBezTo>
                  <a:cubicBezTo>
                    <a:pt x="1797" y="24"/>
                    <a:pt x="1451" y="5"/>
                    <a:pt x="1105" y="5"/>
                  </a:cubicBezTo>
                  <a:cubicBezTo>
                    <a:pt x="868" y="5"/>
                    <a:pt x="631" y="1"/>
                    <a:pt x="394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60610" y="3268672"/>
              <a:ext cx="140742" cy="40656"/>
            </a:xfrm>
            <a:custGeom>
              <a:avLst/>
              <a:gdLst/>
              <a:ahLst/>
              <a:cxnLst/>
              <a:rect l="l" t="t" r="r" b="b"/>
              <a:pathLst>
                <a:path w="2593" h="749" extrusionOk="0">
                  <a:moveTo>
                    <a:pt x="1" y="0"/>
                  </a:moveTo>
                  <a:lnTo>
                    <a:pt x="1" y="721"/>
                  </a:lnTo>
                  <a:cubicBezTo>
                    <a:pt x="10" y="721"/>
                    <a:pt x="10" y="721"/>
                    <a:pt x="38" y="739"/>
                  </a:cubicBezTo>
                  <a:cubicBezTo>
                    <a:pt x="235" y="749"/>
                    <a:pt x="450" y="749"/>
                    <a:pt x="656" y="749"/>
                  </a:cubicBezTo>
                  <a:lnTo>
                    <a:pt x="2574" y="749"/>
                  </a:lnTo>
                  <a:lnTo>
                    <a:pt x="2574" y="412"/>
                  </a:lnTo>
                  <a:cubicBezTo>
                    <a:pt x="2574" y="328"/>
                    <a:pt x="2574" y="244"/>
                    <a:pt x="2593" y="150"/>
                  </a:cubicBezTo>
                  <a:lnTo>
                    <a:pt x="2593" y="47"/>
                  </a:lnTo>
                  <a:cubicBezTo>
                    <a:pt x="2593" y="47"/>
                    <a:pt x="2593" y="38"/>
                    <a:pt x="2574" y="38"/>
                  </a:cubicBezTo>
                  <a:cubicBezTo>
                    <a:pt x="2574" y="38"/>
                    <a:pt x="2555" y="19"/>
                    <a:pt x="2527" y="19"/>
                  </a:cubicBezTo>
                  <a:cubicBezTo>
                    <a:pt x="2476" y="14"/>
                    <a:pt x="2424" y="14"/>
                    <a:pt x="2373" y="14"/>
                  </a:cubicBezTo>
                  <a:cubicBezTo>
                    <a:pt x="2321" y="14"/>
                    <a:pt x="2270" y="14"/>
                    <a:pt x="2218" y="10"/>
                  </a:cubicBezTo>
                  <a:lnTo>
                    <a:pt x="1910" y="10"/>
                  </a:lnTo>
                  <a:cubicBezTo>
                    <a:pt x="1704" y="10"/>
                    <a:pt x="1488" y="10"/>
                    <a:pt x="128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3197531" y="3806153"/>
              <a:ext cx="537456" cy="420127"/>
            </a:xfrm>
            <a:custGeom>
              <a:avLst/>
              <a:gdLst/>
              <a:ahLst/>
              <a:cxnLst/>
              <a:rect l="l" t="t" r="r" b="b"/>
              <a:pathLst>
                <a:path w="9902" h="7740" extrusionOk="0">
                  <a:moveTo>
                    <a:pt x="1111" y="1"/>
                  </a:moveTo>
                  <a:cubicBezTo>
                    <a:pt x="764" y="1"/>
                    <a:pt x="418" y="7"/>
                    <a:pt x="76" y="27"/>
                  </a:cubicBezTo>
                  <a:cubicBezTo>
                    <a:pt x="57" y="27"/>
                    <a:pt x="29" y="46"/>
                    <a:pt x="10" y="46"/>
                  </a:cubicBezTo>
                  <a:lnTo>
                    <a:pt x="1" y="46"/>
                  </a:lnTo>
                  <a:lnTo>
                    <a:pt x="1" y="7588"/>
                  </a:lnTo>
                  <a:cubicBezTo>
                    <a:pt x="19" y="7625"/>
                    <a:pt x="57" y="7644"/>
                    <a:pt x="113" y="7653"/>
                  </a:cubicBezTo>
                  <a:cubicBezTo>
                    <a:pt x="668" y="7720"/>
                    <a:pt x="1237" y="7730"/>
                    <a:pt x="1803" y="7730"/>
                  </a:cubicBezTo>
                  <a:cubicBezTo>
                    <a:pt x="2030" y="7730"/>
                    <a:pt x="2256" y="7728"/>
                    <a:pt x="2481" y="7728"/>
                  </a:cubicBezTo>
                  <a:lnTo>
                    <a:pt x="8526" y="7728"/>
                  </a:lnTo>
                  <a:cubicBezTo>
                    <a:pt x="8735" y="7728"/>
                    <a:pt x="8958" y="7739"/>
                    <a:pt x="9180" y="7739"/>
                  </a:cubicBezTo>
                  <a:cubicBezTo>
                    <a:pt x="9375" y="7739"/>
                    <a:pt x="9568" y="7731"/>
                    <a:pt x="9752" y="7700"/>
                  </a:cubicBezTo>
                  <a:cubicBezTo>
                    <a:pt x="9761" y="7700"/>
                    <a:pt x="9780" y="7691"/>
                    <a:pt x="9789" y="7691"/>
                  </a:cubicBezTo>
                  <a:cubicBezTo>
                    <a:pt x="9826" y="7691"/>
                    <a:pt x="9854" y="7682"/>
                    <a:pt x="9883" y="7653"/>
                  </a:cubicBezTo>
                  <a:cubicBezTo>
                    <a:pt x="9901" y="6484"/>
                    <a:pt x="9901" y="5314"/>
                    <a:pt x="9901" y="4163"/>
                  </a:cubicBezTo>
                  <a:cubicBezTo>
                    <a:pt x="9873" y="3293"/>
                    <a:pt x="9883" y="2404"/>
                    <a:pt x="9901" y="1515"/>
                  </a:cubicBezTo>
                  <a:cubicBezTo>
                    <a:pt x="9901" y="1140"/>
                    <a:pt x="9892" y="766"/>
                    <a:pt x="9892" y="392"/>
                  </a:cubicBezTo>
                  <a:cubicBezTo>
                    <a:pt x="9892" y="354"/>
                    <a:pt x="9883" y="326"/>
                    <a:pt x="9854" y="298"/>
                  </a:cubicBezTo>
                  <a:cubicBezTo>
                    <a:pt x="9836" y="242"/>
                    <a:pt x="9789" y="186"/>
                    <a:pt x="9695" y="167"/>
                  </a:cubicBezTo>
                  <a:cubicBezTo>
                    <a:pt x="9293" y="102"/>
                    <a:pt x="8872" y="120"/>
                    <a:pt x="8479" y="111"/>
                  </a:cubicBezTo>
                  <a:cubicBezTo>
                    <a:pt x="8095" y="102"/>
                    <a:pt x="7702" y="92"/>
                    <a:pt x="7328" y="92"/>
                  </a:cubicBezTo>
                  <a:cubicBezTo>
                    <a:pt x="6523" y="74"/>
                    <a:pt x="5700" y="55"/>
                    <a:pt x="4895" y="46"/>
                  </a:cubicBezTo>
                  <a:cubicBezTo>
                    <a:pt x="4099" y="27"/>
                    <a:pt x="3304" y="18"/>
                    <a:pt x="2509" y="18"/>
                  </a:cubicBezTo>
                  <a:cubicBezTo>
                    <a:pt x="2047" y="12"/>
                    <a:pt x="1578" y="1"/>
                    <a:pt x="1111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3497740" y="3868032"/>
              <a:ext cx="170703" cy="42718"/>
            </a:xfrm>
            <a:custGeom>
              <a:avLst/>
              <a:gdLst/>
              <a:ahLst/>
              <a:cxnLst/>
              <a:rect l="l" t="t" r="r" b="b"/>
              <a:pathLst>
                <a:path w="3145" h="787" extrusionOk="0">
                  <a:moveTo>
                    <a:pt x="0" y="0"/>
                  </a:moveTo>
                  <a:cubicBezTo>
                    <a:pt x="0" y="253"/>
                    <a:pt x="10" y="506"/>
                    <a:pt x="10" y="758"/>
                  </a:cubicBezTo>
                  <a:cubicBezTo>
                    <a:pt x="19" y="758"/>
                    <a:pt x="38" y="768"/>
                    <a:pt x="47" y="768"/>
                  </a:cubicBezTo>
                  <a:cubicBezTo>
                    <a:pt x="290" y="787"/>
                    <a:pt x="552" y="787"/>
                    <a:pt x="796" y="787"/>
                  </a:cubicBezTo>
                  <a:lnTo>
                    <a:pt x="3126" y="787"/>
                  </a:lnTo>
                  <a:cubicBezTo>
                    <a:pt x="3126" y="665"/>
                    <a:pt x="3135" y="553"/>
                    <a:pt x="3126" y="431"/>
                  </a:cubicBezTo>
                  <a:cubicBezTo>
                    <a:pt x="3144" y="337"/>
                    <a:pt x="3144" y="244"/>
                    <a:pt x="3144" y="169"/>
                  </a:cubicBezTo>
                  <a:cubicBezTo>
                    <a:pt x="3144" y="131"/>
                    <a:pt x="3144" y="94"/>
                    <a:pt x="3135" y="47"/>
                  </a:cubicBezTo>
                  <a:cubicBezTo>
                    <a:pt x="3135" y="47"/>
                    <a:pt x="3135" y="38"/>
                    <a:pt x="3126" y="38"/>
                  </a:cubicBezTo>
                  <a:cubicBezTo>
                    <a:pt x="3107" y="19"/>
                    <a:pt x="3098" y="19"/>
                    <a:pt x="3079" y="19"/>
                  </a:cubicBezTo>
                  <a:cubicBezTo>
                    <a:pt x="3013" y="14"/>
                    <a:pt x="2948" y="14"/>
                    <a:pt x="2882" y="14"/>
                  </a:cubicBezTo>
                  <a:cubicBezTo>
                    <a:pt x="2817" y="14"/>
                    <a:pt x="2751" y="14"/>
                    <a:pt x="2686" y="10"/>
                  </a:cubicBezTo>
                  <a:lnTo>
                    <a:pt x="2330" y="10"/>
                  </a:lnTo>
                  <a:cubicBezTo>
                    <a:pt x="2068" y="10"/>
                    <a:pt x="1816" y="10"/>
                    <a:pt x="1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3255933" y="3867055"/>
              <a:ext cx="195616" cy="42664"/>
            </a:xfrm>
            <a:custGeom>
              <a:avLst/>
              <a:gdLst/>
              <a:ahLst/>
              <a:cxnLst/>
              <a:rect l="l" t="t" r="r" b="b"/>
              <a:pathLst>
                <a:path w="3604" h="786" extrusionOk="0">
                  <a:moveTo>
                    <a:pt x="312" y="1"/>
                  </a:moveTo>
                  <a:cubicBezTo>
                    <a:pt x="214" y="1"/>
                    <a:pt x="116" y="3"/>
                    <a:pt x="20" y="9"/>
                  </a:cubicBezTo>
                  <a:lnTo>
                    <a:pt x="1" y="9"/>
                  </a:lnTo>
                  <a:cubicBezTo>
                    <a:pt x="1" y="262"/>
                    <a:pt x="10" y="505"/>
                    <a:pt x="10" y="767"/>
                  </a:cubicBezTo>
                  <a:cubicBezTo>
                    <a:pt x="20" y="767"/>
                    <a:pt x="29" y="776"/>
                    <a:pt x="57" y="776"/>
                  </a:cubicBezTo>
                  <a:cubicBezTo>
                    <a:pt x="338" y="786"/>
                    <a:pt x="628" y="786"/>
                    <a:pt x="909" y="786"/>
                  </a:cubicBezTo>
                  <a:lnTo>
                    <a:pt x="3585" y="786"/>
                  </a:lnTo>
                  <a:cubicBezTo>
                    <a:pt x="3585" y="673"/>
                    <a:pt x="3604" y="552"/>
                    <a:pt x="3585" y="440"/>
                  </a:cubicBezTo>
                  <a:cubicBezTo>
                    <a:pt x="3576" y="355"/>
                    <a:pt x="3585" y="280"/>
                    <a:pt x="3585" y="187"/>
                  </a:cubicBezTo>
                  <a:cubicBezTo>
                    <a:pt x="3585" y="149"/>
                    <a:pt x="3585" y="112"/>
                    <a:pt x="3576" y="65"/>
                  </a:cubicBezTo>
                  <a:lnTo>
                    <a:pt x="3566" y="56"/>
                  </a:lnTo>
                  <a:cubicBezTo>
                    <a:pt x="3557" y="37"/>
                    <a:pt x="3538" y="37"/>
                    <a:pt x="3510" y="37"/>
                  </a:cubicBezTo>
                  <a:cubicBezTo>
                    <a:pt x="3370" y="28"/>
                    <a:pt x="3211" y="28"/>
                    <a:pt x="3061" y="28"/>
                  </a:cubicBezTo>
                  <a:lnTo>
                    <a:pt x="2640" y="28"/>
                  </a:lnTo>
                  <a:cubicBezTo>
                    <a:pt x="2350" y="28"/>
                    <a:pt x="2060" y="28"/>
                    <a:pt x="1760" y="18"/>
                  </a:cubicBezTo>
                  <a:cubicBezTo>
                    <a:pt x="1470" y="18"/>
                    <a:pt x="1189" y="18"/>
                    <a:pt x="899" y="9"/>
                  </a:cubicBezTo>
                  <a:cubicBezTo>
                    <a:pt x="706" y="9"/>
                    <a:pt x="508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3256965" y="3949289"/>
              <a:ext cx="412509" cy="44184"/>
            </a:xfrm>
            <a:custGeom>
              <a:avLst/>
              <a:gdLst/>
              <a:ahLst/>
              <a:cxnLst/>
              <a:rect l="l" t="t" r="r" b="b"/>
              <a:pathLst>
                <a:path w="7600" h="814" extrusionOk="0">
                  <a:moveTo>
                    <a:pt x="1" y="1"/>
                  </a:moveTo>
                  <a:cubicBezTo>
                    <a:pt x="10" y="253"/>
                    <a:pt x="19" y="506"/>
                    <a:pt x="19" y="759"/>
                  </a:cubicBezTo>
                  <a:cubicBezTo>
                    <a:pt x="47" y="759"/>
                    <a:pt x="75" y="768"/>
                    <a:pt x="113" y="768"/>
                  </a:cubicBezTo>
                  <a:cubicBezTo>
                    <a:pt x="712" y="787"/>
                    <a:pt x="1329" y="787"/>
                    <a:pt x="1928" y="787"/>
                  </a:cubicBezTo>
                  <a:cubicBezTo>
                    <a:pt x="2546" y="787"/>
                    <a:pt x="3182" y="796"/>
                    <a:pt x="3800" y="796"/>
                  </a:cubicBezTo>
                  <a:cubicBezTo>
                    <a:pt x="4408" y="796"/>
                    <a:pt x="5026" y="796"/>
                    <a:pt x="5634" y="805"/>
                  </a:cubicBezTo>
                  <a:lnTo>
                    <a:pt x="6560" y="805"/>
                  </a:lnTo>
                  <a:cubicBezTo>
                    <a:pt x="6766" y="805"/>
                    <a:pt x="6980" y="814"/>
                    <a:pt x="7189" y="814"/>
                  </a:cubicBezTo>
                  <a:cubicBezTo>
                    <a:pt x="7293" y="814"/>
                    <a:pt x="7396" y="812"/>
                    <a:pt x="7496" y="805"/>
                  </a:cubicBezTo>
                  <a:lnTo>
                    <a:pt x="7590" y="805"/>
                  </a:lnTo>
                  <a:cubicBezTo>
                    <a:pt x="7599" y="693"/>
                    <a:pt x="7599" y="572"/>
                    <a:pt x="7590" y="459"/>
                  </a:cubicBezTo>
                  <a:cubicBezTo>
                    <a:pt x="7571" y="384"/>
                    <a:pt x="7580" y="291"/>
                    <a:pt x="7580" y="197"/>
                  </a:cubicBezTo>
                  <a:cubicBezTo>
                    <a:pt x="7580" y="169"/>
                    <a:pt x="7571" y="132"/>
                    <a:pt x="7571" y="85"/>
                  </a:cubicBezTo>
                  <a:cubicBezTo>
                    <a:pt x="7571" y="85"/>
                    <a:pt x="7562" y="76"/>
                    <a:pt x="7534" y="76"/>
                  </a:cubicBezTo>
                  <a:cubicBezTo>
                    <a:pt x="7524" y="57"/>
                    <a:pt x="7477" y="57"/>
                    <a:pt x="7421" y="57"/>
                  </a:cubicBezTo>
                  <a:cubicBezTo>
                    <a:pt x="7113" y="47"/>
                    <a:pt x="6794" y="47"/>
                    <a:pt x="6495" y="47"/>
                  </a:cubicBezTo>
                  <a:cubicBezTo>
                    <a:pt x="6205" y="47"/>
                    <a:pt x="5905" y="47"/>
                    <a:pt x="5615" y="38"/>
                  </a:cubicBezTo>
                  <a:cubicBezTo>
                    <a:pt x="4998" y="38"/>
                    <a:pt x="4380" y="19"/>
                    <a:pt x="3753" y="19"/>
                  </a:cubicBezTo>
                  <a:cubicBezTo>
                    <a:pt x="3145" y="19"/>
                    <a:pt x="2537" y="10"/>
                    <a:pt x="1919" y="10"/>
                  </a:cubicBezTo>
                  <a:cubicBezTo>
                    <a:pt x="1301" y="10"/>
                    <a:pt x="665" y="1"/>
                    <a:pt x="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3256476" y="4033911"/>
              <a:ext cx="346453" cy="44455"/>
            </a:xfrm>
            <a:custGeom>
              <a:avLst/>
              <a:gdLst/>
              <a:ahLst/>
              <a:cxnLst/>
              <a:rect l="l" t="t" r="r" b="b"/>
              <a:pathLst>
                <a:path w="6383" h="819" extrusionOk="0">
                  <a:moveTo>
                    <a:pt x="564" y="0"/>
                  </a:moveTo>
                  <a:cubicBezTo>
                    <a:pt x="391" y="0"/>
                    <a:pt x="219" y="1"/>
                    <a:pt x="47" y="4"/>
                  </a:cubicBezTo>
                  <a:lnTo>
                    <a:pt x="0" y="4"/>
                  </a:lnTo>
                  <a:cubicBezTo>
                    <a:pt x="10" y="266"/>
                    <a:pt x="10" y="510"/>
                    <a:pt x="19" y="772"/>
                  </a:cubicBezTo>
                  <a:cubicBezTo>
                    <a:pt x="28" y="772"/>
                    <a:pt x="56" y="781"/>
                    <a:pt x="94" y="781"/>
                  </a:cubicBezTo>
                  <a:cubicBezTo>
                    <a:pt x="590" y="791"/>
                    <a:pt x="1104" y="791"/>
                    <a:pt x="1610" y="791"/>
                  </a:cubicBezTo>
                  <a:cubicBezTo>
                    <a:pt x="2134" y="791"/>
                    <a:pt x="2667" y="791"/>
                    <a:pt x="3191" y="809"/>
                  </a:cubicBezTo>
                  <a:cubicBezTo>
                    <a:pt x="3706" y="809"/>
                    <a:pt x="4221" y="809"/>
                    <a:pt x="4735" y="819"/>
                  </a:cubicBezTo>
                  <a:lnTo>
                    <a:pt x="6373" y="819"/>
                  </a:lnTo>
                  <a:cubicBezTo>
                    <a:pt x="6382" y="697"/>
                    <a:pt x="6382" y="585"/>
                    <a:pt x="6373" y="463"/>
                  </a:cubicBezTo>
                  <a:cubicBezTo>
                    <a:pt x="6373" y="360"/>
                    <a:pt x="6373" y="266"/>
                    <a:pt x="6382" y="182"/>
                  </a:cubicBezTo>
                  <a:cubicBezTo>
                    <a:pt x="6382" y="154"/>
                    <a:pt x="6373" y="117"/>
                    <a:pt x="6373" y="70"/>
                  </a:cubicBezTo>
                  <a:cubicBezTo>
                    <a:pt x="6373" y="70"/>
                    <a:pt x="6364" y="61"/>
                    <a:pt x="6354" y="61"/>
                  </a:cubicBezTo>
                  <a:cubicBezTo>
                    <a:pt x="6335" y="42"/>
                    <a:pt x="6307" y="42"/>
                    <a:pt x="6242" y="42"/>
                  </a:cubicBezTo>
                  <a:cubicBezTo>
                    <a:pt x="5989" y="33"/>
                    <a:pt x="5718" y="33"/>
                    <a:pt x="5465" y="33"/>
                  </a:cubicBezTo>
                  <a:lnTo>
                    <a:pt x="4726" y="33"/>
                  </a:lnTo>
                  <a:cubicBezTo>
                    <a:pt x="4202" y="33"/>
                    <a:pt x="3678" y="23"/>
                    <a:pt x="3154" y="23"/>
                  </a:cubicBezTo>
                  <a:cubicBezTo>
                    <a:pt x="2639" y="23"/>
                    <a:pt x="2124" y="4"/>
                    <a:pt x="1610" y="4"/>
                  </a:cubicBezTo>
                  <a:cubicBezTo>
                    <a:pt x="1260" y="4"/>
                    <a:pt x="911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3256965" y="4116417"/>
              <a:ext cx="388084" cy="43967"/>
            </a:xfrm>
            <a:custGeom>
              <a:avLst/>
              <a:gdLst/>
              <a:ahLst/>
              <a:cxnLst/>
              <a:rect l="l" t="t" r="r" b="b"/>
              <a:pathLst>
                <a:path w="7150" h="810" extrusionOk="0">
                  <a:moveTo>
                    <a:pt x="1" y="0"/>
                  </a:moveTo>
                  <a:cubicBezTo>
                    <a:pt x="10" y="253"/>
                    <a:pt x="29" y="496"/>
                    <a:pt x="29" y="758"/>
                  </a:cubicBezTo>
                  <a:cubicBezTo>
                    <a:pt x="38" y="758"/>
                    <a:pt x="75" y="768"/>
                    <a:pt x="104" y="768"/>
                  </a:cubicBezTo>
                  <a:cubicBezTo>
                    <a:pt x="665" y="777"/>
                    <a:pt x="1245" y="777"/>
                    <a:pt x="1816" y="777"/>
                  </a:cubicBezTo>
                  <a:cubicBezTo>
                    <a:pt x="2396" y="777"/>
                    <a:pt x="2986" y="777"/>
                    <a:pt x="3566" y="796"/>
                  </a:cubicBezTo>
                  <a:cubicBezTo>
                    <a:pt x="4146" y="796"/>
                    <a:pt x="4726" y="796"/>
                    <a:pt x="5297" y="805"/>
                  </a:cubicBezTo>
                  <a:lnTo>
                    <a:pt x="6167" y="805"/>
                  </a:lnTo>
                  <a:cubicBezTo>
                    <a:pt x="6361" y="805"/>
                    <a:pt x="6562" y="809"/>
                    <a:pt x="6759" y="809"/>
                  </a:cubicBezTo>
                  <a:cubicBezTo>
                    <a:pt x="6857" y="809"/>
                    <a:pt x="6953" y="808"/>
                    <a:pt x="7047" y="805"/>
                  </a:cubicBezTo>
                  <a:lnTo>
                    <a:pt x="7141" y="805"/>
                  </a:lnTo>
                  <a:cubicBezTo>
                    <a:pt x="7150" y="684"/>
                    <a:pt x="7150" y="571"/>
                    <a:pt x="7141" y="450"/>
                  </a:cubicBezTo>
                  <a:cubicBezTo>
                    <a:pt x="7113" y="384"/>
                    <a:pt x="7122" y="291"/>
                    <a:pt x="7141" y="197"/>
                  </a:cubicBezTo>
                  <a:cubicBezTo>
                    <a:pt x="7141" y="160"/>
                    <a:pt x="7122" y="122"/>
                    <a:pt x="7122" y="85"/>
                  </a:cubicBezTo>
                  <a:cubicBezTo>
                    <a:pt x="7122" y="85"/>
                    <a:pt x="7113" y="66"/>
                    <a:pt x="7103" y="66"/>
                  </a:cubicBezTo>
                  <a:cubicBezTo>
                    <a:pt x="7094" y="57"/>
                    <a:pt x="7047" y="57"/>
                    <a:pt x="6981" y="57"/>
                  </a:cubicBezTo>
                  <a:cubicBezTo>
                    <a:pt x="6701" y="47"/>
                    <a:pt x="6401" y="47"/>
                    <a:pt x="6111" y="47"/>
                  </a:cubicBezTo>
                  <a:cubicBezTo>
                    <a:pt x="5830" y="47"/>
                    <a:pt x="5559" y="47"/>
                    <a:pt x="5278" y="28"/>
                  </a:cubicBezTo>
                  <a:cubicBezTo>
                    <a:pt x="4689" y="28"/>
                    <a:pt x="4109" y="19"/>
                    <a:pt x="3519" y="19"/>
                  </a:cubicBezTo>
                  <a:cubicBezTo>
                    <a:pt x="2948" y="19"/>
                    <a:pt x="2377" y="10"/>
                    <a:pt x="1807" y="10"/>
                  </a:cubicBezTo>
                  <a:cubicBezTo>
                    <a:pt x="1217" y="10"/>
                    <a:pt x="637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454652" y="3772770"/>
              <a:ext cx="1104764" cy="771373"/>
            </a:xfrm>
            <a:custGeom>
              <a:avLst/>
              <a:gdLst/>
              <a:ahLst/>
              <a:cxnLst/>
              <a:rect l="l" t="t" r="r" b="b"/>
              <a:pathLst>
                <a:path w="20354" h="14211" extrusionOk="0">
                  <a:moveTo>
                    <a:pt x="2447" y="1"/>
                  </a:moveTo>
                  <a:cubicBezTo>
                    <a:pt x="1677" y="1"/>
                    <a:pt x="909" y="14"/>
                    <a:pt x="150" y="62"/>
                  </a:cubicBezTo>
                  <a:cubicBezTo>
                    <a:pt x="84" y="62"/>
                    <a:pt x="56" y="71"/>
                    <a:pt x="10" y="80"/>
                  </a:cubicBezTo>
                  <a:lnTo>
                    <a:pt x="0" y="80"/>
                  </a:lnTo>
                  <a:cubicBezTo>
                    <a:pt x="10" y="4787"/>
                    <a:pt x="10" y="9504"/>
                    <a:pt x="0" y="14211"/>
                  </a:cubicBezTo>
                  <a:cubicBezTo>
                    <a:pt x="749" y="14192"/>
                    <a:pt x="1488" y="14155"/>
                    <a:pt x="2246" y="14098"/>
                  </a:cubicBezTo>
                  <a:cubicBezTo>
                    <a:pt x="5316" y="13874"/>
                    <a:pt x="8385" y="13443"/>
                    <a:pt x="11426" y="12938"/>
                  </a:cubicBezTo>
                  <a:cubicBezTo>
                    <a:pt x="13869" y="12526"/>
                    <a:pt x="16348" y="11984"/>
                    <a:pt x="18557" y="10823"/>
                  </a:cubicBezTo>
                  <a:cubicBezTo>
                    <a:pt x="19165" y="10496"/>
                    <a:pt x="19755" y="10121"/>
                    <a:pt x="20307" y="9700"/>
                  </a:cubicBezTo>
                  <a:lnTo>
                    <a:pt x="20307" y="8025"/>
                  </a:lnTo>
                  <a:cubicBezTo>
                    <a:pt x="20288" y="6303"/>
                    <a:pt x="20316" y="4610"/>
                    <a:pt x="20354" y="2906"/>
                  </a:cubicBezTo>
                  <a:cubicBezTo>
                    <a:pt x="20325" y="2186"/>
                    <a:pt x="20316" y="1475"/>
                    <a:pt x="20307" y="764"/>
                  </a:cubicBezTo>
                  <a:cubicBezTo>
                    <a:pt x="20307" y="689"/>
                    <a:pt x="20269" y="623"/>
                    <a:pt x="20222" y="576"/>
                  </a:cubicBezTo>
                  <a:cubicBezTo>
                    <a:pt x="20185" y="455"/>
                    <a:pt x="20073" y="361"/>
                    <a:pt x="19895" y="333"/>
                  </a:cubicBezTo>
                  <a:cubicBezTo>
                    <a:pt x="19090" y="202"/>
                    <a:pt x="18220" y="239"/>
                    <a:pt x="17406" y="211"/>
                  </a:cubicBezTo>
                  <a:cubicBezTo>
                    <a:pt x="16620" y="193"/>
                    <a:pt x="15824" y="174"/>
                    <a:pt x="15038" y="165"/>
                  </a:cubicBezTo>
                  <a:cubicBezTo>
                    <a:pt x="13382" y="127"/>
                    <a:pt x="11707" y="108"/>
                    <a:pt x="10041" y="80"/>
                  </a:cubicBezTo>
                  <a:cubicBezTo>
                    <a:pt x="8404" y="62"/>
                    <a:pt x="6785" y="34"/>
                    <a:pt x="5147" y="24"/>
                  </a:cubicBezTo>
                  <a:cubicBezTo>
                    <a:pt x="4249" y="19"/>
                    <a:pt x="3346" y="1"/>
                    <a:pt x="244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4454652" y="3772770"/>
              <a:ext cx="838587" cy="771373"/>
            </a:xfrm>
            <a:custGeom>
              <a:avLst/>
              <a:gdLst/>
              <a:ahLst/>
              <a:cxnLst/>
              <a:rect l="l" t="t" r="r" b="b"/>
              <a:pathLst>
                <a:path w="15450" h="14211" extrusionOk="0">
                  <a:moveTo>
                    <a:pt x="2447" y="1"/>
                  </a:moveTo>
                  <a:cubicBezTo>
                    <a:pt x="1677" y="1"/>
                    <a:pt x="909" y="14"/>
                    <a:pt x="150" y="62"/>
                  </a:cubicBezTo>
                  <a:cubicBezTo>
                    <a:pt x="94" y="62"/>
                    <a:pt x="56" y="71"/>
                    <a:pt x="10" y="80"/>
                  </a:cubicBezTo>
                  <a:lnTo>
                    <a:pt x="0" y="80"/>
                  </a:lnTo>
                  <a:cubicBezTo>
                    <a:pt x="10" y="4787"/>
                    <a:pt x="10" y="9504"/>
                    <a:pt x="0" y="14211"/>
                  </a:cubicBezTo>
                  <a:cubicBezTo>
                    <a:pt x="758" y="14192"/>
                    <a:pt x="1507" y="14155"/>
                    <a:pt x="2246" y="14098"/>
                  </a:cubicBezTo>
                  <a:cubicBezTo>
                    <a:pt x="5316" y="13874"/>
                    <a:pt x="8385" y="13443"/>
                    <a:pt x="11426" y="12938"/>
                  </a:cubicBezTo>
                  <a:cubicBezTo>
                    <a:pt x="12755" y="12713"/>
                    <a:pt x="14093" y="12451"/>
                    <a:pt x="15394" y="12077"/>
                  </a:cubicBezTo>
                  <a:cubicBezTo>
                    <a:pt x="15403" y="10655"/>
                    <a:pt x="15413" y="9232"/>
                    <a:pt x="15403" y="7829"/>
                  </a:cubicBezTo>
                  <a:cubicBezTo>
                    <a:pt x="15394" y="6060"/>
                    <a:pt x="15413" y="4310"/>
                    <a:pt x="15450" y="2560"/>
                  </a:cubicBezTo>
                  <a:lnTo>
                    <a:pt x="15413" y="352"/>
                  </a:lnTo>
                  <a:cubicBezTo>
                    <a:pt x="15413" y="286"/>
                    <a:pt x="15375" y="221"/>
                    <a:pt x="15347" y="174"/>
                  </a:cubicBezTo>
                  <a:cubicBezTo>
                    <a:pt x="15235" y="174"/>
                    <a:pt x="15141" y="174"/>
                    <a:pt x="15038" y="165"/>
                  </a:cubicBezTo>
                  <a:cubicBezTo>
                    <a:pt x="13382" y="127"/>
                    <a:pt x="11707" y="108"/>
                    <a:pt x="10041" y="80"/>
                  </a:cubicBezTo>
                  <a:cubicBezTo>
                    <a:pt x="8404" y="62"/>
                    <a:pt x="6785" y="34"/>
                    <a:pt x="5147" y="24"/>
                  </a:cubicBezTo>
                  <a:cubicBezTo>
                    <a:pt x="4249" y="19"/>
                    <a:pt x="3346" y="1"/>
                    <a:pt x="2447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183002" y="3867543"/>
              <a:ext cx="31535" cy="96564"/>
            </a:xfrm>
            <a:custGeom>
              <a:avLst/>
              <a:gdLst/>
              <a:ahLst/>
              <a:cxnLst/>
              <a:rect l="l" t="t" r="r" b="b"/>
              <a:pathLst>
                <a:path w="581" h="1779" extrusionOk="0">
                  <a:moveTo>
                    <a:pt x="290" y="0"/>
                  </a:moveTo>
                  <a:cubicBezTo>
                    <a:pt x="122" y="0"/>
                    <a:pt x="19" y="131"/>
                    <a:pt x="66" y="234"/>
                  </a:cubicBezTo>
                  <a:cubicBezTo>
                    <a:pt x="66" y="253"/>
                    <a:pt x="0" y="1591"/>
                    <a:pt x="19" y="1638"/>
                  </a:cubicBezTo>
                  <a:cubicBezTo>
                    <a:pt x="38" y="1722"/>
                    <a:pt x="141" y="1778"/>
                    <a:pt x="253" y="1778"/>
                  </a:cubicBezTo>
                  <a:cubicBezTo>
                    <a:pt x="421" y="1778"/>
                    <a:pt x="515" y="1647"/>
                    <a:pt x="487" y="1544"/>
                  </a:cubicBezTo>
                  <a:cubicBezTo>
                    <a:pt x="478" y="1544"/>
                    <a:pt x="506" y="328"/>
                    <a:pt x="506" y="300"/>
                  </a:cubicBezTo>
                  <a:lnTo>
                    <a:pt x="506" y="243"/>
                  </a:lnTo>
                  <a:cubicBezTo>
                    <a:pt x="581" y="131"/>
                    <a:pt x="450" y="0"/>
                    <a:pt x="290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108316" y="3867543"/>
              <a:ext cx="31047" cy="96564"/>
            </a:xfrm>
            <a:custGeom>
              <a:avLst/>
              <a:gdLst/>
              <a:ahLst/>
              <a:cxnLst/>
              <a:rect l="l" t="t" r="r" b="b"/>
              <a:pathLst>
                <a:path w="572" h="1779" extrusionOk="0">
                  <a:moveTo>
                    <a:pt x="282" y="0"/>
                  </a:moveTo>
                  <a:cubicBezTo>
                    <a:pt x="122" y="0"/>
                    <a:pt x="10" y="131"/>
                    <a:pt x="57" y="234"/>
                  </a:cubicBezTo>
                  <a:cubicBezTo>
                    <a:pt x="57" y="253"/>
                    <a:pt x="1" y="1591"/>
                    <a:pt x="10" y="1638"/>
                  </a:cubicBezTo>
                  <a:cubicBezTo>
                    <a:pt x="38" y="1722"/>
                    <a:pt x="141" y="1778"/>
                    <a:pt x="244" y="1778"/>
                  </a:cubicBezTo>
                  <a:cubicBezTo>
                    <a:pt x="422" y="1778"/>
                    <a:pt x="515" y="1647"/>
                    <a:pt x="478" y="1544"/>
                  </a:cubicBezTo>
                  <a:cubicBezTo>
                    <a:pt x="469" y="1544"/>
                    <a:pt x="506" y="328"/>
                    <a:pt x="506" y="300"/>
                  </a:cubicBezTo>
                  <a:lnTo>
                    <a:pt x="506" y="243"/>
                  </a:lnTo>
                  <a:cubicBezTo>
                    <a:pt x="572" y="131"/>
                    <a:pt x="450" y="0"/>
                    <a:pt x="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033684" y="3867543"/>
              <a:ext cx="30992" cy="96564"/>
            </a:xfrm>
            <a:custGeom>
              <a:avLst/>
              <a:gdLst/>
              <a:ahLst/>
              <a:cxnLst/>
              <a:rect l="l" t="t" r="r" b="b"/>
              <a:pathLst>
                <a:path w="571" h="1779" extrusionOk="0">
                  <a:moveTo>
                    <a:pt x="281" y="0"/>
                  </a:moveTo>
                  <a:cubicBezTo>
                    <a:pt x="112" y="0"/>
                    <a:pt x="10" y="131"/>
                    <a:pt x="56" y="234"/>
                  </a:cubicBezTo>
                  <a:cubicBezTo>
                    <a:pt x="56" y="253"/>
                    <a:pt x="0" y="1591"/>
                    <a:pt x="10" y="1638"/>
                  </a:cubicBezTo>
                  <a:cubicBezTo>
                    <a:pt x="28" y="1722"/>
                    <a:pt x="131" y="1778"/>
                    <a:pt x="243" y="1778"/>
                  </a:cubicBezTo>
                  <a:cubicBezTo>
                    <a:pt x="412" y="1778"/>
                    <a:pt x="505" y="1647"/>
                    <a:pt x="477" y="1544"/>
                  </a:cubicBezTo>
                  <a:cubicBezTo>
                    <a:pt x="468" y="1544"/>
                    <a:pt x="496" y="328"/>
                    <a:pt x="496" y="300"/>
                  </a:cubicBezTo>
                  <a:lnTo>
                    <a:pt x="496" y="243"/>
                  </a:lnTo>
                  <a:cubicBezTo>
                    <a:pt x="571" y="131"/>
                    <a:pt x="440" y="0"/>
                    <a:pt x="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4450581" y="4095465"/>
              <a:ext cx="7653" cy="246160"/>
            </a:xfrm>
            <a:custGeom>
              <a:avLst/>
              <a:gdLst/>
              <a:ahLst/>
              <a:cxnLst/>
              <a:rect l="l" t="t" r="r" b="b"/>
              <a:pathLst>
                <a:path w="141" h="4535" extrusionOk="0">
                  <a:moveTo>
                    <a:pt x="47" y="0"/>
                  </a:moveTo>
                  <a:cubicBezTo>
                    <a:pt x="24" y="0"/>
                    <a:pt x="0" y="17"/>
                    <a:pt x="0" y="50"/>
                  </a:cubicBezTo>
                  <a:cubicBezTo>
                    <a:pt x="0" y="798"/>
                    <a:pt x="10" y="1556"/>
                    <a:pt x="10" y="2305"/>
                  </a:cubicBezTo>
                  <a:lnTo>
                    <a:pt x="28" y="3400"/>
                  </a:lnTo>
                  <a:cubicBezTo>
                    <a:pt x="28" y="3765"/>
                    <a:pt x="0" y="4148"/>
                    <a:pt x="57" y="4513"/>
                  </a:cubicBezTo>
                  <a:cubicBezTo>
                    <a:pt x="57" y="4527"/>
                    <a:pt x="66" y="4534"/>
                    <a:pt x="75" y="4534"/>
                  </a:cubicBezTo>
                  <a:cubicBezTo>
                    <a:pt x="85" y="4534"/>
                    <a:pt x="94" y="4527"/>
                    <a:pt x="94" y="4513"/>
                  </a:cubicBezTo>
                  <a:cubicBezTo>
                    <a:pt x="141" y="4167"/>
                    <a:pt x="103" y="3793"/>
                    <a:pt x="103" y="3437"/>
                  </a:cubicBezTo>
                  <a:lnTo>
                    <a:pt x="103" y="2305"/>
                  </a:lnTo>
                  <a:cubicBezTo>
                    <a:pt x="103" y="1556"/>
                    <a:pt x="94" y="798"/>
                    <a:pt x="94" y="50"/>
                  </a:cubicBezTo>
                  <a:cubicBezTo>
                    <a:pt x="94" y="17"/>
                    <a:pt x="71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4449061" y="3767560"/>
              <a:ext cx="626797" cy="302557"/>
            </a:xfrm>
            <a:custGeom>
              <a:avLst/>
              <a:gdLst/>
              <a:ahLst/>
              <a:cxnLst/>
              <a:rect l="l" t="t" r="r" b="b"/>
              <a:pathLst>
                <a:path w="11548" h="5574" extrusionOk="0">
                  <a:moveTo>
                    <a:pt x="4137" y="1"/>
                  </a:moveTo>
                  <a:cubicBezTo>
                    <a:pt x="3629" y="1"/>
                    <a:pt x="3120" y="3"/>
                    <a:pt x="2611" y="8"/>
                  </a:cubicBezTo>
                  <a:cubicBezTo>
                    <a:pt x="1769" y="8"/>
                    <a:pt x="945" y="17"/>
                    <a:pt x="103" y="36"/>
                  </a:cubicBezTo>
                  <a:cubicBezTo>
                    <a:pt x="47" y="36"/>
                    <a:pt x="38" y="83"/>
                    <a:pt x="47" y="120"/>
                  </a:cubicBezTo>
                  <a:cubicBezTo>
                    <a:pt x="38" y="130"/>
                    <a:pt x="28" y="148"/>
                    <a:pt x="28" y="158"/>
                  </a:cubicBezTo>
                  <a:cubicBezTo>
                    <a:pt x="0" y="597"/>
                    <a:pt x="28" y="1056"/>
                    <a:pt x="28" y="1505"/>
                  </a:cubicBezTo>
                  <a:cubicBezTo>
                    <a:pt x="28" y="1945"/>
                    <a:pt x="28" y="2394"/>
                    <a:pt x="38" y="2843"/>
                  </a:cubicBezTo>
                  <a:cubicBezTo>
                    <a:pt x="38" y="3293"/>
                    <a:pt x="38" y="3732"/>
                    <a:pt x="47" y="4191"/>
                  </a:cubicBezTo>
                  <a:lnTo>
                    <a:pt x="47" y="4837"/>
                  </a:lnTo>
                  <a:cubicBezTo>
                    <a:pt x="47" y="5071"/>
                    <a:pt x="38" y="5304"/>
                    <a:pt x="66" y="5538"/>
                  </a:cubicBezTo>
                  <a:cubicBezTo>
                    <a:pt x="66" y="5562"/>
                    <a:pt x="82" y="5574"/>
                    <a:pt x="99" y="5574"/>
                  </a:cubicBezTo>
                  <a:cubicBezTo>
                    <a:pt x="115" y="5574"/>
                    <a:pt x="131" y="5562"/>
                    <a:pt x="131" y="5538"/>
                  </a:cubicBezTo>
                  <a:cubicBezTo>
                    <a:pt x="159" y="5314"/>
                    <a:pt x="141" y="5089"/>
                    <a:pt x="141" y="4874"/>
                  </a:cubicBezTo>
                  <a:lnTo>
                    <a:pt x="141" y="4200"/>
                  </a:lnTo>
                  <a:cubicBezTo>
                    <a:pt x="141" y="3760"/>
                    <a:pt x="141" y="3311"/>
                    <a:pt x="131" y="2862"/>
                  </a:cubicBezTo>
                  <a:cubicBezTo>
                    <a:pt x="122" y="2404"/>
                    <a:pt x="131" y="1973"/>
                    <a:pt x="122" y="1515"/>
                  </a:cubicBezTo>
                  <a:cubicBezTo>
                    <a:pt x="122" y="1065"/>
                    <a:pt x="131" y="616"/>
                    <a:pt x="113" y="167"/>
                  </a:cubicBezTo>
                  <a:lnTo>
                    <a:pt x="113" y="158"/>
                  </a:lnTo>
                  <a:cubicBezTo>
                    <a:pt x="1586" y="144"/>
                    <a:pt x="3060" y="132"/>
                    <a:pt x="4535" y="132"/>
                  </a:cubicBezTo>
                  <a:cubicBezTo>
                    <a:pt x="6010" y="132"/>
                    <a:pt x="7487" y="144"/>
                    <a:pt x="8965" y="176"/>
                  </a:cubicBezTo>
                  <a:cubicBezTo>
                    <a:pt x="9807" y="204"/>
                    <a:pt x="10640" y="223"/>
                    <a:pt x="11482" y="261"/>
                  </a:cubicBezTo>
                  <a:cubicBezTo>
                    <a:pt x="11548" y="242"/>
                    <a:pt x="11548" y="148"/>
                    <a:pt x="11492" y="148"/>
                  </a:cubicBezTo>
                  <a:cubicBezTo>
                    <a:pt x="9042" y="55"/>
                    <a:pt x="6592" y="1"/>
                    <a:pt x="4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336531" y="2163043"/>
              <a:ext cx="366753" cy="155838"/>
            </a:xfrm>
            <a:custGeom>
              <a:avLst/>
              <a:gdLst/>
              <a:ahLst/>
              <a:cxnLst/>
              <a:rect l="l" t="t" r="r" b="b"/>
              <a:pathLst>
                <a:path w="6757" h="2871" extrusionOk="0">
                  <a:moveTo>
                    <a:pt x="2564" y="0"/>
                  </a:moveTo>
                  <a:cubicBezTo>
                    <a:pt x="2521" y="0"/>
                    <a:pt x="2477" y="2"/>
                    <a:pt x="2433" y="7"/>
                  </a:cubicBezTo>
                  <a:cubicBezTo>
                    <a:pt x="1629" y="81"/>
                    <a:pt x="1077" y="886"/>
                    <a:pt x="1226" y="1663"/>
                  </a:cubicBezTo>
                  <a:cubicBezTo>
                    <a:pt x="1221" y="1663"/>
                    <a:pt x="1216" y="1663"/>
                    <a:pt x="1211" y="1663"/>
                  </a:cubicBezTo>
                  <a:cubicBezTo>
                    <a:pt x="140" y="1663"/>
                    <a:pt x="47" y="2646"/>
                    <a:pt x="38" y="2655"/>
                  </a:cubicBezTo>
                  <a:cubicBezTo>
                    <a:pt x="0" y="2674"/>
                    <a:pt x="38" y="2861"/>
                    <a:pt x="66" y="2870"/>
                  </a:cubicBezTo>
                  <a:cubicBezTo>
                    <a:pt x="75" y="2870"/>
                    <a:pt x="5849" y="2786"/>
                    <a:pt x="6542" y="2739"/>
                  </a:cubicBezTo>
                  <a:cubicBezTo>
                    <a:pt x="6598" y="2739"/>
                    <a:pt x="6626" y="2702"/>
                    <a:pt x="6654" y="2664"/>
                  </a:cubicBezTo>
                  <a:cubicBezTo>
                    <a:pt x="6757" y="2337"/>
                    <a:pt x="6645" y="1944"/>
                    <a:pt x="6354" y="1766"/>
                  </a:cubicBezTo>
                  <a:cubicBezTo>
                    <a:pt x="6241" y="1699"/>
                    <a:pt x="6117" y="1667"/>
                    <a:pt x="5993" y="1667"/>
                  </a:cubicBezTo>
                  <a:cubicBezTo>
                    <a:pt x="5840" y="1667"/>
                    <a:pt x="5688" y="1715"/>
                    <a:pt x="5559" y="1803"/>
                  </a:cubicBezTo>
                  <a:cubicBezTo>
                    <a:pt x="5338" y="1413"/>
                    <a:pt x="4928" y="1195"/>
                    <a:pt x="4503" y="1195"/>
                  </a:cubicBezTo>
                  <a:cubicBezTo>
                    <a:pt x="4316" y="1195"/>
                    <a:pt x="4127" y="1237"/>
                    <a:pt x="3949" y="1326"/>
                  </a:cubicBezTo>
                  <a:cubicBezTo>
                    <a:pt x="3923" y="600"/>
                    <a:pt x="3311" y="0"/>
                    <a:pt x="2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3D80A076-D03D-78C8-F043-D9019B1C1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>
            <a:extLst>
              <a:ext uri="{FF2B5EF4-FFF2-40B4-BE49-F238E27FC236}">
                <a16:creationId xmlns:a16="http://schemas.microsoft.com/office/drawing/2014/main" id="{02A2B938-ED97-A6AA-82F9-4D936B96C5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466" y="1368355"/>
            <a:ext cx="4028333" cy="1472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chemeClr val="accent4"/>
                </a:solidFill>
              </a:rPr>
              <a:t>Emotion-Aware AI</a:t>
            </a:r>
            <a:br>
              <a:rPr lang="en-US" sz="1400" dirty="0"/>
            </a:br>
            <a:r>
              <a:rPr lang="en-US" sz="1400" dirty="0" err="1"/>
              <a:t>NeuroX</a:t>
            </a:r>
            <a:r>
              <a:rPr lang="en-US" sz="1400" dirty="0"/>
              <a:t> adjusts its tone, pace, and style based on the learner’s current mood and mental state, making interactions feel more human and supportive.</a:t>
            </a:r>
            <a:br>
              <a:rPr lang="en-US" sz="1400" dirty="0"/>
            </a:br>
            <a:br>
              <a:rPr lang="en-US" sz="1400" dirty="0"/>
            </a:br>
            <a:endParaRPr sz="1400" dirty="0">
              <a:solidFill>
                <a:schemeClr val="accent4"/>
              </a:solidFill>
            </a:endParaRPr>
          </a:p>
        </p:txBody>
      </p:sp>
      <p:sp>
        <p:nvSpPr>
          <p:cNvPr id="537" name="Google Shape;537;p36">
            <a:extLst>
              <a:ext uri="{FF2B5EF4-FFF2-40B4-BE49-F238E27FC236}">
                <a16:creationId xmlns:a16="http://schemas.microsoft.com/office/drawing/2014/main" id="{B79BF11E-EE4D-32FA-8246-ACAE4C60353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3820" y="124448"/>
            <a:ext cx="5801595" cy="1221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tx1"/>
                </a:solidFill>
              </a:rPr>
              <a:t>Our </a:t>
            </a:r>
            <a:r>
              <a:rPr lang="en-IN" sz="3200" dirty="0"/>
              <a:t>Solution</a:t>
            </a:r>
            <a:endParaRPr sz="3200" dirty="0"/>
          </a:p>
        </p:txBody>
      </p:sp>
      <p:grpSp>
        <p:nvGrpSpPr>
          <p:cNvPr id="538" name="Google Shape;538;p36">
            <a:extLst>
              <a:ext uri="{FF2B5EF4-FFF2-40B4-BE49-F238E27FC236}">
                <a16:creationId xmlns:a16="http://schemas.microsoft.com/office/drawing/2014/main" id="{1B5ECF61-95AF-12F5-8EA4-AE7FC8F03CEF}"/>
              </a:ext>
            </a:extLst>
          </p:cNvPr>
          <p:cNvGrpSpPr/>
          <p:nvPr/>
        </p:nvGrpSpPr>
        <p:grpSpPr>
          <a:xfrm>
            <a:off x="5140866" y="1189419"/>
            <a:ext cx="2864178" cy="2764663"/>
            <a:chOff x="5140866" y="1189419"/>
            <a:chExt cx="2864178" cy="2764663"/>
          </a:xfrm>
        </p:grpSpPr>
        <p:sp>
          <p:nvSpPr>
            <p:cNvPr id="539" name="Google Shape;539;p36">
              <a:extLst>
                <a:ext uri="{FF2B5EF4-FFF2-40B4-BE49-F238E27FC236}">
                  <a16:creationId xmlns:a16="http://schemas.microsoft.com/office/drawing/2014/main" id="{3EB30DD5-6D72-510C-E189-190F270FDB17}"/>
                </a:ext>
              </a:extLst>
            </p:cNvPr>
            <p:cNvSpPr/>
            <p:nvPr/>
          </p:nvSpPr>
          <p:spPr>
            <a:xfrm>
              <a:off x="5140866" y="1189419"/>
              <a:ext cx="2864178" cy="2715079"/>
            </a:xfrm>
            <a:custGeom>
              <a:avLst/>
              <a:gdLst/>
              <a:ahLst/>
              <a:cxnLst/>
              <a:rect l="l" t="t" r="r" b="b"/>
              <a:pathLst>
                <a:path w="49504" h="46927" extrusionOk="0">
                  <a:moveTo>
                    <a:pt x="26632" y="0"/>
                  </a:moveTo>
                  <a:cubicBezTo>
                    <a:pt x="17802" y="0"/>
                    <a:pt x="10116" y="8124"/>
                    <a:pt x="5419" y="15176"/>
                  </a:cubicBezTo>
                  <a:cubicBezTo>
                    <a:pt x="2340" y="19799"/>
                    <a:pt x="1" y="25320"/>
                    <a:pt x="843" y="30963"/>
                  </a:cubicBezTo>
                  <a:cubicBezTo>
                    <a:pt x="2550" y="42309"/>
                    <a:pt x="13779" y="46926"/>
                    <a:pt x="24152" y="46926"/>
                  </a:cubicBezTo>
                  <a:cubicBezTo>
                    <a:pt x="25834" y="46926"/>
                    <a:pt x="27493" y="46805"/>
                    <a:pt x="29085" y="46572"/>
                  </a:cubicBezTo>
                  <a:cubicBezTo>
                    <a:pt x="33680" y="45888"/>
                    <a:pt x="38200" y="44410"/>
                    <a:pt x="42242" y="42099"/>
                  </a:cubicBezTo>
                  <a:cubicBezTo>
                    <a:pt x="47585" y="39038"/>
                    <a:pt x="49504" y="33040"/>
                    <a:pt x="49270" y="27154"/>
                  </a:cubicBezTo>
                  <a:cubicBezTo>
                    <a:pt x="49214" y="25601"/>
                    <a:pt x="48989" y="24057"/>
                    <a:pt x="48652" y="22578"/>
                  </a:cubicBezTo>
                  <a:cubicBezTo>
                    <a:pt x="46650" y="13922"/>
                    <a:pt x="40848" y="4705"/>
                    <a:pt x="32370" y="1177"/>
                  </a:cubicBezTo>
                  <a:cubicBezTo>
                    <a:pt x="30418" y="363"/>
                    <a:pt x="28499" y="0"/>
                    <a:pt x="26632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>
              <a:extLst>
                <a:ext uri="{FF2B5EF4-FFF2-40B4-BE49-F238E27FC236}">
                  <a16:creationId xmlns:a16="http://schemas.microsoft.com/office/drawing/2014/main" id="{C26C14C8-06F7-7AE6-B3D9-C7E178BD44B6}"/>
                </a:ext>
              </a:extLst>
            </p:cNvPr>
            <p:cNvSpPr/>
            <p:nvPr/>
          </p:nvSpPr>
          <p:spPr>
            <a:xfrm>
              <a:off x="5489573" y="2281595"/>
              <a:ext cx="2079630" cy="1294330"/>
            </a:xfrm>
            <a:custGeom>
              <a:avLst/>
              <a:gdLst/>
              <a:ahLst/>
              <a:cxnLst/>
              <a:rect l="l" t="t" r="r" b="b"/>
              <a:pathLst>
                <a:path w="35944" h="22371" extrusionOk="0">
                  <a:moveTo>
                    <a:pt x="29596" y="1"/>
                  </a:moveTo>
                  <a:cubicBezTo>
                    <a:pt x="29365" y="1"/>
                    <a:pt x="29195" y="2"/>
                    <a:pt x="29113" y="5"/>
                  </a:cubicBezTo>
                  <a:cubicBezTo>
                    <a:pt x="28670" y="26"/>
                    <a:pt x="24927" y="48"/>
                    <a:pt x="22996" y="48"/>
                  </a:cubicBezTo>
                  <a:cubicBezTo>
                    <a:pt x="22435" y="48"/>
                    <a:pt x="22026" y="46"/>
                    <a:pt x="21898" y="42"/>
                  </a:cubicBezTo>
                  <a:cubicBezTo>
                    <a:pt x="21592" y="27"/>
                    <a:pt x="18172" y="17"/>
                    <a:pt x="14920" y="17"/>
                  </a:cubicBezTo>
                  <a:cubicBezTo>
                    <a:pt x="12095" y="17"/>
                    <a:pt x="9396" y="25"/>
                    <a:pt x="8975" y="42"/>
                  </a:cubicBezTo>
                  <a:cubicBezTo>
                    <a:pt x="8525" y="61"/>
                    <a:pt x="6663" y="61"/>
                    <a:pt x="4878" y="61"/>
                  </a:cubicBezTo>
                  <a:cubicBezTo>
                    <a:pt x="3093" y="61"/>
                    <a:pt x="1385" y="61"/>
                    <a:pt x="1245" y="80"/>
                  </a:cubicBezTo>
                  <a:cubicBezTo>
                    <a:pt x="974" y="108"/>
                    <a:pt x="702" y="173"/>
                    <a:pt x="421" y="323"/>
                  </a:cubicBezTo>
                  <a:cubicBezTo>
                    <a:pt x="141" y="473"/>
                    <a:pt x="57" y="716"/>
                    <a:pt x="57" y="950"/>
                  </a:cubicBezTo>
                  <a:cubicBezTo>
                    <a:pt x="57" y="1184"/>
                    <a:pt x="28" y="3823"/>
                    <a:pt x="57" y="4300"/>
                  </a:cubicBezTo>
                  <a:cubicBezTo>
                    <a:pt x="94" y="4777"/>
                    <a:pt x="0" y="10794"/>
                    <a:pt x="28" y="11272"/>
                  </a:cubicBezTo>
                  <a:cubicBezTo>
                    <a:pt x="47" y="11749"/>
                    <a:pt x="85" y="17785"/>
                    <a:pt x="85" y="18636"/>
                  </a:cubicBezTo>
                  <a:cubicBezTo>
                    <a:pt x="85" y="19497"/>
                    <a:pt x="47" y="21509"/>
                    <a:pt x="47" y="21696"/>
                  </a:cubicBezTo>
                  <a:cubicBezTo>
                    <a:pt x="47" y="21865"/>
                    <a:pt x="103" y="21996"/>
                    <a:pt x="225" y="22052"/>
                  </a:cubicBezTo>
                  <a:cubicBezTo>
                    <a:pt x="226" y="22051"/>
                    <a:pt x="228" y="22051"/>
                    <a:pt x="230" y="22051"/>
                  </a:cubicBezTo>
                  <a:cubicBezTo>
                    <a:pt x="317" y="22051"/>
                    <a:pt x="1334" y="22370"/>
                    <a:pt x="2865" y="22370"/>
                  </a:cubicBezTo>
                  <a:cubicBezTo>
                    <a:pt x="2887" y="22370"/>
                    <a:pt x="2908" y="22370"/>
                    <a:pt x="2929" y="22370"/>
                  </a:cubicBezTo>
                  <a:cubicBezTo>
                    <a:pt x="4221" y="22361"/>
                    <a:pt x="16639" y="22127"/>
                    <a:pt x="17649" y="22099"/>
                  </a:cubicBezTo>
                  <a:cubicBezTo>
                    <a:pt x="17790" y="22096"/>
                    <a:pt x="18093" y="22095"/>
                    <a:pt x="18513" y="22095"/>
                  </a:cubicBezTo>
                  <a:cubicBezTo>
                    <a:pt x="21138" y="22095"/>
                    <a:pt x="28366" y="22140"/>
                    <a:pt x="29665" y="22164"/>
                  </a:cubicBezTo>
                  <a:cubicBezTo>
                    <a:pt x="29865" y="22168"/>
                    <a:pt x="30110" y="22169"/>
                    <a:pt x="30385" y="22169"/>
                  </a:cubicBezTo>
                  <a:cubicBezTo>
                    <a:pt x="31899" y="22169"/>
                    <a:pt x="34313" y="22121"/>
                    <a:pt x="35146" y="22121"/>
                  </a:cubicBezTo>
                  <a:cubicBezTo>
                    <a:pt x="35297" y="22121"/>
                    <a:pt x="35397" y="22123"/>
                    <a:pt x="35429" y="22127"/>
                  </a:cubicBezTo>
                  <a:cubicBezTo>
                    <a:pt x="35503" y="22138"/>
                    <a:pt x="35552" y="22142"/>
                    <a:pt x="35588" y="22142"/>
                  </a:cubicBezTo>
                  <a:cubicBezTo>
                    <a:pt x="35676" y="22142"/>
                    <a:pt x="35688" y="22116"/>
                    <a:pt x="35794" y="22089"/>
                  </a:cubicBezTo>
                  <a:cubicBezTo>
                    <a:pt x="35944" y="22052"/>
                    <a:pt x="35850" y="21977"/>
                    <a:pt x="35888" y="21818"/>
                  </a:cubicBezTo>
                  <a:cubicBezTo>
                    <a:pt x="35925" y="21668"/>
                    <a:pt x="35888" y="16091"/>
                    <a:pt x="35888" y="15576"/>
                  </a:cubicBezTo>
                  <a:lnTo>
                    <a:pt x="35888" y="5891"/>
                  </a:lnTo>
                  <a:cubicBezTo>
                    <a:pt x="35888" y="5488"/>
                    <a:pt x="35850" y="1268"/>
                    <a:pt x="35869" y="1072"/>
                  </a:cubicBezTo>
                  <a:cubicBezTo>
                    <a:pt x="35878" y="875"/>
                    <a:pt x="35822" y="576"/>
                    <a:pt x="35607" y="370"/>
                  </a:cubicBezTo>
                  <a:cubicBezTo>
                    <a:pt x="35401" y="154"/>
                    <a:pt x="35130" y="42"/>
                    <a:pt x="34821" y="42"/>
                  </a:cubicBezTo>
                  <a:cubicBezTo>
                    <a:pt x="34564" y="42"/>
                    <a:pt x="30980" y="1"/>
                    <a:pt x="29596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>
              <a:extLst>
                <a:ext uri="{FF2B5EF4-FFF2-40B4-BE49-F238E27FC236}">
                  <a16:creationId xmlns:a16="http://schemas.microsoft.com/office/drawing/2014/main" id="{8B70BC35-1E74-EE21-A13C-C61D9C4BF7F3}"/>
                </a:ext>
              </a:extLst>
            </p:cNvPr>
            <p:cNvSpPr/>
            <p:nvPr/>
          </p:nvSpPr>
          <p:spPr>
            <a:xfrm>
              <a:off x="5234537" y="3539822"/>
              <a:ext cx="2589123" cy="138279"/>
            </a:xfrm>
            <a:custGeom>
              <a:avLst/>
              <a:gdLst/>
              <a:ahLst/>
              <a:cxnLst/>
              <a:rect l="l" t="t" r="r" b="b"/>
              <a:pathLst>
                <a:path w="44750" h="2390" extrusionOk="0">
                  <a:moveTo>
                    <a:pt x="23223" y="0"/>
                  </a:moveTo>
                  <a:cubicBezTo>
                    <a:pt x="20351" y="0"/>
                    <a:pt x="13281" y="24"/>
                    <a:pt x="13177" y="24"/>
                  </a:cubicBezTo>
                  <a:lnTo>
                    <a:pt x="7843" y="24"/>
                  </a:lnTo>
                  <a:cubicBezTo>
                    <a:pt x="7684" y="24"/>
                    <a:pt x="2967" y="24"/>
                    <a:pt x="2771" y="33"/>
                  </a:cubicBezTo>
                  <a:cubicBezTo>
                    <a:pt x="2722" y="38"/>
                    <a:pt x="2543" y="40"/>
                    <a:pt x="2301" y="40"/>
                  </a:cubicBezTo>
                  <a:cubicBezTo>
                    <a:pt x="1576" y="40"/>
                    <a:pt x="286" y="24"/>
                    <a:pt x="244" y="24"/>
                  </a:cubicBezTo>
                  <a:lnTo>
                    <a:pt x="57" y="24"/>
                  </a:lnTo>
                  <a:cubicBezTo>
                    <a:pt x="10" y="33"/>
                    <a:pt x="10" y="80"/>
                    <a:pt x="1" y="127"/>
                  </a:cubicBezTo>
                  <a:cubicBezTo>
                    <a:pt x="1" y="183"/>
                    <a:pt x="20" y="380"/>
                    <a:pt x="48" y="529"/>
                  </a:cubicBezTo>
                  <a:cubicBezTo>
                    <a:pt x="66" y="679"/>
                    <a:pt x="169" y="960"/>
                    <a:pt x="216" y="1044"/>
                  </a:cubicBezTo>
                  <a:cubicBezTo>
                    <a:pt x="675" y="1868"/>
                    <a:pt x="1405" y="2214"/>
                    <a:pt x="2041" y="2298"/>
                  </a:cubicBezTo>
                  <a:cubicBezTo>
                    <a:pt x="2447" y="2365"/>
                    <a:pt x="3612" y="2376"/>
                    <a:pt x="4461" y="2376"/>
                  </a:cubicBezTo>
                  <a:cubicBezTo>
                    <a:pt x="4924" y="2376"/>
                    <a:pt x="5292" y="2373"/>
                    <a:pt x="5391" y="2373"/>
                  </a:cubicBezTo>
                  <a:lnTo>
                    <a:pt x="37236" y="2373"/>
                  </a:lnTo>
                  <a:cubicBezTo>
                    <a:pt x="37473" y="2373"/>
                    <a:pt x="39003" y="2369"/>
                    <a:pt x="40055" y="2369"/>
                  </a:cubicBezTo>
                  <a:cubicBezTo>
                    <a:pt x="40582" y="2369"/>
                    <a:pt x="40988" y="2370"/>
                    <a:pt x="41054" y="2373"/>
                  </a:cubicBezTo>
                  <a:cubicBezTo>
                    <a:pt x="41134" y="2380"/>
                    <a:pt x="41339" y="2390"/>
                    <a:pt x="41590" y="2390"/>
                  </a:cubicBezTo>
                  <a:cubicBezTo>
                    <a:pt x="41957" y="2390"/>
                    <a:pt x="42422" y="2370"/>
                    <a:pt x="42738" y="2298"/>
                  </a:cubicBezTo>
                  <a:cubicBezTo>
                    <a:pt x="43281" y="2167"/>
                    <a:pt x="43842" y="1783"/>
                    <a:pt x="44057" y="1596"/>
                  </a:cubicBezTo>
                  <a:cubicBezTo>
                    <a:pt x="44273" y="1409"/>
                    <a:pt x="44497" y="1091"/>
                    <a:pt x="44600" y="848"/>
                  </a:cubicBezTo>
                  <a:cubicBezTo>
                    <a:pt x="44694" y="595"/>
                    <a:pt x="44750" y="174"/>
                    <a:pt x="44741" y="108"/>
                  </a:cubicBezTo>
                  <a:cubicBezTo>
                    <a:pt x="44722" y="33"/>
                    <a:pt x="44731" y="61"/>
                    <a:pt x="44703" y="33"/>
                  </a:cubicBezTo>
                  <a:cubicBezTo>
                    <a:pt x="44684" y="15"/>
                    <a:pt x="44638" y="15"/>
                    <a:pt x="44581" y="15"/>
                  </a:cubicBezTo>
                  <a:lnTo>
                    <a:pt x="39874" y="15"/>
                  </a:lnTo>
                  <a:cubicBezTo>
                    <a:pt x="39812" y="15"/>
                    <a:pt x="38868" y="11"/>
                    <a:pt x="38218" y="11"/>
                  </a:cubicBezTo>
                  <a:cubicBezTo>
                    <a:pt x="37893" y="11"/>
                    <a:pt x="37641" y="12"/>
                    <a:pt x="37610" y="15"/>
                  </a:cubicBezTo>
                  <a:cubicBezTo>
                    <a:pt x="37582" y="17"/>
                    <a:pt x="36447" y="19"/>
                    <a:pt x="34853" y="19"/>
                  </a:cubicBezTo>
                  <a:cubicBezTo>
                    <a:pt x="31005" y="19"/>
                    <a:pt x="24482" y="12"/>
                    <a:pt x="24415" y="5"/>
                  </a:cubicBezTo>
                  <a:cubicBezTo>
                    <a:pt x="24397" y="2"/>
                    <a:pt x="23941" y="0"/>
                    <a:pt x="2322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>
              <a:extLst>
                <a:ext uri="{FF2B5EF4-FFF2-40B4-BE49-F238E27FC236}">
                  <a16:creationId xmlns:a16="http://schemas.microsoft.com/office/drawing/2014/main" id="{87ACAC87-C6FD-22D9-0340-188E47A3DAE2}"/>
                </a:ext>
              </a:extLst>
            </p:cNvPr>
            <p:cNvSpPr/>
            <p:nvPr/>
          </p:nvSpPr>
          <p:spPr>
            <a:xfrm>
              <a:off x="5255655" y="3606126"/>
              <a:ext cx="2550185" cy="73653"/>
            </a:xfrm>
            <a:custGeom>
              <a:avLst/>
              <a:gdLst/>
              <a:ahLst/>
              <a:cxnLst/>
              <a:rect l="l" t="t" r="r" b="b"/>
              <a:pathLst>
                <a:path w="44077" h="1273" extrusionOk="0">
                  <a:moveTo>
                    <a:pt x="44076" y="1"/>
                  </a:moveTo>
                  <a:lnTo>
                    <a:pt x="44076" y="1"/>
                  </a:lnTo>
                  <a:cubicBezTo>
                    <a:pt x="42467" y="20"/>
                    <a:pt x="40866" y="29"/>
                    <a:pt x="39266" y="48"/>
                  </a:cubicBezTo>
                  <a:cubicBezTo>
                    <a:pt x="34129" y="95"/>
                    <a:pt x="28991" y="123"/>
                    <a:pt x="23873" y="188"/>
                  </a:cubicBezTo>
                  <a:cubicBezTo>
                    <a:pt x="23367" y="179"/>
                    <a:pt x="22862" y="169"/>
                    <a:pt x="22366" y="141"/>
                  </a:cubicBezTo>
                  <a:cubicBezTo>
                    <a:pt x="20850" y="95"/>
                    <a:pt x="19343" y="95"/>
                    <a:pt x="17837" y="76"/>
                  </a:cubicBezTo>
                  <a:cubicBezTo>
                    <a:pt x="16330" y="48"/>
                    <a:pt x="14814" y="20"/>
                    <a:pt x="13308" y="20"/>
                  </a:cubicBezTo>
                  <a:cubicBezTo>
                    <a:pt x="12212" y="20"/>
                    <a:pt x="11115" y="17"/>
                    <a:pt x="10018" y="17"/>
                  </a:cubicBezTo>
                  <a:cubicBezTo>
                    <a:pt x="8097" y="17"/>
                    <a:pt x="6176" y="25"/>
                    <a:pt x="4259" y="66"/>
                  </a:cubicBezTo>
                  <a:cubicBezTo>
                    <a:pt x="2836" y="85"/>
                    <a:pt x="1414" y="123"/>
                    <a:pt x="1" y="141"/>
                  </a:cubicBezTo>
                  <a:cubicBezTo>
                    <a:pt x="450" y="796"/>
                    <a:pt x="1096" y="1096"/>
                    <a:pt x="1648" y="1189"/>
                  </a:cubicBezTo>
                  <a:cubicBezTo>
                    <a:pt x="2047" y="1256"/>
                    <a:pt x="3211" y="1268"/>
                    <a:pt x="4059" y="1268"/>
                  </a:cubicBezTo>
                  <a:cubicBezTo>
                    <a:pt x="4521" y="1268"/>
                    <a:pt x="4889" y="1264"/>
                    <a:pt x="4989" y="1264"/>
                  </a:cubicBezTo>
                  <a:lnTo>
                    <a:pt x="22282" y="1264"/>
                  </a:lnTo>
                  <a:cubicBezTo>
                    <a:pt x="22369" y="1264"/>
                    <a:pt x="26266" y="1273"/>
                    <a:pt x="28913" y="1273"/>
                  </a:cubicBezTo>
                  <a:cubicBezTo>
                    <a:pt x="30236" y="1273"/>
                    <a:pt x="31247" y="1271"/>
                    <a:pt x="31312" y="1264"/>
                  </a:cubicBezTo>
                  <a:lnTo>
                    <a:pt x="36833" y="1264"/>
                  </a:lnTo>
                  <a:cubicBezTo>
                    <a:pt x="37076" y="1264"/>
                    <a:pt x="38605" y="1260"/>
                    <a:pt x="39655" y="1260"/>
                  </a:cubicBezTo>
                  <a:cubicBezTo>
                    <a:pt x="40180" y="1260"/>
                    <a:pt x="40586" y="1261"/>
                    <a:pt x="40651" y="1264"/>
                  </a:cubicBezTo>
                  <a:cubicBezTo>
                    <a:pt x="40741" y="1264"/>
                    <a:pt x="40948" y="1270"/>
                    <a:pt x="41197" y="1270"/>
                  </a:cubicBezTo>
                  <a:cubicBezTo>
                    <a:pt x="41570" y="1270"/>
                    <a:pt x="42040" y="1257"/>
                    <a:pt x="42354" y="1189"/>
                  </a:cubicBezTo>
                  <a:cubicBezTo>
                    <a:pt x="42888" y="1058"/>
                    <a:pt x="43449" y="684"/>
                    <a:pt x="43674" y="488"/>
                  </a:cubicBezTo>
                  <a:cubicBezTo>
                    <a:pt x="43814" y="357"/>
                    <a:pt x="43964" y="179"/>
                    <a:pt x="44076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7FE089DC-8D9C-D3A1-07D3-C30D6B4EFE4F}"/>
                </a:ext>
              </a:extLst>
            </p:cNvPr>
            <p:cNvSpPr/>
            <p:nvPr/>
          </p:nvSpPr>
          <p:spPr>
            <a:xfrm>
              <a:off x="5960591" y="3536119"/>
              <a:ext cx="748850" cy="10009"/>
            </a:xfrm>
            <a:custGeom>
              <a:avLst/>
              <a:gdLst/>
              <a:ahLst/>
              <a:cxnLst/>
              <a:rect l="l" t="t" r="r" b="b"/>
              <a:pathLst>
                <a:path w="12943" h="173" extrusionOk="0">
                  <a:moveTo>
                    <a:pt x="993" y="1"/>
                  </a:moveTo>
                  <a:cubicBezTo>
                    <a:pt x="681" y="1"/>
                    <a:pt x="369" y="4"/>
                    <a:pt x="57" y="13"/>
                  </a:cubicBezTo>
                  <a:cubicBezTo>
                    <a:pt x="1" y="13"/>
                    <a:pt x="1" y="97"/>
                    <a:pt x="57" y="97"/>
                  </a:cubicBezTo>
                  <a:cubicBezTo>
                    <a:pt x="618" y="122"/>
                    <a:pt x="1176" y="127"/>
                    <a:pt x="1734" y="127"/>
                  </a:cubicBezTo>
                  <a:cubicBezTo>
                    <a:pt x="2014" y="127"/>
                    <a:pt x="2293" y="125"/>
                    <a:pt x="2574" y="125"/>
                  </a:cubicBezTo>
                  <a:cubicBezTo>
                    <a:pt x="3407" y="125"/>
                    <a:pt x="4240" y="135"/>
                    <a:pt x="5054" y="135"/>
                  </a:cubicBezTo>
                  <a:cubicBezTo>
                    <a:pt x="6720" y="144"/>
                    <a:pt x="8385" y="144"/>
                    <a:pt x="10051" y="163"/>
                  </a:cubicBezTo>
                  <a:cubicBezTo>
                    <a:pt x="10987" y="163"/>
                    <a:pt x="11923" y="172"/>
                    <a:pt x="12858" y="172"/>
                  </a:cubicBezTo>
                  <a:cubicBezTo>
                    <a:pt x="12861" y="173"/>
                    <a:pt x="12864" y="173"/>
                    <a:pt x="12867" y="173"/>
                  </a:cubicBezTo>
                  <a:cubicBezTo>
                    <a:pt x="12942" y="173"/>
                    <a:pt x="12939" y="60"/>
                    <a:pt x="12858" y="60"/>
                  </a:cubicBezTo>
                  <a:cubicBezTo>
                    <a:pt x="9527" y="41"/>
                    <a:pt x="6186" y="23"/>
                    <a:pt x="2864" y="13"/>
                  </a:cubicBezTo>
                  <a:cubicBezTo>
                    <a:pt x="2240" y="13"/>
                    <a:pt x="1616" y="1"/>
                    <a:pt x="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3C94C6B9-2706-292E-72A2-CDF83F41BB67}"/>
                </a:ext>
              </a:extLst>
            </p:cNvPr>
            <p:cNvSpPr/>
            <p:nvPr/>
          </p:nvSpPr>
          <p:spPr>
            <a:xfrm>
              <a:off x="6810633" y="3536871"/>
              <a:ext cx="248035" cy="8910"/>
            </a:xfrm>
            <a:custGeom>
              <a:avLst/>
              <a:gdLst/>
              <a:ahLst/>
              <a:cxnLst/>
              <a:rect l="l" t="t" r="r" b="b"/>
              <a:pathLst>
                <a:path w="4287" h="154" extrusionOk="0">
                  <a:moveTo>
                    <a:pt x="57" y="0"/>
                  </a:moveTo>
                  <a:cubicBezTo>
                    <a:pt x="0" y="0"/>
                    <a:pt x="0" y="94"/>
                    <a:pt x="57" y="94"/>
                  </a:cubicBezTo>
                  <a:cubicBezTo>
                    <a:pt x="749" y="150"/>
                    <a:pt x="1442" y="150"/>
                    <a:pt x="2134" y="150"/>
                  </a:cubicBezTo>
                  <a:cubicBezTo>
                    <a:pt x="2438" y="150"/>
                    <a:pt x="2743" y="154"/>
                    <a:pt x="3050" y="154"/>
                  </a:cubicBezTo>
                  <a:cubicBezTo>
                    <a:pt x="3433" y="154"/>
                    <a:pt x="3817" y="148"/>
                    <a:pt x="4202" y="122"/>
                  </a:cubicBezTo>
                  <a:cubicBezTo>
                    <a:pt x="4286" y="112"/>
                    <a:pt x="4286" y="10"/>
                    <a:pt x="4202" y="10"/>
                  </a:cubicBezTo>
                  <a:cubicBezTo>
                    <a:pt x="4103" y="8"/>
                    <a:pt x="4004" y="8"/>
                    <a:pt x="3905" y="8"/>
                  </a:cubicBezTo>
                  <a:cubicBezTo>
                    <a:pt x="3312" y="8"/>
                    <a:pt x="2720" y="28"/>
                    <a:pt x="2134" y="28"/>
                  </a:cubicBezTo>
                  <a:cubicBezTo>
                    <a:pt x="1442" y="28"/>
                    <a:pt x="749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B7EE78DB-D955-7703-7600-447A9A2DD0FA}"/>
                </a:ext>
              </a:extLst>
            </p:cNvPr>
            <p:cNvSpPr/>
            <p:nvPr/>
          </p:nvSpPr>
          <p:spPr>
            <a:xfrm>
              <a:off x="5541008" y="2327707"/>
              <a:ext cx="1976239" cy="1142338"/>
            </a:xfrm>
            <a:custGeom>
              <a:avLst/>
              <a:gdLst/>
              <a:ahLst/>
              <a:cxnLst/>
              <a:rect l="l" t="t" r="r" b="b"/>
              <a:pathLst>
                <a:path w="34157" h="19744" extrusionOk="0">
                  <a:moveTo>
                    <a:pt x="28964" y="1"/>
                  </a:moveTo>
                  <a:cubicBezTo>
                    <a:pt x="28869" y="1"/>
                    <a:pt x="28801" y="1"/>
                    <a:pt x="28766" y="3"/>
                  </a:cubicBezTo>
                  <a:cubicBezTo>
                    <a:pt x="28383" y="31"/>
                    <a:pt x="15656" y="31"/>
                    <a:pt x="15001" y="31"/>
                  </a:cubicBezTo>
                  <a:cubicBezTo>
                    <a:pt x="14483" y="31"/>
                    <a:pt x="7619" y="59"/>
                    <a:pt x="4300" y="59"/>
                  </a:cubicBezTo>
                  <a:cubicBezTo>
                    <a:pt x="3304" y="59"/>
                    <a:pt x="2627" y="56"/>
                    <a:pt x="2536" y="50"/>
                  </a:cubicBezTo>
                  <a:cubicBezTo>
                    <a:pt x="2153" y="31"/>
                    <a:pt x="515" y="3"/>
                    <a:pt x="384" y="3"/>
                  </a:cubicBezTo>
                  <a:cubicBezTo>
                    <a:pt x="262" y="3"/>
                    <a:pt x="234" y="78"/>
                    <a:pt x="141" y="172"/>
                  </a:cubicBezTo>
                  <a:cubicBezTo>
                    <a:pt x="47" y="265"/>
                    <a:pt x="47" y="668"/>
                    <a:pt x="47" y="892"/>
                  </a:cubicBezTo>
                  <a:cubicBezTo>
                    <a:pt x="47" y="1117"/>
                    <a:pt x="75" y="6591"/>
                    <a:pt x="75" y="7050"/>
                  </a:cubicBezTo>
                  <a:cubicBezTo>
                    <a:pt x="75" y="7499"/>
                    <a:pt x="0" y="14882"/>
                    <a:pt x="47" y="15565"/>
                  </a:cubicBezTo>
                  <a:cubicBezTo>
                    <a:pt x="94" y="16239"/>
                    <a:pt x="47" y="19215"/>
                    <a:pt x="75" y="19383"/>
                  </a:cubicBezTo>
                  <a:cubicBezTo>
                    <a:pt x="94" y="19561"/>
                    <a:pt x="75" y="19636"/>
                    <a:pt x="188" y="19701"/>
                  </a:cubicBezTo>
                  <a:cubicBezTo>
                    <a:pt x="242" y="19735"/>
                    <a:pt x="338" y="19744"/>
                    <a:pt x="429" y="19744"/>
                  </a:cubicBezTo>
                  <a:cubicBezTo>
                    <a:pt x="542" y="19744"/>
                    <a:pt x="646" y="19729"/>
                    <a:pt x="646" y="19729"/>
                  </a:cubicBezTo>
                  <a:cubicBezTo>
                    <a:pt x="646" y="19729"/>
                    <a:pt x="2515" y="19741"/>
                    <a:pt x="3535" y="19741"/>
                  </a:cubicBezTo>
                  <a:cubicBezTo>
                    <a:pt x="3790" y="19741"/>
                    <a:pt x="3992" y="19741"/>
                    <a:pt x="4099" y="19739"/>
                  </a:cubicBezTo>
                  <a:cubicBezTo>
                    <a:pt x="4436" y="19739"/>
                    <a:pt x="16779" y="19664"/>
                    <a:pt x="17088" y="19664"/>
                  </a:cubicBezTo>
                  <a:cubicBezTo>
                    <a:pt x="17300" y="19664"/>
                    <a:pt x="22341" y="19656"/>
                    <a:pt x="25805" y="19656"/>
                  </a:cubicBezTo>
                  <a:cubicBezTo>
                    <a:pt x="27537" y="19656"/>
                    <a:pt x="28875" y="19658"/>
                    <a:pt x="29019" y="19664"/>
                  </a:cubicBezTo>
                  <a:cubicBezTo>
                    <a:pt x="29459" y="19692"/>
                    <a:pt x="33726" y="19692"/>
                    <a:pt x="33885" y="19692"/>
                  </a:cubicBezTo>
                  <a:cubicBezTo>
                    <a:pt x="34044" y="19692"/>
                    <a:pt x="34138" y="19683"/>
                    <a:pt x="34138" y="19514"/>
                  </a:cubicBezTo>
                  <a:cubicBezTo>
                    <a:pt x="34138" y="19364"/>
                    <a:pt x="34156" y="18794"/>
                    <a:pt x="34156" y="18522"/>
                  </a:cubicBezTo>
                  <a:cubicBezTo>
                    <a:pt x="34156" y="18251"/>
                    <a:pt x="34110" y="10166"/>
                    <a:pt x="34110" y="10166"/>
                  </a:cubicBezTo>
                  <a:cubicBezTo>
                    <a:pt x="34110" y="10166"/>
                    <a:pt x="34156" y="4018"/>
                    <a:pt x="34156" y="3531"/>
                  </a:cubicBezTo>
                  <a:cubicBezTo>
                    <a:pt x="34156" y="3054"/>
                    <a:pt x="34091" y="583"/>
                    <a:pt x="34091" y="415"/>
                  </a:cubicBezTo>
                  <a:cubicBezTo>
                    <a:pt x="34091" y="237"/>
                    <a:pt x="34091" y="284"/>
                    <a:pt x="33997" y="162"/>
                  </a:cubicBezTo>
                  <a:cubicBezTo>
                    <a:pt x="33935" y="87"/>
                    <a:pt x="33906" y="75"/>
                    <a:pt x="33846" y="75"/>
                  </a:cubicBezTo>
                  <a:cubicBezTo>
                    <a:pt x="33816" y="75"/>
                    <a:pt x="33779" y="78"/>
                    <a:pt x="33726" y="78"/>
                  </a:cubicBezTo>
                  <a:cubicBezTo>
                    <a:pt x="33573" y="78"/>
                    <a:pt x="29916" y="1"/>
                    <a:pt x="28964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>
              <a:extLst>
                <a:ext uri="{FF2B5EF4-FFF2-40B4-BE49-F238E27FC236}">
                  <a16:creationId xmlns:a16="http://schemas.microsoft.com/office/drawing/2014/main" id="{B1AF7226-A93A-748E-7F89-8310BBC20981}"/>
                </a:ext>
              </a:extLst>
            </p:cNvPr>
            <p:cNvSpPr/>
            <p:nvPr/>
          </p:nvSpPr>
          <p:spPr>
            <a:xfrm>
              <a:off x="5541008" y="2554277"/>
              <a:ext cx="1975718" cy="915479"/>
            </a:xfrm>
            <a:custGeom>
              <a:avLst/>
              <a:gdLst/>
              <a:ahLst/>
              <a:cxnLst/>
              <a:rect l="l" t="t" r="r" b="b"/>
              <a:pathLst>
                <a:path w="34148" h="15823" extrusionOk="0">
                  <a:moveTo>
                    <a:pt x="3128" y="0"/>
                  </a:moveTo>
                  <a:cubicBezTo>
                    <a:pt x="2097" y="0"/>
                    <a:pt x="1064" y="133"/>
                    <a:pt x="57" y="401"/>
                  </a:cubicBezTo>
                  <a:cubicBezTo>
                    <a:pt x="57" y="1702"/>
                    <a:pt x="66" y="2918"/>
                    <a:pt x="66" y="3115"/>
                  </a:cubicBezTo>
                  <a:cubicBezTo>
                    <a:pt x="66" y="3573"/>
                    <a:pt x="0" y="10957"/>
                    <a:pt x="47" y="11630"/>
                  </a:cubicBezTo>
                  <a:cubicBezTo>
                    <a:pt x="94" y="12314"/>
                    <a:pt x="47" y="15280"/>
                    <a:pt x="66" y="15458"/>
                  </a:cubicBezTo>
                  <a:cubicBezTo>
                    <a:pt x="94" y="15636"/>
                    <a:pt x="66" y="15701"/>
                    <a:pt x="188" y="15776"/>
                  </a:cubicBezTo>
                  <a:cubicBezTo>
                    <a:pt x="234" y="15803"/>
                    <a:pt x="320" y="15811"/>
                    <a:pt x="405" y="15811"/>
                  </a:cubicBezTo>
                  <a:cubicBezTo>
                    <a:pt x="526" y="15811"/>
                    <a:pt x="646" y="15795"/>
                    <a:pt x="646" y="15795"/>
                  </a:cubicBezTo>
                  <a:cubicBezTo>
                    <a:pt x="646" y="15795"/>
                    <a:pt x="3566" y="15823"/>
                    <a:pt x="4080" y="15823"/>
                  </a:cubicBezTo>
                  <a:cubicBezTo>
                    <a:pt x="4417" y="15823"/>
                    <a:pt x="16760" y="15748"/>
                    <a:pt x="17078" y="15748"/>
                  </a:cubicBezTo>
                  <a:cubicBezTo>
                    <a:pt x="17290" y="15748"/>
                    <a:pt x="22331" y="15740"/>
                    <a:pt x="25796" y="15740"/>
                  </a:cubicBezTo>
                  <a:cubicBezTo>
                    <a:pt x="27528" y="15740"/>
                    <a:pt x="28866" y="15742"/>
                    <a:pt x="29010" y="15748"/>
                  </a:cubicBezTo>
                  <a:cubicBezTo>
                    <a:pt x="29440" y="15776"/>
                    <a:pt x="33726" y="15776"/>
                    <a:pt x="33876" y="15776"/>
                  </a:cubicBezTo>
                  <a:cubicBezTo>
                    <a:pt x="34025" y="15776"/>
                    <a:pt x="34119" y="15767"/>
                    <a:pt x="34119" y="15598"/>
                  </a:cubicBezTo>
                  <a:cubicBezTo>
                    <a:pt x="34119" y="15430"/>
                    <a:pt x="34147" y="14878"/>
                    <a:pt x="34147" y="14606"/>
                  </a:cubicBezTo>
                  <a:cubicBezTo>
                    <a:pt x="34147" y="14522"/>
                    <a:pt x="34147" y="13783"/>
                    <a:pt x="34138" y="12791"/>
                  </a:cubicBezTo>
                  <a:cubicBezTo>
                    <a:pt x="34044" y="12819"/>
                    <a:pt x="33960" y="12838"/>
                    <a:pt x="33876" y="12847"/>
                  </a:cubicBezTo>
                  <a:cubicBezTo>
                    <a:pt x="32884" y="13081"/>
                    <a:pt x="31892" y="13259"/>
                    <a:pt x="30881" y="13380"/>
                  </a:cubicBezTo>
                  <a:cubicBezTo>
                    <a:pt x="29676" y="13527"/>
                    <a:pt x="28467" y="13602"/>
                    <a:pt x="27258" y="13602"/>
                  </a:cubicBezTo>
                  <a:cubicBezTo>
                    <a:pt x="26457" y="13602"/>
                    <a:pt x="25656" y="13569"/>
                    <a:pt x="24855" y="13502"/>
                  </a:cubicBezTo>
                  <a:cubicBezTo>
                    <a:pt x="23030" y="13362"/>
                    <a:pt x="21186" y="13090"/>
                    <a:pt x="19455" y="12473"/>
                  </a:cubicBezTo>
                  <a:cubicBezTo>
                    <a:pt x="18650" y="12183"/>
                    <a:pt x="17874" y="11799"/>
                    <a:pt x="17172" y="11294"/>
                  </a:cubicBezTo>
                  <a:cubicBezTo>
                    <a:pt x="16489" y="10807"/>
                    <a:pt x="15909" y="10171"/>
                    <a:pt x="15431" y="9478"/>
                  </a:cubicBezTo>
                  <a:cubicBezTo>
                    <a:pt x="14439" y="8056"/>
                    <a:pt x="13794" y="6418"/>
                    <a:pt x="12783" y="5005"/>
                  </a:cubicBezTo>
                  <a:cubicBezTo>
                    <a:pt x="11829" y="3648"/>
                    <a:pt x="10584" y="2497"/>
                    <a:pt x="9162" y="1646"/>
                  </a:cubicBezTo>
                  <a:cubicBezTo>
                    <a:pt x="7322" y="553"/>
                    <a:pt x="5230" y="0"/>
                    <a:pt x="3128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578F19BF-753C-3334-5565-89AED8600E05}"/>
                </a:ext>
              </a:extLst>
            </p:cNvPr>
            <p:cNvSpPr/>
            <p:nvPr/>
          </p:nvSpPr>
          <p:spPr>
            <a:xfrm>
              <a:off x="5543149" y="2954304"/>
              <a:ext cx="1974098" cy="516031"/>
            </a:xfrm>
            <a:custGeom>
              <a:avLst/>
              <a:gdLst/>
              <a:ahLst/>
              <a:cxnLst/>
              <a:rect l="l" t="t" r="r" b="b"/>
              <a:pathLst>
                <a:path w="34120" h="8919" extrusionOk="0">
                  <a:moveTo>
                    <a:pt x="3360" y="0"/>
                  </a:moveTo>
                  <a:cubicBezTo>
                    <a:pt x="2232" y="0"/>
                    <a:pt x="1106" y="199"/>
                    <a:pt x="10" y="505"/>
                  </a:cubicBezTo>
                  <a:cubicBezTo>
                    <a:pt x="1" y="2452"/>
                    <a:pt x="1" y="4389"/>
                    <a:pt x="20" y="4735"/>
                  </a:cubicBezTo>
                  <a:cubicBezTo>
                    <a:pt x="66" y="5409"/>
                    <a:pt x="20" y="8385"/>
                    <a:pt x="48" y="8553"/>
                  </a:cubicBezTo>
                  <a:cubicBezTo>
                    <a:pt x="66" y="8731"/>
                    <a:pt x="48" y="8806"/>
                    <a:pt x="160" y="8871"/>
                  </a:cubicBezTo>
                  <a:cubicBezTo>
                    <a:pt x="214" y="8905"/>
                    <a:pt x="311" y="8914"/>
                    <a:pt x="401" y="8914"/>
                  </a:cubicBezTo>
                  <a:cubicBezTo>
                    <a:pt x="514" y="8914"/>
                    <a:pt x="618" y="8899"/>
                    <a:pt x="618" y="8899"/>
                  </a:cubicBezTo>
                  <a:cubicBezTo>
                    <a:pt x="618" y="8899"/>
                    <a:pt x="3547" y="8918"/>
                    <a:pt x="4062" y="8918"/>
                  </a:cubicBezTo>
                  <a:cubicBezTo>
                    <a:pt x="4399" y="8918"/>
                    <a:pt x="16742" y="8853"/>
                    <a:pt x="17051" y="8853"/>
                  </a:cubicBezTo>
                  <a:cubicBezTo>
                    <a:pt x="17263" y="8853"/>
                    <a:pt x="22304" y="8840"/>
                    <a:pt x="25768" y="8840"/>
                  </a:cubicBezTo>
                  <a:cubicBezTo>
                    <a:pt x="27500" y="8840"/>
                    <a:pt x="28838" y="8843"/>
                    <a:pt x="28982" y="8853"/>
                  </a:cubicBezTo>
                  <a:cubicBezTo>
                    <a:pt x="29422" y="8871"/>
                    <a:pt x="33698" y="8871"/>
                    <a:pt x="33848" y="8871"/>
                  </a:cubicBezTo>
                  <a:cubicBezTo>
                    <a:pt x="34007" y="8871"/>
                    <a:pt x="34101" y="8853"/>
                    <a:pt x="34101" y="8694"/>
                  </a:cubicBezTo>
                  <a:cubicBezTo>
                    <a:pt x="34101" y="8544"/>
                    <a:pt x="34119" y="7973"/>
                    <a:pt x="34119" y="7702"/>
                  </a:cubicBezTo>
                  <a:lnTo>
                    <a:pt x="34119" y="7093"/>
                  </a:lnTo>
                  <a:cubicBezTo>
                    <a:pt x="32154" y="7449"/>
                    <a:pt x="30189" y="7748"/>
                    <a:pt x="28205" y="7898"/>
                  </a:cubicBezTo>
                  <a:cubicBezTo>
                    <a:pt x="27159" y="7976"/>
                    <a:pt x="26108" y="8022"/>
                    <a:pt x="25059" y="8022"/>
                  </a:cubicBezTo>
                  <a:cubicBezTo>
                    <a:pt x="23207" y="8022"/>
                    <a:pt x="21359" y="7879"/>
                    <a:pt x="19549" y="7514"/>
                  </a:cubicBezTo>
                  <a:cubicBezTo>
                    <a:pt x="16864" y="6981"/>
                    <a:pt x="14309" y="5961"/>
                    <a:pt x="12072" y="4361"/>
                  </a:cubicBezTo>
                  <a:cubicBezTo>
                    <a:pt x="9929" y="2826"/>
                    <a:pt x="7992" y="861"/>
                    <a:pt x="5344" y="225"/>
                  </a:cubicBezTo>
                  <a:cubicBezTo>
                    <a:pt x="4686" y="69"/>
                    <a:pt x="4023" y="0"/>
                    <a:pt x="3360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8992CC24-10AB-26A0-551B-404179EA365B}"/>
                </a:ext>
              </a:extLst>
            </p:cNvPr>
            <p:cNvSpPr/>
            <p:nvPr/>
          </p:nvSpPr>
          <p:spPr>
            <a:xfrm>
              <a:off x="5486333" y="2278528"/>
              <a:ext cx="128328" cy="242539"/>
            </a:xfrm>
            <a:custGeom>
              <a:avLst/>
              <a:gdLst/>
              <a:ahLst/>
              <a:cxnLst/>
              <a:rect l="l" t="t" r="r" b="b"/>
              <a:pathLst>
                <a:path w="2218" h="4192" extrusionOk="0">
                  <a:moveTo>
                    <a:pt x="1654" y="0"/>
                  </a:moveTo>
                  <a:cubicBezTo>
                    <a:pt x="1361" y="0"/>
                    <a:pt x="1071" y="32"/>
                    <a:pt x="796" y="151"/>
                  </a:cubicBezTo>
                  <a:cubicBezTo>
                    <a:pt x="431" y="301"/>
                    <a:pt x="141" y="610"/>
                    <a:pt x="47" y="993"/>
                  </a:cubicBezTo>
                  <a:cubicBezTo>
                    <a:pt x="0" y="1218"/>
                    <a:pt x="0" y="1452"/>
                    <a:pt x="10" y="1677"/>
                  </a:cubicBezTo>
                  <a:cubicBezTo>
                    <a:pt x="19" y="1939"/>
                    <a:pt x="19" y="2219"/>
                    <a:pt x="38" y="2491"/>
                  </a:cubicBezTo>
                  <a:cubicBezTo>
                    <a:pt x="47" y="3043"/>
                    <a:pt x="38" y="3604"/>
                    <a:pt x="94" y="4156"/>
                  </a:cubicBezTo>
                  <a:cubicBezTo>
                    <a:pt x="94" y="4180"/>
                    <a:pt x="110" y="4192"/>
                    <a:pt x="127" y="4192"/>
                  </a:cubicBezTo>
                  <a:cubicBezTo>
                    <a:pt x="143" y="4192"/>
                    <a:pt x="159" y="4180"/>
                    <a:pt x="159" y="4156"/>
                  </a:cubicBezTo>
                  <a:cubicBezTo>
                    <a:pt x="197" y="3670"/>
                    <a:pt x="150" y="3183"/>
                    <a:pt x="141" y="2687"/>
                  </a:cubicBezTo>
                  <a:cubicBezTo>
                    <a:pt x="131" y="2210"/>
                    <a:pt x="84" y="1733"/>
                    <a:pt x="113" y="1256"/>
                  </a:cubicBezTo>
                  <a:cubicBezTo>
                    <a:pt x="141" y="797"/>
                    <a:pt x="375" y="460"/>
                    <a:pt x="786" y="254"/>
                  </a:cubicBezTo>
                  <a:cubicBezTo>
                    <a:pt x="1059" y="127"/>
                    <a:pt x="1354" y="94"/>
                    <a:pt x="1653" y="94"/>
                  </a:cubicBezTo>
                  <a:cubicBezTo>
                    <a:pt x="1817" y="94"/>
                    <a:pt x="1981" y="104"/>
                    <a:pt x="2143" y="114"/>
                  </a:cubicBezTo>
                  <a:cubicBezTo>
                    <a:pt x="2152" y="117"/>
                    <a:pt x="2160" y="119"/>
                    <a:pt x="2167" y="119"/>
                  </a:cubicBezTo>
                  <a:cubicBezTo>
                    <a:pt x="2217" y="119"/>
                    <a:pt x="2210" y="37"/>
                    <a:pt x="2153" y="20"/>
                  </a:cubicBezTo>
                  <a:cubicBezTo>
                    <a:pt x="1987" y="10"/>
                    <a:pt x="1820" y="0"/>
                    <a:pt x="1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4A220EBD-83D3-6CB7-888F-7432202E321C}"/>
                </a:ext>
              </a:extLst>
            </p:cNvPr>
            <p:cNvSpPr/>
            <p:nvPr/>
          </p:nvSpPr>
          <p:spPr>
            <a:xfrm>
              <a:off x="5647119" y="2278586"/>
              <a:ext cx="630242" cy="7116"/>
            </a:xfrm>
            <a:custGeom>
              <a:avLst/>
              <a:gdLst/>
              <a:ahLst/>
              <a:cxnLst/>
              <a:rect l="l" t="t" r="r" b="b"/>
              <a:pathLst>
                <a:path w="10893" h="123" extrusionOk="0">
                  <a:moveTo>
                    <a:pt x="10837" y="1"/>
                  </a:moveTo>
                  <a:cubicBezTo>
                    <a:pt x="8039" y="10"/>
                    <a:pt x="5241" y="10"/>
                    <a:pt x="2452" y="10"/>
                  </a:cubicBezTo>
                  <a:lnTo>
                    <a:pt x="1283" y="10"/>
                  </a:lnTo>
                  <a:cubicBezTo>
                    <a:pt x="1100" y="10"/>
                    <a:pt x="917" y="6"/>
                    <a:pt x="734" y="6"/>
                  </a:cubicBezTo>
                  <a:cubicBezTo>
                    <a:pt x="505" y="6"/>
                    <a:pt x="276" y="12"/>
                    <a:pt x="47" y="38"/>
                  </a:cubicBezTo>
                  <a:cubicBezTo>
                    <a:pt x="1" y="38"/>
                    <a:pt x="1" y="94"/>
                    <a:pt x="47" y="104"/>
                  </a:cubicBezTo>
                  <a:cubicBezTo>
                    <a:pt x="186" y="118"/>
                    <a:pt x="326" y="123"/>
                    <a:pt x="467" y="123"/>
                  </a:cubicBezTo>
                  <a:cubicBezTo>
                    <a:pt x="678" y="123"/>
                    <a:pt x="891" y="113"/>
                    <a:pt x="1105" y="113"/>
                  </a:cubicBezTo>
                  <a:lnTo>
                    <a:pt x="4249" y="113"/>
                  </a:lnTo>
                  <a:cubicBezTo>
                    <a:pt x="5653" y="113"/>
                    <a:pt x="7047" y="104"/>
                    <a:pt x="8451" y="104"/>
                  </a:cubicBezTo>
                  <a:lnTo>
                    <a:pt x="10837" y="104"/>
                  </a:lnTo>
                  <a:cubicBezTo>
                    <a:pt x="10893" y="104"/>
                    <a:pt x="10893" y="1"/>
                    <a:pt x="10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68657D30-0FAF-1353-272A-4C6B433C5EA0}"/>
                </a:ext>
              </a:extLst>
            </p:cNvPr>
            <p:cNvSpPr/>
            <p:nvPr/>
          </p:nvSpPr>
          <p:spPr>
            <a:xfrm>
              <a:off x="7226976" y="2551442"/>
              <a:ext cx="81811" cy="4397"/>
            </a:xfrm>
            <a:custGeom>
              <a:avLst/>
              <a:gdLst/>
              <a:ahLst/>
              <a:cxnLst/>
              <a:rect l="l" t="t" r="r" b="b"/>
              <a:pathLst>
                <a:path w="1414" h="76" extrusionOk="0">
                  <a:moveTo>
                    <a:pt x="19" y="1"/>
                  </a:moveTo>
                  <a:cubicBezTo>
                    <a:pt x="1" y="1"/>
                    <a:pt x="1" y="29"/>
                    <a:pt x="19" y="29"/>
                  </a:cubicBezTo>
                  <a:cubicBezTo>
                    <a:pt x="253" y="66"/>
                    <a:pt x="487" y="76"/>
                    <a:pt x="712" y="76"/>
                  </a:cubicBezTo>
                  <a:lnTo>
                    <a:pt x="1067" y="76"/>
                  </a:lnTo>
                  <a:cubicBezTo>
                    <a:pt x="1124" y="76"/>
                    <a:pt x="1189" y="76"/>
                    <a:pt x="1255" y="66"/>
                  </a:cubicBezTo>
                  <a:cubicBezTo>
                    <a:pt x="1301" y="66"/>
                    <a:pt x="1348" y="66"/>
                    <a:pt x="1395" y="48"/>
                  </a:cubicBezTo>
                  <a:cubicBezTo>
                    <a:pt x="1414" y="48"/>
                    <a:pt x="1404" y="20"/>
                    <a:pt x="1395" y="20"/>
                  </a:cubicBezTo>
                  <a:cubicBezTo>
                    <a:pt x="1379" y="17"/>
                    <a:pt x="1362" y="15"/>
                    <a:pt x="1343" y="15"/>
                  </a:cubicBezTo>
                  <a:cubicBezTo>
                    <a:pt x="1305" y="15"/>
                    <a:pt x="1264" y="20"/>
                    <a:pt x="1226" y="20"/>
                  </a:cubicBezTo>
                  <a:cubicBezTo>
                    <a:pt x="1170" y="20"/>
                    <a:pt x="1124" y="20"/>
                    <a:pt x="1067" y="29"/>
                  </a:cubicBezTo>
                  <a:lnTo>
                    <a:pt x="712" y="29"/>
                  </a:lnTo>
                  <a:cubicBezTo>
                    <a:pt x="478" y="29"/>
                    <a:pt x="253" y="10"/>
                    <a:pt x="19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1" name="Google Shape;551;p36">
              <a:extLst>
                <a:ext uri="{FF2B5EF4-FFF2-40B4-BE49-F238E27FC236}">
                  <a16:creationId xmlns:a16="http://schemas.microsoft.com/office/drawing/2014/main" id="{78C12EF0-1AD3-F179-98C1-F6166560D2A5}"/>
                </a:ext>
              </a:extLst>
            </p:cNvPr>
            <p:cNvGrpSpPr/>
            <p:nvPr/>
          </p:nvGrpSpPr>
          <p:grpSpPr>
            <a:xfrm>
              <a:off x="5981654" y="2498308"/>
              <a:ext cx="1792599" cy="825064"/>
              <a:chOff x="6875607" y="3308080"/>
              <a:chExt cx="1041724" cy="479465"/>
            </a:xfrm>
          </p:grpSpPr>
          <p:sp>
            <p:nvSpPr>
              <p:cNvPr id="552" name="Google Shape;552;p36">
                <a:extLst>
                  <a:ext uri="{FF2B5EF4-FFF2-40B4-BE49-F238E27FC236}">
                    <a16:creationId xmlns:a16="http://schemas.microsoft.com/office/drawing/2014/main" id="{3373CD29-DF6F-F9B5-C96B-A77D02323B64}"/>
                  </a:ext>
                </a:extLst>
              </p:cNvPr>
              <p:cNvSpPr/>
              <p:nvPr/>
            </p:nvSpPr>
            <p:spPr>
              <a:xfrm>
                <a:off x="6875607" y="3308080"/>
                <a:ext cx="1035244" cy="476804"/>
              </a:xfrm>
              <a:custGeom>
                <a:avLst/>
                <a:gdLst/>
                <a:ahLst/>
                <a:cxnLst/>
                <a:rect l="l" t="t" r="r" b="b"/>
                <a:pathLst>
                  <a:path w="17893" h="8241" extrusionOk="0">
                    <a:moveTo>
                      <a:pt x="7469" y="0"/>
                    </a:moveTo>
                    <a:cubicBezTo>
                      <a:pt x="6329" y="0"/>
                      <a:pt x="5189" y="5"/>
                      <a:pt x="4052" y="14"/>
                    </a:cubicBezTo>
                    <a:cubicBezTo>
                      <a:pt x="2761" y="24"/>
                      <a:pt x="1460" y="24"/>
                      <a:pt x="169" y="42"/>
                    </a:cubicBezTo>
                    <a:cubicBezTo>
                      <a:pt x="122" y="42"/>
                      <a:pt x="94" y="71"/>
                      <a:pt x="85" y="89"/>
                    </a:cubicBezTo>
                    <a:cubicBezTo>
                      <a:pt x="47" y="89"/>
                      <a:pt x="28" y="117"/>
                      <a:pt x="28" y="136"/>
                    </a:cubicBezTo>
                    <a:cubicBezTo>
                      <a:pt x="10" y="2213"/>
                      <a:pt x="28" y="4282"/>
                      <a:pt x="10" y="6350"/>
                    </a:cubicBezTo>
                    <a:lnTo>
                      <a:pt x="10" y="7201"/>
                    </a:lnTo>
                    <a:cubicBezTo>
                      <a:pt x="10" y="7501"/>
                      <a:pt x="0" y="7800"/>
                      <a:pt x="38" y="8109"/>
                    </a:cubicBezTo>
                    <a:cubicBezTo>
                      <a:pt x="38" y="8124"/>
                      <a:pt x="55" y="8131"/>
                      <a:pt x="75" y="8131"/>
                    </a:cubicBezTo>
                    <a:cubicBezTo>
                      <a:pt x="91" y="8131"/>
                      <a:pt x="109" y="8127"/>
                      <a:pt x="122" y="8118"/>
                    </a:cubicBezTo>
                    <a:lnTo>
                      <a:pt x="131" y="8118"/>
                    </a:lnTo>
                    <a:cubicBezTo>
                      <a:pt x="702" y="8165"/>
                      <a:pt x="1273" y="8165"/>
                      <a:pt x="1853" y="8174"/>
                    </a:cubicBezTo>
                    <a:lnTo>
                      <a:pt x="3603" y="8212"/>
                    </a:lnTo>
                    <a:cubicBezTo>
                      <a:pt x="4450" y="8219"/>
                      <a:pt x="8404" y="8241"/>
                      <a:pt x="11350" y="8241"/>
                    </a:cubicBezTo>
                    <a:cubicBezTo>
                      <a:pt x="12408" y="8241"/>
                      <a:pt x="13336" y="8238"/>
                      <a:pt x="13944" y="8231"/>
                    </a:cubicBezTo>
                    <a:cubicBezTo>
                      <a:pt x="15244" y="8221"/>
                      <a:pt x="16339" y="8174"/>
                      <a:pt x="17640" y="8174"/>
                    </a:cubicBezTo>
                    <a:cubicBezTo>
                      <a:pt x="17761" y="8174"/>
                      <a:pt x="17836" y="8165"/>
                      <a:pt x="17855" y="8043"/>
                    </a:cubicBezTo>
                    <a:cubicBezTo>
                      <a:pt x="17892" y="7557"/>
                      <a:pt x="17874" y="7051"/>
                      <a:pt x="17874" y="6546"/>
                    </a:cubicBezTo>
                    <a:lnTo>
                      <a:pt x="17874" y="4993"/>
                    </a:lnTo>
                    <a:cubicBezTo>
                      <a:pt x="17874" y="3963"/>
                      <a:pt x="17883" y="2925"/>
                      <a:pt x="17883" y="1895"/>
                    </a:cubicBezTo>
                    <a:lnTo>
                      <a:pt x="17883" y="155"/>
                    </a:lnTo>
                    <a:cubicBezTo>
                      <a:pt x="17883" y="117"/>
                      <a:pt x="17855" y="108"/>
                      <a:pt x="17818" y="89"/>
                    </a:cubicBezTo>
                    <a:cubicBezTo>
                      <a:pt x="17808" y="80"/>
                      <a:pt x="17780" y="80"/>
                      <a:pt x="17771" y="80"/>
                    </a:cubicBezTo>
                    <a:cubicBezTo>
                      <a:pt x="15478" y="33"/>
                      <a:pt x="13186" y="24"/>
                      <a:pt x="10893" y="14"/>
                    </a:cubicBezTo>
                    <a:cubicBezTo>
                      <a:pt x="9751" y="5"/>
                      <a:pt x="8610" y="0"/>
                      <a:pt x="74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6">
                <a:extLst>
                  <a:ext uri="{FF2B5EF4-FFF2-40B4-BE49-F238E27FC236}">
                    <a16:creationId xmlns:a16="http://schemas.microsoft.com/office/drawing/2014/main" id="{B2F03B55-C9B0-A59F-3EAB-5C9D7196CC87}"/>
                  </a:ext>
                </a:extLst>
              </p:cNvPr>
              <p:cNvSpPr/>
              <p:nvPr/>
            </p:nvSpPr>
            <p:spPr>
              <a:xfrm>
                <a:off x="7732130" y="3634165"/>
                <a:ext cx="185202" cy="153380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2651" extrusionOk="0">
                    <a:moveTo>
                      <a:pt x="3079" y="0"/>
                    </a:moveTo>
                    <a:cubicBezTo>
                      <a:pt x="3065" y="0"/>
                      <a:pt x="3051" y="7"/>
                      <a:pt x="3051" y="21"/>
                    </a:cubicBezTo>
                    <a:cubicBezTo>
                      <a:pt x="2939" y="835"/>
                      <a:pt x="2976" y="1687"/>
                      <a:pt x="2976" y="2492"/>
                    </a:cubicBezTo>
                    <a:cubicBezTo>
                      <a:pt x="1994" y="2501"/>
                      <a:pt x="1002" y="2501"/>
                      <a:pt x="19" y="2585"/>
                    </a:cubicBezTo>
                    <a:cubicBezTo>
                      <a:pt x="0" y="2585"/>
                      <a:pt x="0" y="2595"/>
                      <a:pt x="19" y="2595"/>
                    </a:cubicBezTo>
                    <a:cubicBezTo>
                      <a:pt x="614" y="2639"/>
                      <a:pt x="1216" y="2651"/>
                      <a:pt x="1820" y="2651"/>
                    </a:cubicBezTo>
                    <a:cubicBezTo>
                      <a:pt x="2233" y="2651"/>
                      <a:pt x="2646" y="2645"/>
                      <a:pt x="3060" y="2641"/>
                    </a:cubicBezTo>
                    <a:cubicBezTo>
                      <a:pt x="3107" y="2641"/>
                      <a:pt x="3145" y="2604"/>
                      <a:pt x="3145" y="2557"/>
                    </a:cubicBezTo>
                    <a:cubicBezTo>
                      <a:pt x="3145" y="1734"/>
                      <a:pt x="3201" y="854"/>
                      <a:pt x="3107" y="21"/>
                    </a:cubicBezTo>
                    <a:cubicBezTo>
                      <a:pt x="3107" y="7"/>
                      <a:pt x="3093" y="0"/>
                      <a:pt x="3079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6">
                <a:extLst>
                  <a:ext uri="{FF2B5EF4-FFF2-40B4-BE49-F238E27FC236}">
                    <a16:creationId xmlns:a16="http://schemas.microsoft.com/office/drawing/2014/main" id="{E4B0FA69-32A0-319B-66B6-DBE6E349BA93}"/>
                  </a:ext>
                </a:extLst>
              </p:cNvPr>
              <p:cNvSpPr/>
              <p:nvPr/>
            </p:nvSpPr>
            <p:spPr>
              <a:xfrm>
                <a:off x="6995141" y="3406496"/>
                <a:ext cx="275807" cy="268632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4643" extrusionOk="0">
                    <a:moveTo>
                      <a:pt x="4372" y="1"/>
                    </a:moveTo>
                    <a:cubicBezTo>
                      <a:pt x="4298" y="1"/>
                      <a:pt x="4223" y="36"/>
                      <a:pt x="4167" y="119"/>
                    </a:cubicBezTo>
                    <a:cubicBezTo>
                      <a:pt x="4120" y="204"/>
                      <a:pt x="4054" y="288"/>
                      <a:pt x="3998" y="372"/>
                    </a:cubicBezTo>
                    <a:cubicBezTo>
                      <a:pt x="3933" y="447"/>
                      <a:pt x="3905" y="531"/>
                      <a:pt x="3839" y="615"/>
                    </a:cubicBezTo>
                    <a:cubicBezTo>
                      <a:pt x="3783" y="690"/>
                      <a:pt x="3699" y="765"/>
                      <a:pt x="3643" y="859"/>
                    </a:cubicBezTo>
                    <a:cubicBezTo>
                      <a:pt x="3586" y="943"/>
                      <a:pt x="3549" y="1037"/>
                      <a:pt x="3493" y="1111"/>
                    </a:cubicBezTo>
                    <a:cubicBezTo>
                      <a:pt x="3390" y="1280"/>
                      <a:pt x="3268" y="1458"/>
                      <a:pt x="3165" y="1617"/>
                    </a:cubicBezTo>
                    <a:cubicBezTo>
                      <a:pt x="3044" y="1785"/>
                      <a:pt x="2969" y="1972"/>
                      <a:pt x="2875" y="2141"/>
                    </a:cubicBezTo>
                    <a:cubicBezTo>
                      <a:pt x="2829" y="2234"/>
                      <a:pt x="2763" y="2309"/>
                      <a:pt x="2716" y="2403"/>
                    </a:cubicBezTo>
                    <a:cubicBezTo>
                      <a:pt x="2660" y="2496"/>
                      <a:pt x="2623" y="2590"/>
                      <a:pt x="2595" y="2693"/>
                    </a:cubicBezTo>
                    <a:cubicBezTo>
                      <a:pt x="2557" y="2786"/>
                      <a:pt x="2492" y="2861"/>
                      <a:pt x="2454" y="2936"/>
                    </a:cubicBezTo>
                    <a:cubicBezTo>
                      <a:pt x="2407" y="3030"/>
                      <a:pt x="2370" y="3123"/>
                      <a:pt x="2323" y="3208"/>
                    </a:cubicBezTo>
                    <a:cubicBezTo>
                      <a:pt x="2239" y="3385"/>
                      <a:pt x="2164" y="3563"/>
                      <a:pt x="2089" y="3732"/>
                    </a:cubicBezTo>
                    <a:lnTo>
                      <a:pt x="2014" y="3909"/>
                    </a:lnTo>
                    <a:cubicBezTo>
                      <a:pt x="1949" y="3797"/>
                      <a:pt x="1883" y="3657"/>
                      <a:pt x="1790" y="3544"/>
                    </a:cubicBezTo>
                    <a:cubicBezTo>
                      <a:pt x="1696" y="3441"/>
                      <a:pt x="1631" y="3339"/>
                      <a:pt x="1537" y="3236"/>
                    </a:cubicBezTo>
                    <a:cubicBezTo>
                      <a:pt x="1444" y="3123"/>
                      <a:pt x="1350" y="3011"/>
                      <a:pt x="1266" y="2908"/>
                    </a:cubicBezTo>
                    <a:cubicBezTo>
                      <a:pt x="1107" y="2693"/>
                      <a:pt x="920" y="2496"/>
                      <a:pt x="732" y="2300"/>
                    </a:cubicBezTo>
                    <a:cubicBezTo>
                      <a:pt x="545" y="2085"/>
                      <a:pt x="367" y="1879"/>
                      <a:pt x="124" y="1738"/>
                    </a:cubicBezTo>
                    <a:cubicBezTo>
                      <a:pt x="111" y="1731"/>
                      <a:pt x="98" y="1727"/>
                      <a:pt x="85" y="1727"/>
                    </a:cubicBezTo>
                    <a:cubicBezTo>
                      <a:pt x="36" y="1727"/>
                      <a:pt x="1" y="1780"/>
                      <a:pt x="31" y="1832"/>
                    </a:cubicBezTo>
                    <a:cubicBezTo>
                      <a:pt x="143" y="2075"/>
                      <a:pt x="321" y="2262"/>
                      <a:pt x="480" y="2468"/>
                    </a:cubicBezTo>
                    <a:cubicBezTo>
                      <a:pt x="657" y="2684"/>
                      <a:pt x="807" y="2927"/>
                      <a:pt x="985" y="3151"/>
                    </a:cubicBezTo>
                    <a:cubicBezTo>
                      <a:pt x="1069" y="3254"/>
                      <a:pt x="1153" y="3376"/>
                      <a:pt x="1219" y="3488"/>
                    </a:cubicBezTo>
                    <a:cubicBezTo>
                      <a:pt x="1294" y="3610"/>
                      <a:pt x="1369" y="3713"/>
                      <a:pt x="1434" y="3825"/>
                    </a:cubicBezTo>
                    <a:cubicBezTo>
                      <a:pt x="1500" y="3947"/>
                      <a:pt x="1603" y="4040"/>
                      <a:pt x="1677" y="4153"/>
                    </a:cubicBezTo>
                    <a:cubicBezTo>
                      <a:pt x="1762" y="4274"/>
                      <a:pt x="1837" y="4405"/>
                      <a:pt x="1902" y="4527"/>
                    </a:cubicBezTo>
                    <a:cubicBezTo>
                      <a:pt x="1932" y="4602"/>
                      <a:pt x="2015" y="4642"/>
                      <a:pt x="2098" y="4642"/>
                    </a:cubicBezTo>
                    <a:cubicBezTo>
                      <a:pt x="2170" y="4642"/>
                      <a:pt x="2241" y="4611"/>
                      <a:pt x="2276" y="4546"/>
                    </a:cubicBezTo>
                    <a:cubicBezTo>
                      <a:pt x="2351" y="4359"/>
                      <a:pt x="2473" y="4181"/>
                      <a:pt x="2538" y="3994"/>
                    </a:cubicBezTo>
                    <a:cubicBezTo>
                      <a:pt x="2613" y="3816"/>
                      <a:pt x="2707" y="3638"/>
                      <a:pt x="2772" y="3470"/>
                    </a:cubicBezTo>
                    <a:cubicBezTo>
                      <a:pt x="2810" y="3376"/>
                      <a:pt x="2866" y="3292"/>
                      <a:pt x="2903" y="3208"/>
                    </a:cubicBezTo>
                    <a:cubicBezTo>
                      <a:pt x="2941" y="3123"/>
                      <a:pt x="2960" y="3048"/>
                      <a:pt x="3025" y="2964"/>
                    </a:cubicBezTo>
                    <a:cubicBezTo>
                      <a:pt x="3072" y="2880"/>
                      <a:pt x="3128" y="2796"/>
                      <a:pt x="3175" y="2702"/>
                    </a:cubicBezTo>
                    <a:cubicBezTo>
                      <a:pt x="3222" y="2609"/>
                      <a:pt x="3259" y="2515"/>
                      <a:pt x="3306" y="2440"/>
                    </a:cubicBezTo>
                    <a:cubicBezTo>
                      <a:pt x="3502" y="2113"/>
                      <a:pt x="3689" y="1785"/>
                      <a:pt x="3886" y="1458"/>
                    </a:cubicBezTo>
                    <a:cubicBezTo>
                      <a:pt x="3933" y="1373"/>
                      <a:pt x="4008" y="1289"/>
                      <a:pt x="4064" y="1205"/>
                    </a:cubicBezTo>
                    <a:cubicBezTo>
                      <a:pt x="4120" y="1130"/>
                      <a:pt x="4167" y="1037"/>
                      <a:pt x="4213" y="952"/>
                    </a:cubicBezTo>
                    <a:cubicBezTo>
                      <a:pt x="4260" y="868"/>
                      <a:pt x="4344" y="803"/>
                      <a:pt x="4401" y="718"/>
                    </a:cubicBezTo>
                    <a:cubicBezTo>
                      <a:pt x="4466" y="634"/>
                      <a:pt x="4513" y="550"/>
                      <a:pt x="4569" y="484"/>
                    </a:cubicBezTo>
                    <a:cubicBezTo>
                      <a:pt x="4767" y="253"/>
                      <a:pt x="4572" y="1"/>
                      <a:pt x="4372" y="1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6">
                <a:extLst>
                  <a:ext uri="{FF2B5EF4-FFF2-40B4-BE49-F238E27FC236}">
                    <a16:creationId xmlns:a16="http://schemas.microsoft.com/office/drawing/2014/main" id="{CEA27B55-F6C3-3566-CECA-69E899882678}"/>
                  </a:ext>
                </a:extLst>
              </p:cNvPr>
              <p:cNvSpPr/>
              <p:nvPr/>
            </p:nvSpPr>
            <p:spPr>
              <a:xfrm>
                <a:off x="7008275" y="3563811"/>
                <a:ext cx="68272" cy="9540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649" extrusionOk="0">
                    <a:moveTo>
                      <a:pt x="84" y="0"/>
                    </a:moveTo>
                    <a:cubicBezTo>
                      <a:pt x="74" y="0"/>
                      <a:pt x="64" y="3"/>
                      <a:pt x="56" y="11"/>
                    </a:cubicBezTo>
                    <a:cubicBezTo>
                      <a:pt x="28" y="58"/>
                      <a:pt x="28" y="105"/>
                      <a:pt x="9" y="161"/>
                    </a:cubicBezTo>
                    <a:cubicBezTo>
                      <a:pt x="0" y="236"/>
                      <a:pt x="0" y="301"/>
                      <a:pt x="0" y="376"/>
                    </a:cubicBezTo>
                    <a:lnTo>
                      <a:pt x="0" y="760"/>
                    </a:lnTo>
                    <a:cubicBezTo>
                      <a:pt x="9" y="1031"/>
                      <a:pt x="9" y="1284"/>
                      <a:pt x="28" y="1555"/>
                    </a:cubicBezTo>
                    <a:cubicBezTo>
                      <a:pt x="28" y="1602"/>
                      <a:pt x="56" y="1649"/>
                      <a:pt x="103" y="1649"/>
                    </a:cubicBezTo>
                    <a:cubicBezTo>
                      <a:pt x="421" y="1640"/>
                      <a:pt x="749" y="1621"/>
                      <a:pt x="1067" y="1621"/>
                    </a:cubicBezTo>
                    <a:cubicBezTo>
                      <a:pt x="1179" y="1611"/>
                      <a:pt x="1179" y="1452"/>
                      <a:pt x="1076" y="1452"/>
                    </a:cubicBezTo>
                    <a:cubicBezTo>
                      <a:pt x="786" y="1462"/>
                      <a:pt x="496" y="1462"/>
                      <a:pt x="197" y="1462"/>
                    </a:cubicBezTo>
                    <a:cubicBezTo>
                      <a:pt x="197" y="1228"/>
                      <a:pt x="187" y="994"/>
                      <a:pt x="187" y="760"/>
                    </a:cubicBezTo>
                    <a:cubicBezTo>
                      <a:pt x="187" y="629"/>
                      <a:pt x="187" y="507"/>
                      <a:pt x="178" y="376"/>
                    </a:cubicBezTo>
                    <a:cubicBezTo>
                      <a:pt x="178" y="301"/>
                      <a:pt x="159" y="245"/>
                      <a:pt x="159" y="180"/>
                    </a:cubicBezTo>
                    <a:cubicBezTo>
                      <a:pt x="150" y="114"/>
                      <a:pt x="159" y="58"/>
                      <a:pt x="122" y="11"/>
                    </a:cubicBezTo>
                    <a:cubicBezTo>
                      <a:pt x="111" y="6"/>
                      <a:pt x="97" y="0"/>
                      <a:pt x="84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6">
                <a:extLst>
                  <a:ext uri="{FF2B5EF4-FFF2-40B4-BE49-F238E27FC236}">
                    <a16:creationId xmlns:a16="http://schemas.microsoft.com/office/drawing/2014/main" id="{812791D3-4F1D-6C3A-8AFF-1F04A20AE264}"/>
                  </a:ext>
                </a:extLst>
              </p:cNvPr>
              <p:cNvSpPr/>
              <p:nvPr/>
            </p:nvSpPr>
            <p:spPr>
              <a:xfrm>
                <a:off x="7150662" y="3519492"/>
                <a:ext cx="77471" cy="13920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06" extrusionOk="0">
                    <a:moveTo>
                      <a:pt x="1225" y="1"/>
                    </a:moveTo>
                    <a:cubicBezTo>
                      <a:pt x="1196" y="1"/>
                      <a:pt x="1165" y="19"/>
                      <a:pt x="1151" y="57"/>
                    </a:cubicBezTo>
                    <a:cubicBezTo>
                      <a:pt x="1104" y="216"/>
                      <a:pt x="1132" y="431"/>
                      <a:pt x="1132" y="599"/>
                    </a:cubicBezTo>
                    <a:cubicBezTo>
                      <a:pt x="1132" y="787"/>
                      <a:pt x="1123" y="964"/>
                      <a:pt x="1104" y="1152"/>
                    </a:cubicBezTo>
                    <a:cubicBezTo>
                      <a:pt x="1086" y="1507"/>
                      <a:pt x="1058" y="1844"/>
                      <a:pt x="1029" y="2181"/>
                    </a:cubicBezTo>
                    <a:cubicBezTo>
                      <a:pt x="721" y="2181"/>
                      <a:pt x="431" y="2190"/>
                      <a:pt x="122" y="2209"/>
                    </a:cubicBezTo>
                    <a:cubicBezTo>
                      <a:pt x="0" y="2209"/>
                      <a:pt x="0" y="2406"/>
                      <a:pt x="122" y="2406"/>
                    </a:cubicBezTo>
                    <a:cubicBezTo>
                      <a:pt x="449" y="2396"/>
                      <a:pt x="777" y="2396"/>
                      <a:pt x="1104" y="2368"/>
                    </a:cubicBezTo>
                    <a:cubicBezTo>
                      <a:pt x="1151" y="2368"/>
                      <a:pt x="1189" y="2331"/>
                      <a:pt x="1198" y="2284"/>
                    </a:cubicBezTo>
                    <a:cubicBezTo>
                      <a:pt x="1235" y="1910"/>
                      <a:pt x="1263" y="1535"/>
                      <a:pt x="1282" y="1161"/>
                    </a:cubicBezTo>
                    <a:cubicBezTo>
                      <a:pt x="1292" y="974"/>
                      <a:pt x="1310" y="805"/>
                      <a:pt x="1310" y="618"/>
                    </a:cubicBezTo>
                    <a:cubicBezTo>
                      <a:pt x="1310" y="431"/>
                      <a:pt x="1338" y="216"/>
                      <a:pt x="1292" y="57"/>
                    </a:cubicBezTo>
                    <a:cubicBezTo>
                      <a:pt x="1282" y="19"/>
                      <a:pt x="1254" y="1"/>
                      <a:pt x="1225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6">
                <a:extLst>
                  <a:ext uri="{FF2B5EF4-FFF2-40B4-BE49-F238E27FC236}">
                    <a16:creationId xmlns:a16="http://schemas.microsoft.com/office/drawing/2014/main" id="{691C8253-4983-B6F9-DE5C-642F09E9CDA1}"/>
                  </a:ext>
                </a:extLst>
              </p:cNvPr>
              <p:cNvSpPr/>
              <p:nvPr/>
            </p:nvSpPr>
            <p:spPr>
              <a:xfrm>
                <a:off x="7008795" y="3436061"/>
                <a:ext cx="185780" cy="58436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1010" extrusionOk="0">
                    <a:moveTo>
                      <a:pt x="481" y="1"/>
                    </a:moveTo>
                    <a:cubicBezTo>
                      <a:pt x="348" y="1"/>
                      <a:pt x="216" y="3"/>
                      <a:pt x="85" y="11"/>
                    </a:cubicBezTo>
                    <a:cubicBezTo>
                      <a:pt x="38" y="11"/>
                      <a:pt x="0" y="48"/>
                      <a:pt x="0" y="95"/>
                    </a:cubicBezTo>
                    <a:lnTo>
                      <a:pt x="0" y="947"/>
                    </a:lnTo>
                    <a:cubicBezTo>
                      <a:pt x="0" y="989"/>
                      <a:pt x="31" y="1010"/>
                      <a:pt x="61" y="1010"/>
                    </a:cubicBezTo>
                    <a:cubicBezTo>
                      <a:pt x="92" y="1010"/>
                      <a:pt x="122" y="989"/>
                      <a:pt x="122" y="947"/>
                    </a:cubicBezTo>
                    <a:cubicBezTo>
                      <a:pt x="131" y="685"/>
                      <a:pt x="141" y="432"/>
                      <a:pt x="159" y="189"/>
                    </a:cubicBezTo>
                    <a:cubicBezTo>
                      <a:pt x="637" y="217"/>
                      <a:pt x="1114" y="207"/>
                      <a:pt x="1582" y="217"/>
                    </a:cubicBezTo>
                    <a:cubicBezTo>
                      <a:pt x="2087" y="235"/>
                      <a:pt x="2593" y="245"/>
                      <a:pt x="3088" y="245"/>
                    </a:cubicBezTo>
                    <a:cubicBezTo>
                      <a:pt x="3210" y="245"/>
                      <a:pt x="3210" y="76"/>
                      <a:pt x="3107" y="67"/>
                    </a:cubicBezTo>
                    <a:cubicBezTo>
                      <a:pt x="2602" y="48"/>
                      <a:pt x="2097" y="48"/>
                      <a:pt x="1591" y="30"/>
                    </a:cubicBezTo>
                    <a:cubicBezTo>
                      <a:pt x="1226" y="23"/>
                      <a:pt x="851" y="1"/>
                      <a:pt x="481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6">
                <a:extLst>
                  <a:ext uri="{FF2B5EF4-FFF2-40B4-BE49-F238E27FC236}">
                    <a16:creationId xmlns:a16="http://schemas.microsoft.com/office/drawing/2014/main" id="{B4B5569C-062B-B0DF-3C79-3A6053EAE659}"/>
                  </a:ext>
                </a:extLst>
              </p:cNvPr>
              <p:cNvSpPr/>
              <p:nvPr/>
            </p:nvSpPr>
            <p:spPr>
              <a:xfrm>
                <a:off x="7358023" y="3418241"/>
                <a:ext cx="418541" cy="4322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47" extrusionOk="0">
                    <a:moveTo>
                      <a:pt x="19" y="1"/>
                    </a:moveTo>
                    <a:cubicBezTo>
                      <a:pt x="0" y="188"/>
                      <a:pt x="19" y="384"/>
                      <a:pt x="19" y="572"/>
                    </a:cubicBezTo>
                    <a:lnTo>
                      <a:pt x="19" y="656"/>
                    </a:lnTo>
                    <a:cubicBezTo>
                      <a:pt x="19" y="684"/>
                      <a:pt x="0" y="712"/>
                      <a:pt x="28" y="740"/>
                    </a:cubicBezTo>
                    <a:lnTo>
                      <a:pt x="5643" y="740"/>
                    </a:lnTo>
                    <a:cubicBezTo>
                      <a:pt x="6167" y="740"/>
                      <a:pt x="6616" y="740"/>
                      <a:pt x="7140" y="731"/>
                    </a:cubicBezTo>
                    <a:cubicBezTo>
                      <a:pt x="7151" y="742"/>
                      <a:pt x="7169" y="746"/>
                      <a:pt x="7183" y="746"/>
                    </a:cubicBezTo>
                    <a:cubicBezTo>
                      <a:pt x="7193" y="746"/>
                      <a:pt x="7202" y="744"/>
                      <a:pt x="7206" y="740"/>
                    </a:cubicBezTo>
                    <a:cubicBezTo>
                      <a:pt x="7234" y="693"/>
                      <a:pt x="7224" y="646"/>
                      <a:pt x="7224" y="600"/>
                    </a:cubicBezTo>
                    <a:lnTo>
                      <a:pt x="7224" y="459"/>
                    </a:lnTo>
                    <a:cubicBezTo>
                      <a:pt x="7224" y="366"/>
                      <a:pt x="7224" y="272"/>
                      <a:pt x="7234" y="178"/>
                    </a:cubicBezTo>
                    <a:lnTo>
                      <a:pt x="7234" y="10"/>
                    </a:lnTo>
                    <a:lnTo>
                      <a:pt x="7187" y="10"/>
                    </a:lnTo>
                    <a:cubicBezTo>
                      <a:pt x="6261" y="10"/>
                      <a:pt x="5334" y="10"/>
                      <a:pt x="439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6">
                <a:extLst>
                  <a:ext uri="{FF2B5EF4-FFF2-40B4-BE49-F238E27FC236}">
                    <a16:creationId xmlns:a16="http://schemas.microsoft.com/office/drawing/2014/main" id="{54E1FE91-B225-CF93-8610-6D6337754F6F}"/>
                  </a:ext>
                </a:extLst>
              </p:cNvPr>
              <p:cNvSpPr/>
              <p:nvPr/>
            </p:nvSpPr>
            <p:spPr>
              <a:xfrm>
                <a:off x="7358023" y="3520591"/>
                <a:ext cx="478134" cy="4316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746" extrusionOk="0">
                    <a:moveTo>
                      <a:pt x="19" y="0"/>
                    </a:moveTo>
                    <a:cubicBezTo>
                      <a:pt x="0" y="187"/>
                      <a:pt x="19" y="384"/>
                      <a:pt x="19" y="571"/>
                    </a:cubicBezTo>
                    <a:lnTo>
                      <a:pt x="19" y="655"/>
                    </a:lnTo>
                    <a:cubicBezTo>
                      <a:pt x="19" y="674"/>
                      <a:pt x="0" y="712"/>
                      <a:pt x="28" y="740"/>
                    </a:cubicBezTo>
                    <a:lnTo>
                      <a:pt x="6448" y="740"/>
                    </a:lnTo>
                    <a:cubicBezTo>
                      <a:pt x="7047" y="740"/>
                      <a:pt x="7552" y="740"/>
                      <a:pt x="8160" y="721"/>
                    </a:cubicBezTo>
                    <a:cubicBezTo>
                      <a:pt x="8178" y="739"/>
                      <a:pt x="8200" y="745"/>
                      <a:pt x="8215" y="745"/>
                    </a:cubicBezTo>
                    <a:cubicBezTo>
                      <a:pt x="8224" y="745"/>
                      <a:pt x="8232" y="743"/>
                      <a:pt x="8235" y="740"/>
                    </a:cubicBezTo>
                    <a:cubicBezTo>
                      <a:pt x="8263" y="693"/>
                      <a:pt x="8254" y="646"/>
                      <a:pt x="8254" y="599"/>
                    </a:cubicBezTo>
                    <a:lnTo>
                      <a:pt x="8254" y="459"/>
                    </a:lnTo>
                    <a:cubicBezTo>
                      <a:pt x="8254" y="365"/>
                      <a:pt x="8263" y="272"/>
                      <a:pt x="8263" y="178"/>
                    </a:cubicBezTo>
                    <a:lnTo>
                      <a:pt x="8263" y="10"/>
                    </a:lnTo>
                    <a:lnTo>
                      <a:pt x="8207" y="10"/>
                    </a:lnTo>
                    <a:cubicBezTo>
                      <a:pt x="7140" y="10"/>
                      <a:pt x="6083" y="10"/>
                      <a:pt x="5025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6">
                <a:extLst>
                  <a:ext uri="{FF2B5EF4-FFF2-40B4-BE49-F238E27FC236}">
                    <a16:creationId xmlns:a16="http://schemas.microsoft.com/office/drawing/2014/main" id="{24B25EC1-0C6B-C90F-748C-C91A12982BF9}"/>
                  </a:ext>
                </a:extLst>
              </p:cNvPr>
              <p:cNvSpPr/>
              <p:nvPr/>
            </p:nvSpPr>
            <p:spPr>
              <a:xfrm>
                <a:off x="7359643" y="3622362"/>
                <a:ext cx="347608" cy="43567"/>
              </a:xfrm>
              <a:custGeom>
                <a:avLst/>
                <a:gdLst/>
                <a:ahLst/>
                <a:cxnLst/>
                <a:rect l="l" t="t" r="r" b="b"/>
                <a:pathLst>
                  <a:path w="6008" h="753" extrusionOk="0">
                    <a:moveTo>
                      <a:pt x="0" y="1"/>
                    </a:moveTo>
                    <a:lnTo>
                      <a:pt x="0" y="581"/>
                    </a:lnTo>
                    <a:lnTo>
                      <a:pt x="0" y="665"/>
                    </a:lnTo>
                    <a:cubicBezTo>
                      <a:pt x="0" y="684"/>
                      <a:pt x="0" y="721"/>
                      <a:pt x="10" y="740"/>
                    </a:cubicBezTo>
                    <a:lnTo>
                      <a:pt x="4679" y="740"/>
                    </a:lnTo>
                    <a:cubicBezTo>
                      <a:pt x="5110" y="740"/>
                      <a:pt x="5484" y="740"/>
                      <a:pt x="5914" y="730"/>
                    </a:cubicBezTo>
                    <a:cubicBezTo>
                      <a:pt x="5935" y="746"/>
                      <a:pt x="5953" y="753"/>
                      <a:pt x="5966" y="753"/>
                    </a:cubicBezTo>
                    <a:cubicBezTo>
                      <a:pt x="5977" y="753"/>
                      <a:pt x="5985" y="748"/>
                      <a:pt x="5989" y="740"/>
                    </a:cubicBezTo>
                    <a:cubicBezTo>
                      <a:pt x="6008" y="693"/>
                      <a:pt x="5999" y="646"/>
                      <a:pt x="5999" y="599"/>
                    </a:cubicBezTo>
                    <a:lnTo>
                      <a:pt x="5999" y="459"/>
                    </a:lnTo>
                    <a:cubicBezTo>
                      <a:pt x="5999" y="366"/>
                      <a:pt x="5999" y="272"/>
                      <a:pt x="6008" y="178"/>
                    </a:cubicBezTo>
                    <a:lnTo>
                      <a:pt x="6008" y="19"/>
                    </a:lnTo>
                    <a:lnTo>
                      <a:pt x="5980" y="19"/>
                    </a:lnTo>
                    <a:cubicBezTo>
                      <a:pt x="5203" y="19"/>
                      <a:pt x="4436" y="19"/>
                      <a:pt x="3659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" name="Google Shape;561;p36">
              <a:extLst>
                <a:ext uri="{FF2B5EF4-FFF2-40B4-BE49-F238E27FC236}">
                  <a16:creationId xmlns:a16="http://schemas.microsoft.com/office/drawing/2014/main" id="{F47D2FF4-BA43-D46D-192C-7CD93A7F3996}"/>
                </a:ext>
              </a:extLst>
            </p:cNvPr>
            <p:cNvGrpSpPr/>
            <p:nvPr/>
          </p:nvGrpSpPr>
          <p:grpSpPr>
            <a:xfrm>
              <a:off x="6355295" y="3735959"/>
              <a:ext cx="205683" cy="218123"/>
              <a:chOff x="6355295" y="4114383"/>
              <a:chExt cx="205683" cy="218123"/>
            </a:xfrm>
          </p:grpSpPr>
          <p:sp>
            <p:nvSpPr>
              <p:cNvPr id="562" name="Google Shape;562;p36">
                <a:extLst>
                  <a:ext uri="{FF2B5EF4-FFF2-40B4-BE49-F238E27FC236}">
                    <a16:creationId xmlns:a16="http://schemas.microsoft.com/office/drawing/2014/main" id="{58DCA420-41A6-E8EF-DDA4-99FA947714AD}"/>
                  </a:ext>
                </a:extLst>
              </p:cNvPr>
              <p:cNvSpPr/>
              <p:nvPr/>
            </p:nvSpPr>
            <p:spPr>
              <a:xfrm>
                <a:off x="6355295" y="4142675"/>
                <a:ext cx="190120" cy="189830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81" extrusionOk="0">
                    <a:moveTo>
                      <a:pt x="730" y="0"/>
                    </a:moveTo>
                    <a:cubicBezTo>
                      <a:pt x="496" y="0"/>
                      <a:pt x="253" y="0"/>
                      <a:pt x="19" y="19"/>
                    </a:cubicBezTo>
                    <a:cubicBezTo>
                      <a:pt x="10" y="19"/>
                      <a:pt x="10" y="29"/>
                      <a:pt x="10" y="29"/>
                    </a:cubicBezTo>
                    <a:cubicBezTo>
                      <a:pt x="1" y="29"/>
                      <a:pt x="1" y="47"/>
                      <a:pt x="1" y="57"/>
                    </a:cubicBezTo>
                    <a:cubicBezTo>
                      <a:pt x="1" y="871"/>
                      <a:pt x="1" y="1704"/>
                      <a:pt x="10" y="2527"/>
                    </a:cubicBezTo>
                    <a:lnTo>
                      <a:pt x="10" y="2864"/>
                    </a:lnTo>
                    <a:lnTo>
                      <a:pt x="10" y="3229"/>
                    </a:lnTo>
                    <a:cubicBezTo>
                      <a:pt x="10" y="3238"/>
                      <a:pt x="19" y="3238"/>
                      <a:pt x="19" y="3238"/>
                    </a:cubicBezTo>
                    <a:cubicBezTo>
                      <a:pt x="122" y="3257"/>
                      <a:pt x="234" y="3257"/>
                      <a:pt x="337" y="3257"/>
                    </a:cubicBezTo>
                    <a:cubicBezTo>
                      <a:pt x="440" y="3257"/>
                      <a:pt x="543" y="3266"/>
                      <a:pt x="656" y="3266"/>
                    </a:cubicBezTo>
                    <a:cubicBezTo>
                      <a:pt x="759" y="3276"/>
                      <a:pt x="1126" y="3280"/>
                      <a:pt x="1520" y="3280"/>
                    </a:cubicBezTo>
                    <a:cubicBezTo>
                      <a:pt x="1914" y="3280"/>
                      <a:pt x="2335" y="3276"/>
                      <a:pt x="2546" y="3266"/>
                    </a:cubicBezTo>
                    <a:cubicBezTo>
                      <a:pt x="2780" y="3257"/>
                      <a:pt x="2995" y="3248"/>
                      <a:pt x="3229" y="3248"/>
                    </a:cubicBezTo>
                    <a:cubicBezTo>
                      <a:pt x="3248" y="3238"/>
                      <a:pt x="3276" y="3238"/>
                      <a:pt x="3276" y="3191"/>
                    </a:cubicBezTo>
                    <a:cubicBezTo>
                      <a:pt x="3285" y="2995"/>
                      <a:pt x="3276" y="2789"/>
                      <a:pt x="3276" y="2593"/>
                    </a:cubicBezTo>
                    <a:lnTo>
                      <a:pt x="3276" y="1975"/>
                    </a:lnTo>
                    <a:lnTo>
                      <a:pt x="3276" y="730"/>
                    </a:lnTo>
                    <a:lnTo>
                      <a:pt x="3276" y="47"/>
                    </a:lnTo>
                    <a:cubicBezTo>
                      <a:pt x="3276" y="29"/>
                      <a:pt x="3257" y="19"/>
                      <a:pt x="3257" y="19"/>
                    </a:cubicBezTo>
                    <a:lnTo>
                      <a:pt x="3248" y="19"/>
                    </a:lnTo>
                    <a:cubicBezTo>
                      <a:pt x="2827" y="10"/>
                      <a:pt x="2405" y="0"/>
                      <a:pt x="1984" y="0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6">
                <a:extLst>
                  <a:ext uri="{FF2B5EF4-FFF2-40B4-BE49-F238E27FC236}">
                    <a16:creationId xmlns:a16="http://schemas.microsoft.com/office/drawing/2014/main" id="{42E433EA-A797-A15B-E70E-ADBDF22391BD}"/>
                  </a:ext>
                </a:extLst>
              </p:cNvPr>
              <p:cNvSpPr/>
              <p:nvPr/>
            </p:nvSpPr>
            <p:spPr>
              <a:xfrm>
                <a:off x="6365767" y="4114383"/>
                <a:ext cx="195211" cy="190235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3288" extrusionOk="0">
                    <a:moveTo>
                      <a:pt x="3097" y="1"/>
                    </a:moveTo>
                    <a:cubicBezTo>
                      <a:pt x="3045" y="1"/>
                      <a:pt x="2993" y="26"/>
                      <a:pt x="2954" y="87"/>
                    </a:cubicBezTo>
                    <a:cubicBezTo>
                      <a:pt x="2917" y="143"/>
                      <a:pt x="2870" y="209"/>
                      <a:pt x="2823" y="265"/>
                    </a:cubicBezTo>
                    <a:cubicBezTo>
                      <a:pt x="2777" y="321"/>
                      <a:pt x="2749" y="377"/>
                      <a:pt x="2720" y="443"/>
                    </a:cubicBezTo>
                    <a:cubicBezTo>
                      <a:pt x="2674" y="499"/>
                      <a:pt x="2618" y="546"/>
                      <a:pt x="2580" y="611"/>
                    </a:cubicBezTo>
                    <a:cubicBezTo>
                      <a:pt x="2543" y="677"/>
                      <a:pt x="2505" y="742"/>
                      <a:pt x="2477" y="798"/>
                    </a:cubicBezTo>
                    <a:cubicBezTo>
                      <a:pt x="2393" y="920"/>
                      <a:pt x="2318" y="1032"/>
                      <a:pt x="2243" y="1154"/>
                    </a:cubicBezTo>
                    <a:cubicBezTo>
                      <a:pt x="2159" y="1266"/>
                      <a:pt x="2103" y="1397"/>
                      <a:pt x="2028" y="1528"/>
                    </a:cubicBezTo>
                    <a:lnTo>
                      <a:pt x="1925" y="1706"/>
                    </a:lnTo>
                    <a:cubicBezTo>
                      <a:pt x="1888" y="1771"/>
                      <a:pt x="1850" y="1846"/>
                      <a:pt x="1831" y="1902"/>
                    </a:cubicBezTo>
                    <a:cubicBezTo>
                      <a:pt x="1803" y="1959"/>
                      <a:pt x="1775" y="2015"/>
                      <a:pt x="1738" y="2080"/>
                    </a:cubicBezTo>
                    <a:cubicBezTo>
                      <a:pt x="1700" y="2136"/>
                      <a:pt x="1682" y="2202"/>
                      <a:pt x="1654" y="2277"/>
                    </a:cubicBezTo>
                    <a:cubicBezTo>
                      <a:pt x="1598" y="2389"/>
                      <a:pt x="1551" y="2520"/>
                      <a:pt x="1495" y="2651"/>
                    </a:cubicBezTo>
                    <a:cubicBezTo>
                      <a:pt x="1466" y="2689"/>
                      <a:pt x="1457" y="2735"/>
                      <a:pt x="1448" y="2782"/>
                    </a:cubicBezTo>
                    <a:cubicBezTo>
                      <a:pt x="1382" y="2698"/>
                      <a:pt x="1354" y="2595"/>
                      <a:pt x="1279" y="2520"/>
                    </a:cubicBezTo>
                    <a:cubicBezTo>
                      <a:pt x="1223" y="2455"/>
                      <a:pt x="1167" y="2370"/>
                      <a:pt x="1102" y="2296"/>
                    </a:cubicBezTo>
                    <a:cubicBezTo>
                      <a:pt x="1036" y="2211"/>
                      <a:pt x="980" y="2146"/>
                      <a:pt x="905" y="2062"/>
                    </a:cubicBezTo>
                    <a:cubicBezTo>
                      <a:pt x="793" y="1912"/>
                      <a:pt x="662" y="1771"/>
                      <a:pt x="521" y="1631"/>
                    </a:cubicBezTo>
                    <a:cubicBezTo>
                      <a:pt x="390" y="1481"/>
                      <a:pt x="259" y="1322"/>
                      <a:pt x="91" y="1229"/>
                    </a:cubicBezTo>
                    <a:cubicBezTo>
                      <a:pt x="84" y="1226"/>
                      <a:pt x="76" y="1225"/>
                      <a:pt x="69" y="1225"/>
                    </a:cubicBezTo>
                    <a:cubicBezTo>
                      <a:pt x="31" y="1225"/>
                      <a:pt x="0" y="1264"/>
                      <a:pt x="16" y="1304"/>
                    </a:cubicBezTo>
                    <a:cubicBezTo>
                      <a:pt x="100" y="1481"/>
                      <a:pt x="231" y="1603"/>
                      <a:pt x="344" y="1762"/>
                    </a:cubicBezTo>
                    <a:cubicBezTo>
                      <a:pt x="475" y="1912"/>
                      <a:pt x="578" y="2090"/>
                      <a:pt x="699" y="2239"/>
                    </a:cubicBezTo>
                    <a:cubicBezTo>
                      <a:pt x="755" y="2324"/>
                      <a:pt x="811" y="2389"/>
                      <a:pt x="858" y="2473"/>
                    </a:cubicBezTo>
                    <a:cubicBezTo>
                      <a:pt x="905" y="2558"/>
                      <a:pt x="961" y="2632"/>
                      <a:pt x="1008" y="2717"/>
                    </a:cubicBezTo>
                    <a:cubicBezTo>
                      <a:pt x="1055" y="2801"/>
                      <a:pt x="1130" y="2866"/>
                      <a:pt x="1186" y="2951"/>
                    </a:cubicBezTo>
                    <a:cubicBezTo>
                      <a:pt x="1242" y="3035"/>
                      <a:pt x="1307" y="3128"/>
                      <a:pt x="1354" y="3213"/>
                    </a:cubicBezTo>
                    <a:cubicBezTo>
                      <a:pt x="1379" y="3262"/>
                      <a:pt x="1437" y="3288"/>
                      <a:pt x="1493" y="3288"/>
                    </a:cubicBezTo>
                    <a:cubicBezTo>
                      <a:pt x="1544" y="3288"/>
                      <a:pt x="1594" y="3266"/>
                      <a:pt x="1616" y="3222"/>
                    </a:cubicBezTo>
                    <a:cubicBezTo>
                      <a:pt x="1682" y="3091"/>
                      <a:pt x="1757" y="2960"/>
                      <a:pt x="1803" y="2838"/>
                    </a:cubicBezTo>
                    <a:cubicBezTo>
                      <a:pt x="1850" y="2707"/>
                      <a:pt x="1925" y="2586"/>
                      <a:pt x="1972" y="2464"/>
                    </a:cubicBezTo>
                    <a:cubicBezTo>
                      <a:pt x="1991" y="2398"/>
                      <a:pt x="2037" y="2342"/>
                      <a:pt x="2065" y="2277"/>
                    </a:cubicBezTo>
                    <a:cubicBezTo>
                      <a:pt x="2084" y="2211"/>
                      <a:pt x="2112" y="2155"/>
                      <a:pt x="2150" y="2099"/>
                    </a:cubicBezTo>
                    <a:cubicBezTo>
                      <a:pt x="2178" y="2043"/>
                      <a:pt x="2224" y="1977"/>
                      <a:pt x="2253" y="1912"/>
                    </a:cubicBezTo>
                    <a:cubicBezTo>
                      <a:pt x="2290" y="1837"/>
                      <a:pt x="2309" y="1781"/>
                      <a:pt x="2346" y="1725"/>
                    </a:cubicBezTo>
                    <a:lnTo>
                      <a:pt x="2767" y="1023"/>
                    </a:lnTo>
                    <a:cubicBezTo>
                      <a:pt x="2805" y="967"/>
                      <a:pt x="2851" y="901"/>
                      <a:pt x="2898" y="845"/>
                    </a:cubicBezTo>
                    <a:cubicBezTo>
                      <a:pt x="2945" y="789"/>
                      <a:pt x="2964" y="733"/>
                      <a:pt x="3001" y="658"/>
                    </a:cubicBezTo>
                    <a:cubicBezTo>
                      <a:pt x="3039" y="602"/>
                      <a:pt x="3095" y="555"/>
                      <a:pt x="3132" y="499"/>
                    </a:cubicBezTo>
                    <a:cubicBezTo>
                      <a:pt x="3160" y="433"/>
                      <a:pt x="3198" y="377"/>
                      <a:pt x="3244" y="330"/>
                    </a:cubicBezTo>
                    <a:cubicBezTo>
                      <a:pt x="3374" y="181"/>
                      <a:pt x="3236" y="1"/>
                      <a:pt x="3097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36">
              <a:extLst>
                <a:ext uri="{FF2B5EF4-FFF2-40B4-BE49-F238E27FC236}">
                  <a16:creationId xmlns:a16="http://schemas.microsoft.com/office/drawing/2014/main" id="{F36AC2DF-5D14-323F-AAFE-8A79AD5D4E78}"/>
                </a:ext>
              </a:extLst>
            </p:cNvPr>
            <p:cNvSpPr/>
            <p:nvPr/>
          </p:nvSpPr>
          <p:spPr>
            <a:xfrm>
              <a:off x="5797086" y="3797808"/>
              <a:ext cx="499773" cy="48253"/>
            </a:xfrm>
            <a:custGeom>
              <a:avLst/>
              <a:gdLst/>
              <a:ahLst/>
              <a:cxnLst/>
              <a:rect l="l" t="t" r="r" b="b"/>
              <a:pathLst>
                <a:path w="8638" h="834" extrusionOk="0">
                  <a:moveTo>
                    <a:pt x="10" y="1"/>
                  </a:moveTo>
                  <a:cubicBezTo>
                    <a:pt x="1" y="216"/>
                    <a:pt x="10" y="422"/>
                    <a:pt x="10" y="646"/>
                  </a:cubicBezTo>
                  <a:lnTo>
                    <a:pt x="10" y="731"/>
                  </a:lnTo>
                  <a:cubicBezTo>
                    <a:pt x="10" y="759"/>
                    <a:pt x="1" y="787"/>
                    <a:pt x="19" y="824"/>
                  </a:cubicBezTo>
                  <a:lnTo>
                    <a:pt x="66" y="824"/>
                  </a:lnTo>
                  <a:cubicBezTo>
                    <a:pt x="338" y="824"/>
                    <a:pt x="618" y="824"/>
                    <a:pt x="899" y="833"/>
                  </a:cubicBezTo>
                  <a:lnTo>
                    <a:pt x="6738" y="833"/>
                  </a:lnTo>
                  <a:cubicBezTo>
                    <a:pt x="7365" y="833"/>
                    <a:pt x="7889" y="833"/>
                    <a:pt x="8526" y="824"/>
                  </a:cubicBezTo>
                  <a:cubicBezTo>
                    <a:pt x="8549" y="829"/>
                    <a:pt x="8570" y="831"/>
                    <a:pt x="8586" y="831"/>
                  </a:cubicBezTo>
                  <a:cubicBezTo>
                    <a:pt x="8603" y="831"/>
                    <a:pt x="8614" y="829"/>
                    <a:pt x="8619" y="824"/>
                  </a:cubicBezTo>
                  <a:cubicBezTo>
                    <a:pt x="8638" y="777"/>
                    <a:pt x="8629" y="712"/>
                    <a:pt x="8629" y="665"/>
                  </a:cubicBezTo>
                  <a:lnTo>
                    <a:pt x="8629" y="506"/>
                  </a:lnTo>
                  <a:cubicBezTo>
                    <a:pt x="8629" y="403"/>
                    <a:pt x="8638" y="291"/>
                    <a:pt x="8638" y="188"/>
                  </a:cubicBezTo>
                  <a:lnTo>
                    <a:pt x="8638" y="10"/>
                  </a:lnTo>
                  <a:lnTo>
                    <a:pt x="8582" y="10"/>
                  </a:lnTo>
                  <a:cubicBezTo>
                    <a:pt x="7468" y="10"/>
                    <a:pt x="6373" y="10"/>
                    <a:pt x="5260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>
              <a:extLst>
                <a:ext uri="{FF2B5EF4-FFF2-40B4-BE49-F238E27FC236}">
                  <a16:creationId xmlns:a16="http://schemas.microsoft.com/office/drawing/2014/main" id="{18E3D182-2CA5-341D-729D-0C7326544461}"/>
                </a:ext>
              </a:extLst>
            </p:cNvPr>
            <p:cNvSpPr/>
            <p:nvPr/>
          </p:nvSpPr>
          <p:spPr>
            <a:xfrm>
              <a:off x="6055882" y="3886041"/>
              <a:ext cx="240976" cy="47732"/>
            </a:xfrm>
            <a:custGeom>
              <a:avLst/>
              <a:gdLst/>
              <a:ahLst/>
              <a:cxnLst/>
              <a:rect l="l" t="t" r="r" b="b"/>
              <a:pathLst>
                <a:path w="4165" h="825" extrusionOk="0">
                  <a:moveTo>
                    <a:pt x="1" y="1"/>
                  </a:moveTo>
                  <a:lnTo>
                    <a:pt x="1" y="637"/>
                  </a:lnTo>
                  <a:lnTo>
                    <a:pt x="1" y="722"/>
                  </a:lnTo>
                  <a:lnTo>
                    <a:pt x="1" y="815"/>
                  </a:lnTo>
                  <a:lnTo>
                    <a:pt x="29" y="815"/>
                  </a:lnTo>
                  <a:cubicBezTo>
                    <a:pt x="150" y="815"/>
                    <a:pt x="291" y="815"/>
                    <a:pt x="422" y="824"/>
                  </a:cubicBezTo>
                  <a:lnTo>
                    <a:pt x="3229" y="824"/>
                  </a:lnTo>
                  <a:cubicBezTo>
                    <a:pt x="3538" y="824"/>
                    <a:pt x="3791" y="824"/>
                    <a:pt x="4081" y="815"/>
                  </a:cubicBezTo>
                  <a:cubicBezTo>
                    <a:pt x="4109" y="820"/>
                    <a:pt x="4127" y="822"/>
                    <a:pt x="4139" y="822"/>
                  </a:cubicBezTo>
                  <a:cubicBezTo>
                    <a:pt x="4151" y="822"/>
                    <a:pt x="4156" y="820"/>
                    <a:pt x="4156" y="815"/>
                  </a:cubicBezTo>
                  <a:cubicBezTo>
                    <a:pt x="4165" y="768"/>
                    <a:pt x="4156" y="712"/>
                    <a:pt x="4156" y="665"/>
                  </a:cubicBezTo>
                  <a:lnTo>
                    <a:pt x="4156" y="497"/>
                  </a:lnTo>
                  <a:lnTo>
                    <a:pt x="4156" y="188"/>
                  </a:lnTo>
                  <a:lnTo>
                    <a:pt x="4156" y="10"/>
                  </a:lnTo>
                  <a:lnTo>
                    <a:pt x="4127" y="10"/>
                  </a:lnTo>
                  <a:cubicBezTo>
                    <a:pt x="3594" y="10"/>
                    <a:pt x="3070" y="10"/>
                    <a:pt x="252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6" name="Google Shape;566;p36">
              <a:extLst>
                <a:ext uri="{FF2B5EF4-FFF2-40B4-BE49-F238E27FC236}">
                  <a16:creationId xmlns:a16="http://schemas.microsoft.com/office/drawing/2014/main" id="{742E862D-C6EE-1074-26DA-AD59070CEA9D}"/>
                </a:ext>
              </a:extLst>
            </p:cNvPr>
            <p:cNvGrpSpPr/>
            <p:nvPr/>
          </p:nvGrpSpPr>
          <p:grpSpPr>
            <a:xfrm>
              <a:off x="6869838" y="1921214"/>
              <a:ext cx="500352" cy="231777"/>
              <a:chOff x="6407251" y="1255839"/>
              <a:chExt cx="500352" cy="231777"/>
            </a:xfrm>
          </p:grpSpPr>
          <p:sp>
            <p:nvSpPr>
              <p:cNvPr id="567" name="Google Shape;567;p36">
                <a:extLst>
                  <a:ext uri="{FF2B5EF4-FFF2-40B4-BE49-F238E27FC236}">
                    <a16:creationId xmlns:a16="http://schemas.microsoft.com/office/drawing/2014/main" id="{F4DC3C66-645A-A12E-9704-1116087F5A2F}"/>
                  </a:ext>
                </a:extLst>
              </p:cNvPr>
              <p:cNvSpPr/>
              <p:nvPr/>
            </p:nvSpPr>
            <p:spPr>
              <a:xfrm>
                <a:off x="6407251" y="1255839"/>
                <a:ext cx="500352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834" extrusionOk="0">
                    <a:moveTo>
                      <a:pt x="10" y="1"/>
                    </a:moveTo>
                    <a:cubicBezTo>
                      <a:pt x="1" y="216"/>
                      <a:pt x="10" y="422"/>
                      <a:pt x="10" y="646"/>
                    </a:cubicBezTo>
                    <a:lnTo>
                      <a:pt x="10" y="731"/>
                    </a:lnTo>
                    <a:cubicBezTo>
                      <a:pt x="10" y="759"/>
                      <a:pt x="1" y="787"/>
                      <a:pt x="29" y="824"/>
                    </a:cubicBezTo>
                    <a:lnTo>
                      <a:pt x="76" y="824"/>
                    </a:lnTo>
                    <a:cubicBezTo>
                      <a:pt x="338" y="824"/>
                      <a:pt x="618" y="824"/>
                      <a:pt x="899" y="833"/>
                    </a:cubicBezTo>
                    <a:lnTo>
                      <a:pt x="6738" y="833"/>
                    </a:lnTo>
                    <a:cubicBezTo>
                      <a:pt x="7375" y="833"/>
                      <a:pt x="7899" y="833"/>
                      <a:pt x="8526" y="824"/>
                    </a:cubicBezTo>
                    <a:cubicBezTo>
                      <a:pt x="8549" y="829"/>
                      <a:pt x="8573" y="831"/>
                      <a:pt x="8590" y="831"/>
                    </a:cubicBezTo>
                    <a:cubicBezTo>
                      <a:pt x="8608" y="831"/>
                      <a:pt x="8619" y="829"/>
                      <a:pt x="8619" y="824"/>
                    </a:cubicBezTo>
                    <a:cubicBezTo>
                      <a:pt x="8647" y="777"/>
                      <a:pt x="8638" y="712"/>
                      <a:pt x="8638" y="665"/>
                    </a:cubicBezTo>
                    <a:lnTo>
                      <a:pt x="8638" y="506"/>
                    </a:lnTo>
                    <a:cubicBezTo>
                      <a:pt x="8638" y="403"/>
                      <a:pt x="8647" y="291"/>
                      <a:pt x="8647" y="188"/>
                    </a:cubicBezTo>
                    <a:lnTo>
                      <a:pt x="8647" y="10"/>
                    </a:lnTo>
                    <a:lnTo>
                      <a:pt x="8591" y="10"/>
                    </a:lnTo>
                    <a:cubicBezTo>
                      <a:pt x="7478" y="10"/>
                      <a:pt x="6374" y="10"/>
                      <a:pt x="5269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6">
                <a:extLst>
                  <a:ext uri="{FF2B5EF4-FFF2-40B4-BE49-F238E27FC236}">
                    <a16:creationId xmlns:a16="http://schemas.microsoft.com/office/drawing/2014/main" id="{1F5262A7-D0DE-6160-D4FD-23681C6B8782}"/>
                  </a:ext>
                </a:extLst>
              </p:cNvPr>
              <p:cNvSpPr/>
              <p:nvPr/>
            </p:nvSpPr>
            <p:spPr>
              <a:xfrm>
                <a:off x="6407251" y="1347890"/>
                <a:ext cx="500352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834" extrusionOk="0">
                    <a:moveTo>
                      <a:pt x="10" y="0"/>
                    </a:moveTo>
                    <a:cubicBezTo>
                      <a:pt x="1" y="216"/>
                      <a:pt x="10" y="422"/>
                      <a:pt x="10" y="646"/>
                    </a:cubicBezTo>
                    <a:lnTo>
                      <a:pt x="10" y="730"/>
                    </a:lnTo>
                    <a:cubicBezTo>
                      <a:pt x="10" y="758"/>
                      <a:pt x="1" y="787"/>
                      <a:pt x="29" y="824"/>
                    </a:cubicBezTo>
                    <a:lnTo>
                      <a:pt x="76" y="824"/>
                    </a:lnTo>
                    <a:cubicBezTo>
                      <a:pt x="338" y="824"/>
                      <a:pt x="618" y="824"/>
                      <a:pt x="899" y="833"/>
                    </a:cubicBezTo>
                    <a:lnTo>
                      <a:pt x="6738" y="833"/>
                    </a:lnTo>
                    <a:cubicBezTo>
                      <a:pt x="7375" y="833"/>
                      <a:pt x="7899" y="833"/>
                      <a:pt x="8526" y="824"/>
                    </a:cubicBezTo>
                    <a:cubicBezTo>
                      <a:pt x="8549" y="829"/>
                      <a:pt x="8573" y="831"/>
                      <a:pt x="8590" y="831"/>
                    </a:cubicBezTo>
                    <a:cubicBezTo>
                      <a:pt x="8608" y="831"/>
                      <a:pt x="8619" y="829"/>
                      <a:pt x="8619" y="824"/>
                    </a:cubicBezTo>
                    <a:cubicBezTo>
                      <a:pt x="8647" y="777"/>
                      <a:pt x="8638" y="712"/>
                      <a:pt x="8638" y="665"/>
                    </a:cubicBezTo>
                    <a:lnTo>
                      <a:pt x="8638" y="506"/>
                    </a:lnTo>
                    <a:cubicBezTo>
                      <a:pt x="8638" y="403"/>
                      <a:pt x="8647" y="291"/>
                      <a:pt x="8647" y="188"/>
                    </a:cubicBezTo>
                    <a:lnTo>
                      <a:pt x="8647" y="10"/>
                    </a:lnTo>
                    <a:lnTo>
                      <a:pt x="8591" y="10"/>
                    </a:lnTo>
                    <a:cubicBezTo>
                      <a:pt x="7478" y="10"/>
                      <a:pt x="6374" y="10"/>
                      <a:pt x="5269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6">
                <a:extLst>
                  <a:ext uri="{FF2B5EF4-FFF2-40B4-BE49-F238E27FC236}">
                    <a16:creationId xmlns:a16="http://schemas.microsoft.com/office/drawing/2014/main" id="{443A9876-6977-4F47-A842-6422956B81BF}"/>
                  </a:ext>
                </a:extLst>
              </p:cNvPr>
              <p:cNvSpPr/>
              <p:nvPr/>
            </p:nvSpPr>
            <p:spPr>
              <a:xfrm>
                <a:off x="6407829" y="1439363"/>
                <a:ext cx="340029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834" extrusionOk="0">
                    <a:moveTo>
                      <a:pt x="0" y="1"/>
                    </a:moveTo>
                    <a:lnTo>
                      <a:pt x="0" y="647"/>
                    </a:lnTo>
                    <a:lnTo>
                      <a:pt x="0" y="721"/>
                    </a:lnTo>
                    <a:cubicBezTo>
                      <a:pt x="0" y="759"/>
                      <a:pt x="0" y="787"/>
                      <a:pt x="19" y="815"/>
                    </a:cubicBezTo>
                    <a:lnTo>
                      <a:pt x="38" y="815"/>
                    </a:lnTo>
                    <a:cubicBezTo>
                      <a:pt x="225" y="815"/>
                      <a:pt x="412" y="815"/>
                      <a:pt x="599" y="834"/>
                    </a:cubicBezTo>
                    <a:lnTo>
                      <a:pt x="4576" y="834"/>
                    </a:lnTo>
                    <a:cubicBezTo>
                      <a:pt x="5007" y="834"/>
                      <a:pt x="5362" y="834"/>
                      <a:pt x="5793" y="815"/>
                    </a:cubicBezTo>
                    <a:cubicBezTo>
                      <a:pt x="5811" y="824"/>
                      <a:pt x="5830" y="829"/>
                      <a:pt x="5844" y="829"/>
                    </a:cubicBezTo>
                    <a:cubicBezTo>
                      <a:pt x="5858" y="829"/>
                      <a:pt x="5868" y="824"/>
                      <a:pt x="5868" y="815"/>
                    </a:cubicBezTo>
                    <a:cubicBezTo>
                      <a:pt x="5877" y="768"/>
                      <a:pt x="5877" y="712"/>
                      <a:pt x="5877" y="665"/>
                    </a:cubicBezTo>
                    <a:lnTo>
                      <a:pt x="5877" y="506"/>
                    </a:lnTo>
                    <a:lnTo>
                      <a:pt x="5877" y="188"/>
                    </a:lnTo>
                    <a:lnTo>
                      <a:pt x="5877" y="10"/>
                    </a:lnTo>
                    <a:lnTo>
                      <a:pt x="5839" y="10"/>
                    </a:lnTo>
                    <a:cubicBezTo>
                      <a:pt x="5091" y="10"/>
                      <a:pt x="4333" y="10"/>
                      <a:pt x="3584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0" name="Google Shape;570;p36">
              <a:extLst>
                <a:ext uri="{FF2B5EF4-FFF2-40B4-BE49-F238E27FC236}">
                  <a16:creationId xmlns:a16="http://schemas.microsoft.com/office/drawing/2014/main" id="{81A9A730-D361-B7A7-C2C9-9EE03828AF45}"/>
                </a:ext>
              </a:extLst>
            </p:cNvPr>
            <p:cNvGrpSpPr/>
            <p:nvPr/>
          </p:nvGrpSpPr>
          <p:grpSpPr>
            <a:xfrm>
              <a:off x="5698265" y="1403944"/>
              <a:ext cx="1041782" cy="606057"/>
              <a:chOff x="5698265" y="1329569"/>
              <a:chExt cx="1041782" cy="606057"/>
            </a:xfrm>
          </p:grpSpPr>
          <p:sp>
            <p:nvSpPr>
              <p:cNvPr id="571" name="Google Shape;571;p36">
                <a:extLst>
                  <a:ext uri="{FF2B5EF4-FFF2-40B4-BE49-F238E27FC236}">
                    <a16:creationId xmlns:a16="http://schemas.microsoft.com/office/drawing/2014/main" id="{5A7F3F9F-5385-5D73-1310-D02B35CEC69C}"/>
                  </a:ext>
                </a:extLst>
              </p:cNvPr>
              <p:cNvSpPr/>
              <p:nvPr/>
            </p:nvSpPr>
            <p:spPr>
              <a:xfrm>
                <a:off x="5700984" y="1333040"/>
                <a:ext cx="1039063" cy="602586"/>
              </a:xfrm>
              <a:custGeom>
                <a:avLst/>
                <a:gdLst/>
                <a:ahLst/>
                <a:cxnLst/>
                <a:rect l="l" t="t" r="r" b="b"/>
                <a:pathLst>
                  <a:path w="17959" h="10415" extrusionOk="0">
                    <a:moveTo>
                      <a:pt x="6385" y="0"/>
                    </a:moveTo>
                    <a:cubicBezTo>
                      <a:pt x="5623" y="0"/>
                      <a:pt x="4860" y="3"/>
                      <a:pt x="4099" y="6"/>
                    </a:cubicBezTo>
                    <a:cubicBezTo>
                      <a:pt x="2799" y="6"/>
                      <a:pt x="1517" y="6"/>
                      <a:pt x="216" y="43"/>
                    </a:cubicBezTo>
                    <a:cubicBezTo>
                      <a:pt x="189" y="43"/>
                      <a:pt x="153" y="37"/>
                      <a:pt x="126" y="37"/>
                    </a:cubicBezTo>
                    <a:cubicBezTo>
                      <a:pt x="105" y="37"/>
                      <a:pt x="89" y="40"/>
                      <a:pt x="85" y="52"/>
                    </a:cubicBezTo>
                    <a:cubicBezTo>
                      <a:pt x="47" y="52"/>
                      <a:pt x="75" y="127"/>
                      <a:pt x="75" y="174"/>
                    </a:cubicBezTo>
                    <a:cubicBezTo>
                      <a:pt x="47" y="2785"/>
                      <a:pt x="47" y="5377"/>
                      <a:pt x="29" y="7988"/>
                    </a:cubicBezTo>
                    <a:lnTo>
                      <a:pt x="29" y="9055"/>
                    </a:lnTo>
                    <a:cubicBezTo>
                      <a:pt x="29" y="9429"/>
                      <a:pt x="1" y="9813"/>
                      <a:pt x="38" y="10187"/>
                    </a:cubicBezTo>
                    <a:cubicBezTo>
                      <a:pt x="38" y="10213"/>
                      <a:pt x="56" y="10225"/>
                      <a:pt x="76" y="10225"/>
                    </a:cubicBezTo>
                    <a:cubicBezTo>
                      <a:pt x="92" y="10225"/>
                      <a:pt x="110" y="10218"/>
                      <a:pt x="122" y="10206"/>
                    </a:cubicBezTo>
                    <a:lnTo>
                      <a:pt x="132" y="10206"/>
                    </a:lnTo>
                    <a:cubicBezTo>
                      <a:pt x="702" y="10281"/>
                      <a:pt x="1283" y="10271"/>
                      <a:pt x="1853" y="10290"/>
                    </a:cubicBezTo>
                    <a:cubicBezTo>
                      <a:pt x="2434" y="10318"/>
                      <a:pt x="3023" y="10327"/>
                      <a:pt x="3603" y="10337"/>
                    </a:cubicBezTo>
                    <a:cubicBezTo>
                      <a:pt x="4614" y="10361"/>
                      <a:pt x="10056" y="10415"/>
                      <a:pt x="12932" y="10415"/>
                    </a:cubicBezTo>
                    <a:cubicBezTo>
                      <a:pt x="13331" y="10415"/>
                      <a:pt x="13681" y="10414"/>
                      <a:pt x="13962" y="10412"/>
                    </a:cubicBezTo>
                    <a:cubicBezTo>
                      <a:pt x="15254" y="10393"/>
                      <a:pt x="16358" y="10346"/>
                      <a:pt x="17659" y="10346"/>
                    </a:cubicBezTo>
                    <a:cubicBezTo>
                      <a:pt x="17762" y="10337"/>
                      <a:pt x="17855" y="10327"/>
                      <a:pt x="17865" y="10187"/>
                    </a:cubicBezTo>
                    <a:cubicBezTo>
                      <a:pt x="17921" y="9569"/>
                      <a:pt x="17893" y="8933"/>
                      <a:pt x="17902" y="8306"/>
                    </a:cubicBezTo>
                    <a:cubicBezTo>
                      <a:pt x="17911" y="7651"/>
                      <a:pt x="17911" y="7005"/>
                      <a:pt x="17911" y="6350"/>
                    </a:cubicBezTo>
                    <a:cubicBezTo>
                      <a:pt x="17921" y="5050"/>
                      <a:pt x="17939" y="3739"/>
                      <a:pt x="17949" y="2439"/>
                    </a:cubicBezTo>
                    <a:cubicBezTo>
                      <a:pt x="17958" y="1709"/>
                      <a:pt x="17958" y="979"/>
                      <a:pt x="17958" y="240"/>
                    </a:cubicBezTo>
                    <a:cubicBezTo>
                      <a:pt x="17958" y="193"/>
                      <a:pt x="17921" y="174"/>
                      <a:pt x="17893" y="174"/>
                    </a:cubicBezTo>
                    <a:cubicBezTo>
                      <a:pt x="17874" y="165"/>
                      <a:pt x="17855" y="165"/>
                      <a:pt x="17846" y="165"/>
                    </a:cubicBezTo>
                    <a:cubicBezTo>
                      <a:pt x="15553" y="90"/>
                      <a:pt x="13242" y="71"/>
                      <a:pt x="10949" y="34"/>
                    </a:cubicBezTo>
                    <a:cubicBezTo>
                      <a:pt x="9433" y="9"/>
                      <a:pt x="7909" y="0"/>
                      <a:pt x="63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6">
                <a:extLst>
                  <a:ext uri="{FF2B5EF4-FFF2-40B4-BE49-F238E27FC236}">
                    <a16:creationId xmlns:a16="http://schemas.microsoft.com/office/drawing/2014/main" id="{97341066-324C-DFDB-C8E8-6E608E1438C3}"/>
                  </a:ext>
                </a:extLst>
              </p:cNvPr>
              <p:cNvSpPr/>
              <p:nvPr/>
            </p:nvSpPr>
            <p:spPr>
              <a:xfrm>
                <a:off x="5698265" y="1489950"/>
                <a:ext cx="7637" cy="30259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5230" extrusionOk="0">
                    <a:moveTo>
                      <a:pt x="90" y="0"/>
                    </a:moveTo>
                    <a:cubicBezTo>
                      <a:pt x="69" y="0"/>
                      <a:pt x="48" y="12"/>
                      <a:pt x="48" y="36"/>
                    </a:cubicBezTo>
                    <a:cubicBezTo>
                      <a:pt x="48" y="896"/>
                      <a:pt x="38" y="1757"/>
                      <a:pt x="38" y="2618"/>
                    </a:cubicBezTo>
                    <a:cubicBezTo>
                      <a:pt x="38" y="3470"/>
                      <a:pt x="1" y="4340"/>
                      <a:pt x="29" y="5201"/>
                    </a:cubicBezTo>
                    <a:cubicBezTo>
                      <a:pt x="29" y="5220"/>
                      <a:pt x="41" y="5229"/>
                      <a:pt x="52" y="5229"/>
                    </a:cubicBezTo>
                    <a:cubicBezTo>
                      <a:pt x="64" y="5229"/>
                      <a:pt x="76" y="5220"/>
                      <a:pt x="76" y="5201"/>
                    </a:cubicBezTo>
                    <a:cubicBezTo>
                      <a:pt x="113" y="4349"/>
                      <a:pt x="94" y="3489"/>
                      <a:pt x="94" y="2618"/>
                    </a:cubicBezTo>
                    <a:cubicBezTo>
                      <a:pt x="113" y="1757"/>
                      <a:pt x="122" y="887"/>
                      <a:pt x="132" y="36"/>
                    </a:cubicBezTo>
                    <a:cubicBezTo>
                      <a:pt x="132" y="12"/>
                      <a:pt x="111" y="0"/>
                      <a:pt x="90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6">
                <a:extLst>
                  <a:ext uri="{FF2B5EF4-FFF2-40B4-BE49-F238E27FC236}">
                    <a16:creationId xmlns:a16="http://schemas.microsoft.com/office/drawing/2014/main" id="{603C3C2E-83F0-4DE3-AFEC-497C45314B0A}"/>
                  </a:ext>
                </a:extLst>
              </p:cNvPr>
              <p:cNvSpPr/>
              <p:nvPr/>
            </p:nvSpPr>
            <p:spPr>
              <a:xfrm>
                <a:off x="5699364" y="1329569"/>
                <a:ext cx="558267" cy="134172"/>
              </a:xfrm>
              <a:custGeom>
                <a:avLst/>
                <a:gdLst/>
                <a:ahLst/>
                <a:cxnLst/>
                <a:rect l="l" t="t" r="r" b="b"/>
                <a:pathLst>
                  <a:path w="9649" h="2319" extrusionOk="0">
                    <a:moveTo>
                      <a:pt x="3042" y="0"/>
                    </a:moveTo>
                    <a:cubicBezTo>
                      <a:pt x="2546" y="0"/>
                      <a:pt x="2069" y="0"/>
                      <a:pt x="1573" y="10"/>
                    </a:cubicBezTo>
                    <a:cubicBezTo>
                      <a:pt x="1329" y="10"/>
                      <a:pt x="1081" y="7"/>
                      <a:pt x="833" y="7"/>
                    </a:cubicBezTo>
                    <a:cubicBezTo>
                      <a:pt x="585" y="7"/>
                      <a:pt x="337" y="10"/>
                      <a:pt x="94" y="19"/>
                    </a:cubicBezTo>
                    <a:cubicBezTo>
                      <a:pt x="57" y="19"/>
                      <a:pt x="10" y="94"/>
                      <a:pt x="10" y="112"/>
                    </a:cubicBezTo>
                    <a:cubicBezTo>
                      <a:pt x="10" y="824"/>
                      <a:pt x="0" y="1554"/>
                      <a:pt x="19" y="2283"/>
                    </a:cubicBezTo>
                    <a:cubicBezTo>
                      <a:pt x="19" y="2307"/>
                      <a:pt x="38" y="2319"/>
                      <a:pt x="57" y="2319"/>
                    </a:cubicBezTo>
                    <a:cubicBezTo>
                      <a:pt x="75" y="2319"/>
                      <a:pt x="94" y="2307"/>
                      <a:pt x="94" y="2283"/>
                    </a:cubicBezTo>
                    <a:cubicBezTo>
                      <a:pt x="113" y="1563"/>
                      <a:pt x="94" y="842"/>
                      <a:pt x="94" y="112"/>
                    </a:cubicBezTo>
                    <a:lnTo>
                      <a:pt x="94" y="112"/>
                    </a:lnTo>
                    <a:cubicBezTo>
                      <a:pt x="253" y="122"/>
                      <a:pt x="413" y="125"/>
                      <a:pt x="574" y="125"/>
                    </a:cubicBezTo>
                    <a:cubicBezTo>
                      <a:pt x="896" y="125"/>
                      <a:pt x="1220" y="112"/>
                      <a:pt x="1545" y="112"/>
                    </a:cubicBezTo>
                    <a:lnTo>
                      <a:pt x="3023" y="112"/>
                    </a:lnTo>
                    <a:cubicBezTo>
                      <a:pt x="4006" y="112"/>
                      <a:pt x="8591" y="103"/>
                      <a:pt x="9574" y="94"/>
                    </a:cubicBezTo>
                    <a:cubicBezTo>
                      <a:pt x="9648" y="94"/>
                      <a:pt x="9648" y="0"/>
                      <a:pt x="9592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6">
                <a:extLst>
                  <a:ext uri="{FF2B5EF4-FFF2-40B4-BE49-F238E27FC236}">
                    <a16:creationId xmlns:a16="http://schemas.microsoft.com/office/drawing/2014/main" id="{44F76B9F-B984-6176-AAE1-0DA1EBC76B55}"/>
                  </a:ext>
                </a:extLst>
              </p:cNvPr>
              <p:cNvSpPr/>
              <p:nvPr/>
            </p:nvSpPr>
            <p:spPr>
              <a:xfrm>
                <a:off x="6259714" y="1491975"/>
                <a:ext cx="377983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834" extrusionOk="0">
                    <a:moveTo>
                      <a:pt x="1" y="1"/>
                    </a:moveTo>
                    <a:lnTo>
                      <a:pt x="1" y="646"/>
                    </a:lnTo>
                    <a:lnTo>
                      <a:pt x="1" y="721"/>
                    </a:lnTo>
                    <a:cubicBezTo>
                      <a:pt x="1" y="759"/>
                      <a:pt x="1" y="787"/>
                      <a:pt x="10" y="815"/>
                    </a:cubicBezTo>
                    <a:lnTo>
                      <a:pt x="48" y="815"/>
                    </a:lnTo>
                    <a:cubicBezTo>
                      <a:pt x="253" y="815"/>
                      <a:pt x="469" y="815"/>
                      <a:pt x="675" y="833"/>
                    </a:cubicBezTo>
                    <a:lnTo>
                      <a:pt x="5101" y="833"/>
                    </a:lnTo>
                    <a:cubicBezTo>
                      <a:pt x="5578" y="833"/>
                      <a:pt x="5971" y="833"/>
                      <a:pt x="6439" y="815"/>
                    </a:cubicBezTo>
                    <a:cubicBezTo>
                      <a:pt x="6458" y="824"/>
                      <a:pt x="6476" y="829"/>
                      <a:pt x="6490" y="829"/>
                    </a:cubicBezTo>
                    <a:cubicBezTo>
                      <a:pt x="6505" y="829"/>
                      <a:pt x="6514" y="824"/>
                      <a:pt x="6514" y="815"/>
                    </a:cubicBezTo>
                    <a:cubicBezTo>
                      <a:pt x="6533" y="768"/>
                      <a:pt x="6523" y="712"/>
                      <a:pt x="6523" y="665"/>
                    </a:cubicBezTo>
                    <a:lnTo>
                      <a:pt x="6523" y="506"/>
                    </a:lnTo>
                    <a:cubicBezTo>
                      <a:pt x="6523" y="394"/>
                      <a:pt x="6523" y="291"/>
                      <a:pt x="6533" y="188"/>
                    </a:cubicBezTo>
                    <a:lnTo>
                      <a:pt x="6533" y="10"/>
                    </a:lnTo>
                    <a:lnTo>
                      <a:pt x="6486" y="10"/>
                    </a:lnTo>
                    <a:cubicBezTo>
                      <a:pt x="5644" y="10"/>
                      <a:pt x="4820" y="10"/>
                      <a:pt x="397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6">
                <a:extLst>
                  <a:ext uri="{FF2B5EF4-FFF2-40B4-BE49-F238E27FC236}">
                    <a16:creationId xmlns:a16="http://schemas.microsoft.com/office/drawing/2014/main" id="{60C99790-0F21-9EEE-C696-5E58B5699F83}"/>
                  </a:ext>
                </a:extLst>
              </p:cNvPr>
              <p:cNvSpPr/>
              <p:nvPr/>
            </p:nvSpPr>
            <p:spPr>
              <a:xfrm>
                <a:off x="6259714" y="1602425"/>
                <a:ext cx="377983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824" extrusionOk="0">
                    <a:moveTo>
                      <a:pt x="1" y="1"/>
                    </a:moveTo>
                    <a:lnTo>
                      <a:pt x="1" y="637"/>
                    </a:lnTo>
                    <a:lnTo>
                      <a:pt x="1" y="721"/>
                    </a:lnTo>
                    <a:cubicBezTo>
                      <a:pt x="1" y="759"/>
                      <a:pt x="1" y="777"/>
                      <a:pt x="10" y="815"/>
                    </a:cubicBezTo>
                    <a:lnTo>
                      <a:pt x="48" y="815"/>
                    </a:lnTo>
                    <a:cubicBezTo>
                      <a:pt x="253" y="815"/>
                      <a:pt x="469" y="815"/>
                      <a:pt x="675" y="824"/>
                    </a:cubicBezTo>
                    <a:lnTo>
                      <a:pt x="5101" y="824"/>
                    </a:lnTo>
                    <a:cubicBezTo>
                      <a:pt x="5578" y="824"/>
                      <a:pt x="5971" y="824"/>
                      <a:pt x="6439" y="815"/>
                    </a:cubicBezTo>
                    <a:cubicBezTo>
                      <a:pt x="6458" y="819"/>
                      <a:pt x="6476" y="822"/>
                      <a:pt x="6490" y="822"/>
                    </a:cubicBezTo>
                    <a:cubicBezTo>
                      <a:pt x="6505" y="822"/>
                      <a:pt x="6514" y="819"/>
                      <a:pt x="6514" y="815"/>
                    </a:cubicBezTo>
                    <a:cubicBezTo>
                      <a:pt x="6533" y="768"/>
                      <a:pt x="6523" y="712"/>
                      <a:pt x="6523" y="665"/>
                    </a:cubicBezTo>
                    <a:lnTo>
                      <a:pt x="6523" y="496"/>
                    </a:lnTo>
                    <a:cubicBezTo>
                      <a:pt x="6523" y="394"/>
                      <a:pt x="6523" y="291"/>
                      <a:pt x="6533" y="188"/>
                    </a:cubicBezTo>
                    <a:lnTo>
                      <a:pt x="6533" y="10"/>
                    </a:lnTo>
                    <a:lnTo>
                      <a:pt x="6486" y="10"/>
                    </a:lnTo>
                    <a:cubicBezTo>
                      <a:pt x="5644" y="10"/>
                      <a:pt x="4820" y="10"/>
                      <a:pt x="397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6">
                <a:extLst>
                  <a:ext uri="{FF2B5EF4-FFF2-40B4-BE49-F238E27FC236}">
                    <a16:creationId xmlns:a16="http://schemas.microsoft.com/office/drawing/2014/main" id="{98C703AD-E22E-481A-1BBA-6611C1F51F30}"/>
                  </a:ext>
                </a:extLst>
              </p:cNvPr>
              <p:cNvSpPr/>
              <p:nvPr/>
            </p:nvSpPr>
            <p:spPr>
              <a:xfrm>
                <a:off x="6260293" y="1711776"/>
                <a:ext cx="298892" cy="48369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836" extrusionOk="0">
                    <a:moveTo>
                      <a:pt x="0" y="1"/>
                    </a:moveTo>
                    <a:lnTo>
                      <a:pt x="0" y="646"/>
                    </a:lnTo>
                    <a:lnTo>
                      <a:pt x="0" y="731"/>
                    </a:lnTo>
                    <a:lnTo>
                      <a:pt x="0" y="824"/>
                    </a:lnTo>
                    <a:lnTo>
                      <a:pt x="19" y="824"/>
                    </a:lnTo>
                    <a:cubicBezTo>
                      <a:pt x="187" y="824"/>
                      <a:pt x="346" y="824"/>
                      <a:pt x="515" y="834"/>
                    </a:cubicBezTo>
                    <a:lnTo>
                      <a:pt x="3996" y="834"/>
                    </a:lnTo>
                    <a:cubicBezTo>
                      <a:pt x="4370" y="834"/>
                      <a:pt x="4688" y="834"/>
                      <a:pt x="5063" y="824"/>
                    </a:cubicBezTo>
                    <a:cubicBezTo>
                      <a:pt x="5086" y="832"/>
                      <a:pt x="5105" y="835"/>
                      <a:pt x="5120" y="835"/>
                    </a:cubicBezTo>
                    <a:cubicBezTo>
                      <a:pt x="5139" y="835"/>
                      <a:pt x="5151" y="830"/>
                      <a:pt x="5156" y="824"/>
                    </a:cubicBezTo>
                    <a:cubicBezTo>
                      <a:pt x="5166" y="778"/>
                      <a:pt x="5156" y="712"/>
                      <a:pt x="5166" y="665"/>
                    </a:cubicBezTo>
                    <a:lnTo>
                      <a:pt x="5166" y="506"/>
                    </a:lnTo>
                    <a:lnTo>
                      <a:pt x="5166" y="188"/>
                    </a:lnTo>
                    <a:lnTo>
                      <a:pt x="5166" y="10"/>
                    </a:lnTo>
                    <a:lnTo>
                      <a:pt x="5138" y="10"/>
                    </a:lnTo>
                    <a:cubicBezTo>
                      <a:pt x="4464" y="10"/>
                      <a:pt x="3809" y="10"/>
                      <a:pt x="3144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6">
                <a:extLst>
                  <a:ext uri="{FF2B5EF4-FFF2-40B4-BE49-F238E27FC236}">
                    <a16:creationId xmlns:a16="http://schemas.microsoft.com/office/drawing/2014/main" id="{AC1E6036-BAE1-441B-9182-886F81DC252D}"/>
                  </a:ext>
                </a:extLst>
              </p:cNvPr>
              <p:cNvSpPr/>
              <p:nvPr/>
            </p:nvSpPr>
            <p:spPr>
              <a:xfrm>
                <a:off x="5699364" y="1873950"/>
                <a:ext cx="89390" cy="5664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79" extrusionOk="0">
                    <a:moveTo>
                      <a:pt x="39" y="0"/>
                    </a:moveTo>
                    <a:cubicBezTo>
                      <a:pt x="29" y="0"/>
                      <a:pt x="19" y="5"/>
                      <a:pt x="19" y="15"/>
                    </a:cubicBezTo>
                    <a:cubicBezTo>
                      <a:pt x="0" y="146"/>
                      <a:pt x="10" y="286"/>
                      <a:pt x="10" y="417"/>
                    </a:cubicBezTo>
                    <a:cubicBezTo>
                      <a:pt x="19" y="557"/>
                      <a:pt x="19" y="679"/>
                      <a:pt x="29" y="829"/>
                    </a:cubicBezTo>
                    <a:lnTo>
                      <a:pt x="29" y="847"/>
                    </a:lnTo>
                    <a:cubicBezTo>
                      <a:pt x="29" y="885"/>
                      <a:pt x="57" y="904"/>
                      <a:pt x="94" y="904"/>
                    </a:cubicBezTo>
                    <a:cubicBezTo>
                      <a:pt x="543" y="932"/>
                      <a:pt x="1002" y="950"/>
                      <a:pt x="1470" y="978"/>
                    </a:cubicBezTo>
                    <a:cubicBezTo>
                      <a:pt x="1473" y="979"/>
                      <a:pt x="1476" y="979"/>
                      <a:pt x="1478" y="979"/>
                    </a:cubicBezTo>
                    <a:cubicBezTo>
                      <a:pt x="1544" y="979"/>
                      <a:pt x="1542" y="875"/>
                      <a:pt x="1470" y="875"/>
                    </a:cubicBezTo>
                    <a:cubicBezTo>
                      <a:pt x="1030" y="847"/>
                      <a:pt x="581" y="810"/>
                      <a:pt x="122" y="791"/>
                    </a:cubicBezTo>
                    <a:cubicBezTo>
                      <a:pt x="122" y="660"/>
                      <a:pt x="113" y="548"/>
                      <a:pt x="113" y="417"/>
                    </a:cubicBezTo>
                    <a:cubicBezTo>
                      <a:pt x="113" y="286"/>
                      <a:pt x="103" y="146"/>
                      <a:pt x="66" y="15"/>
                    </a:cubicBezTo>
                    <a:cubicBezTo>
                      <a:pt x="61" y="5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6">
                <a:extLst>
                  <a:ext uri="{FF2B5EF4-FFF2-40B4-BE49-F238E27FC236}">
                    <a16:creationId xmlns:a16="http://schemas.microsoft.com/office/drawing/2014/main" id="{91D2C4AA-C19E-D858-7D52-D71BBA984C1D}"/>
                  </a:ext>
                </a:extLst>
              </p:cNvPr>
              <p:cNvSpPr/>
              <p:nvPr/>
            </p:nvSpPr>
            <p:spPr>
              <a:xfrm>
                <a:off x="5812799" y="1448268"/>
                <a:ext cx="314289" cy="313828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81" extrusionOk="0">
                    <a:moveTo>
                      <a:pt x="730" y="0"/>
                    </a:moveTo>
                    <a:cubicBezTo>
                      <a:pt x="496" y="0"/>
                      <a:pt x="253" y="0"/>
                      <a:pt x="19" y="19"/>
                    </a:cubicBezTo>
                    <a:cubicBezTo>
                      <a:pt x="10" y="19"/>
                      <a:pt x="10" y="29"/>
                      <a:pt x="10" y="29"/>
                    </a:cubicBezTo>
                    <a:cubicBezTo>
                      <a:pt x="1" y="29"/>
                      <a:pt x="1" y="47"/>
                      <a:pt x="1" y="57"/>
                    </a:cubicBezTo>
                    <a:cubicBezTo>
                      <a:pt x="1" y="871"/>
                      <a:pt x="1" y="1704"/>
                      <a:pt x="10" y="2527"/>
                    </a:cubicBezTo>
                    <a:lnTo>
                      <a:pt x="10" y="2864"/>
                    </a:lnTo>
                    <a:lnTo>
                      <a:pt x="10" y="3229"/>
                    </a:lnTo>
                    <a:cubicBezTo>
                      <a:pt x="10" y="3238"/>
                      <a:pt x="19" y="3238"/>
                      <a:pt x="19" y="3238"/>
                    </a:cubicBezTo>
                    <a:cubicBezTo>
                      <a:pt x="122" y="3257"/>
                      <a:pt x="234" y="3257"/>
                      <a:pt x="337" y="3257"/>
                    </a:cubicBezTo>
                    <a:cubicBezTo>
                      <a:pt x="440" y="3257"/>
                      <a:pt x="543" y="3266"/>
                      <a:pt x="656" y="3266"/>
                    </a:cubicBezTo>
                    <a:cubicBezTo>
                      <a:pt x="759" y="3276"/>
                      <a:pt x="1126" y="3280"/>
                      <a:pt x="1520" y="3280"/>
                    </a:cubicBezTo>
                    <a:cubicBezTo>
                      <a:pt x="1914" y="3280"/>
                      <a:pt x="2335" y="3276"/>
                      <a:pt x="2546" y="3266"/>
                    </a:cubicBezTo>
                    <a:cubicBezTo>
                      <a:pt x="2780" y="3257"/>
                      <a:pt x="2995" y="3248"/>
                      <a:pt x="3229" y="3248"/>
                    </a:cubicBezTo>
                    <a:cubicBezTo>
                      <a:pt x="3248" y="3238"/>
                      <a:pt x="3276" y="3238"/>
                      <a:pt x="3276" y="3191"/>
                    </a:cubicBezTo>
                    <a:cubicBezTo>
                      <a:pt x="3285" y="2995"/>
                      <a:pt x="3276" y="2789"/>
                      <a:pt x="3276" y="2593"/>
                    </a:cubicBezTo>
                    <a:lnTo>
                      <a:pt x="3276" y="1975"/>
                    </a:lnTo>
                    <a:lnTo>
                      <a:pt x="3276" y="730"/>
                    </a:lnTo>
                    <a:lnTo>
                      <a:pt x="3276" y="47"/>
                    </a:lnTo>
                    <a:cubicBezTo>
                      <a:pt x="3276" y="29"/>
                      <a:pt x="3257" y="19"/>
                      <a:pt x="3257" y="19"/>
                    </a:cubicBezTo>
                    <a:lnTo>
                      <a:pt x="3248" y="19"/>
                    </a:lnTo>
                    <a:cubicBezTo>
                      <a:pt x="2827" y="10"/>
                      <a:pt x="2405" y="0"/>
                      <a:pt x="1984" y="0"/>
                    </a:cubicBezTo>
                    <a:close/>
                  </a:path>
                </a:pathLst>
              </a:custGeom>
              <a:solidFill>
                <a:srgbClr val="EB992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6">
                <a:extLst>
                  <a:ext uri="{FF2B5EF4-FFF2-40B4-BE49-F238E27FC236}">
                    <a16:creationId xmlns:a16="http://schemas.microsoft.com/office/drawing/2014/main" id="{E93D8210-1DD1-6DA5-254E-86FB7368E7E5}"/>
                  </a:ext>
                </a:extLst>
              </p:cNvPr>
              <p:cNvSpPr/>
              <p:nvPr/>
            </p:nvSpPr>
            <p:spPr>
              <a:xfrm>
                <a:off x="5830111" y="1401495"/>
                <a:ext cx="322706" cy="31449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3288" extrusionOk="0">
                    <a:moveTo>
                      <a:pt x="3097" y="1"/>
                    </a:moveTo>
                    <a:cubicBezTo>
                      <a:pt x="3045" y="1"/>
                      <a:pt x="2993" y="26"/>
                      <a:pt x="2954" y="87"/>
                    </a:cubicBezTo>
                    <a:cubicBezTo>
                      <a:pt x="2917" y="143"/>
                      <a:pt x="2870" y="209"/>
                      <a:pt x="2823" y="265"/>
                    </a:cubicBezTo>
                    <a:cubicBezTo>
                      <a:pt x="2777" y="321"/>
                      <a:pt x="2749" y="377"/>
                      <a:pt x="2720" y="443"/>
                    </a:cubicBezTo>
                    <a:cubicBezTo>
                      <a:pt x="2674" y="499"/>
                      <a:pt x="2618" y="546"/>
                      <a:pt x="2580" y="611"/>
                    </a:cubicBezTo>
                    <a:cubicBezTo>
                      <a:pt x="2543" y="677"/>
                      <a:pt x="2505" y="742"/>
                      <a:pt x="2477" y="798"/>
                    </a:cubicBezTo>
                    <a:cubicBezTo>
                      <a:pt x="2393" y="920"/>
                      <a:pt x="2318" y="1032"/>
                      <a:pt x="2243" y="1154"/>
                    </a:cubicBezTo>
                    <a:cubicBezTo>
                      <a:pt x="2159" y="1266"/>
                      <a:pt x="2103" y="1397"/>
                      <a:pt x="2028" y="1528"/>
                    </a:cubicBezTo>
                    <a:lnTo>
                      <a:pt x="1925" y="1706"/>
                    </a:lnTo>
                    <a:cubicBezTo>
                      <a:pt x="1888" y="1771"/>
                      <a:pt x="1850" y="1846"/>
                      <a:pt x="1831" y="1902"/>
                    </a:cubicBezTo>
                    <a:cubicBezTo>
                      <a:pt x="1803" y="1959"/>
                      <a:pt x="1775" y="2015"/>
                      <a:pt x="1738" y="2080"/>
                    </a:cubicBezTo>
                    <a:cubicBezTo>
                      <a:pt x="1700" y="2136"/>
                      <a:pt x="1682" y="2202"/>
                      <a:pt x="1654" y="2277"/>
                    </a:cubicBezTo>
                    <a:cubicBezTo>
                      <a:pt x="1598" y="2389"/>
                      <a:pt x="1551" y="2520"/>
                      <a:pt x="1495" y="2651"/>
                    </a:cubicBezTo>
                    <a:cubicBezTo>
                      <a:pt x="1466" y="2689"/>
                      <a:pt x="1457" y="2735"/>
                      <a:pt x="1448" y="2782"/>
                    </a:cubicBezTo>
                    <a:cubicBezTo>
                      <a:pt x="1382" y="2698"/>
                      <a:pt x="1354" y="2595"/>
                      <a:pt x="1279" y="2520"/>
                    </a:cubicBezTo>
                    <a:cubicBezTo>
                      <a:pt x="1223" y="2455"/>
                      <a:pt x="1167" y="2370"/>
                      <a:pt x="1102" y="2296"/>
                    </a:cubicBezTo>
                    <a:cubicBezTo>
                      <a:pt x="1036" y="2211"/>
                      <a:pt x="980" y="2146"/>
                      <a:pt x="905" y="2062"/>
                    </a:cubicBezTo>
                    <a:cubicBezTo>
                      <a:pt x="793" y="1912"/>
                      <a:pt x="662" y="1771"/>
                      <a:pt x="521" y="1631"/>
                    </a:cubicBezTo>
                    <a:cubicBezTo>
                      <a:pt x="390" y="1481"/>
                      <a:pt x="259" y="1322"/>
                      <a:pt x="91" y="1229"/>
                    </a:cubicBezTo>
                    <a:cubicBezTo>
                      <a:pt x="84" y="1226"/>
                      <a:pt x="76" y="1225"/>
                      <a:pt x="69" y="1225"/>
                    </a:cubicBezTo>
                    <a:cubicBezTo>
                      <a:pt x="31" y="1225"/>
                      <a:pt x="0" y="1264"/>
                      <a:pt x="16" y="1304"/>
                    </a:cubicBezTo>
                    <a:cubicBezTo>
                      <a:pt x="100" y="1481"/>
                      <a:pt x="231" y="1603"/>
                      <a:pt x="344" y="1762"/>
                    </a:cubicBezTo>
                    <a:cubicBezTo>
                      <a:pt x="475" y="1912"/>
                      <a:pt x="578" y="2090"/>
                      <a:pt x="699" y="2239"/>
                    </a:cubicBezTo>
                    <a:cubicBezTo>
                      <a:pt x="755" y="2324"/>
                      <a:pt x="811" y="2389"/>
                      <a:pt x="858" y="2473"/>
                    </a:cubicBezTo>
                    <a:cubicBezTo>
                      <a:pt x="905" y="2558"/>
                      <a:pt x="961" y="2632"/>
                      <a:pt x="1008" y="2717"/>
                    </a:cubicBezTo>
                    <a:cubicBezTo>
                      <a:pt x="1055" y="2801"/>
                      <a:pt x="1130" y="2866"/>
                      <a:pt x="1186" y="2951"/>
                    </a:cubicBezTo>
                    <a:cubicBezTo>
                      <a:pt x="1242" y="3035"/>
                      <a:pt x="1307" y="3128"/>
                      <a:pt x="1354" y="3213"/>
                    </a:cubicBezTo>
                    <a:cubicBezTo>
                      <a:pt x="1379" y="3262"/>
                      <a:pt x="1437" y="3288"/>
                      <a:pt x="1493" y="3288"/>
                    </a:cubicBezTo>
                    <a:cubicBezTo>
                      <a:pt x="1544" y="3288"/>
                      <a:pt x="1594" y="3266"/>
                      <a:pt x="1616" y="3222"/>
                    </a:cubicBezTo>
                    <a:cubicBezTo>
                      <a:pt x="1682" y="3091"/>
                      <a:pt x="1757" y="2960"/>
                      <a:pt x="1803" y="2838"/>
                    </a:cubicBezTo>
                    <a:cubicBezTo>
                      <a:pt x="1850" y="2707"/>
                      <a:pt x="1925" y="2586"/>
                      <a:pt x="1972" y="2464"/>
                    </a:cubicBezTo>
                    <a:cubicBezTo>
                      <a:pt x="1991" y="2398"/>
                      <a:pt x="2037" y="2342"/>
                      <a:pt x="2065" y="2277"/>
                    </a:cubicBezTo>
                    <a:cubicBezTo>
                      <a:pt x="2084" y="2211"/>
                      <a:pt x="2112" y="2155"/>
                      <a:pt x="2150" y="2099"/>
                    </a:cubicBezTo>
                    <a:cubicBezTo>
                      <a:pt x="2178" y="2043"/>
                      <a:pt x="2224" y="1977"/>
                      <a:pt x="2253" y="1912"/>
                    </a:cubicBezTo>
                    <a:cubicBezTo>
                      <a:pt x="2290" y="1837"/>
                      <a:pt x="2309" y="1781"/>
                      <a:pt x="2346" y="1725"/>
                    </a:cubicBezTo>
                    <a:lnTo>
                      <a:pt x="2767" y="1023"/>
                    </a:lnTo>
                    <a:cubicBezTo>
                      <a:pt x="2805" y="967"/>
                      <a:pt x="2851" y="901"/>
                      <a:pt x="2898" y="845"/>
                    </a:cubicBezTo>
                    <a:cubicBezTo>
                      <a:pt x="2945" y="789"/>
                      <a:pt x="2964" y="733"/>
                      <a:pt x="3001" y="658"/>
                    </a:cubicBezTo>
                    <a:cubicBezTo>
                      <a:pt x="3039" y="602"/>
                      <a:pt x="3095" y="555"/>
                      <a:pt x="3132" y="499"/>
                    </a:cubicBezTo>
                    <a:cubicBezTo>
                      <a:pt x="3160" y="433"/>
                      <a:pt x="3198" y="377"/>
                      <a:pt x="3244" y="330"/>
                    </a:cubicBezTo>
                    <a:cubicBezTo>
                      <a:pt x="3374" y="181"/>
                      <a:pt x="3236" y="1"/>
                      <a:pt x="3097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869583A-EE7D-2803-D25E-A29690D7D5A8}"/>
              </a:ext>
            </a:extLst>
          </p:cNvPr>
          <p:cNvSpPr txBox="1"/>
          <p:nvPr/>
        </p:nvSpPr>
        <p:spPr>
          <a:xfrm>
            <a:off x="1320339" y="2928760"/>
            <a:ext cx="3675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4"/>
                </a:solidFill>
                <a:latin typeface="Candal" panose="020B0604020202020204" charset="0"/>
              </a:rPr>
              <a:t>Offline &amp; Online</a:t>
            </a:r>
            <a:br>
              <a:rPr lang="en-US" b="1" dirty="0">
                <a:latin typeface="Candal" panose="020B0604020202020204" charset="0"/>
              </a:rPr>
            </a:br>
            <a:r>
              <a:rPr lang="en-US" b="1" dirty="0">
                <a:latin typeface="Candal" panose="020B0604020202020204" charset="0"/>
              </a:rPr>
              <a:t>Unlike cloud-based systems, </a:t>
            </a:r>
            <a:r>
              <a:rPr lang="en-US" b="1" dirty="0" err="1">
                <a:latin typeface="Candal" panose="020B0604020202020204" charset="0"/>
              </a:rPr>
              <a:t>NeuroX</a:t>
            </a:r>
            <a:r>
              <a:rPr lang="en-US" b="1" dirty="0">
                <a:latin typeface="Candal" panose="020B0604020202020204" charset="0"/>
              </a:rPr>
              <a:t> also runs offline, ensuring complete privacy and access anytime — without sacrificing performance.</a:t>
            </a:r>
            <a:endParaRPr lang="en-IN" b="1" dirty="0">
              <a:latin typeface="Cand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4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>
          <a:extLst>
            <a:ext uri="{FF2B5EF4-FFF2-40B4-BE49-F238E27FC236}">
              <a16:creationId xmlns:a16="http://schemas.microsoft.com/office/drawing/2014/main" id="{AC617B43-D01E-EEC1-63A3-63B4D2E58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>
            <a:extLst>
              <a:ext uri="{FF2B5EF4-FFF2-40B4-BE49-F238E27FC236}">
                <a16:creationId xmlns:a16="http://schemas.microsoft.com/office/drawing/2014/main" id="{E13D6956-B713-2846-26A4-C9A2A547A8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7539" y="2307375"/>
            <a:ext cx="3826665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How  it </a:t>
            </a:r>
            <a:r>
              <a:rPr lang="en-US" sz="3200" dirty="0">
                <a:solidFill>
                  <a:schemeClr val="accent4"/>
                </a:solidFill>
              </a:rPr>
              <a:t>Works</a:t>
            </a:r>
            <a:r>
              <a:rPr lang="en-US" sz="3200" dirty="0"/>
              <a:t>?</a:t>
            </a:r>
            <a:endParaRPr sz="3200" dirty="0"/>
          </a:p>
        </p:txBody>
      </p:sp>
      <p:sp>
        <p:nvSpPr>
          <p:cNvPr id="599" name="Google Shape;599;p39">
            <a:extLst>
              <a:ext uri="{FF2B5EF4-FFF2-40B4-BE49-F238E27FC236}">
                <a16:creationId xmlns:a16="http://schemas.microsoft.com/office/drawing/2014/main" id="{3D4A6EDB-92F8-D2AF-ACEF-CF5A96EFC2E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73381" y="1340815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05</a:t>
            </a:r>
            <a:endParaRPr dirty="0"/>
          </a:p>
        </p:txBody>
      </p:sp>
      <p:grpSp>
        <p:nvGrpSpPr>
          <p:cNvPr id="2" name="Google Shape;916;p44">
            <a:extLst>
              <a:ext uri="{FF2B5EF4-FFF2-40B4-BE49-F238E27FC236}">
                <a16:creationId xmlns:a16="http://schemas.microsoft.com/office/drawing/2014/main" id="{BAF803A0-FBD7-FCE9-63DC-0FC790945A93}"/>
              </a:ext>
            </a:extLst>
          </p:cNvPr>
          <p:cNvGrpSpPr/>
          <p:nvPr/>
        </p:nvGrpSpPr>
        <p:grpSpPr>
          <a:xfrm>
            <a:off x="869796" y="1475322"/>
            <a:ext cx="2983180" cy="2149359"/>
            <a:chOff x="5395150" y="3961875"/>
            <a:chExt cx="1362925" cy="977750"/>
          </a:xfrm>
        </p:grpSpPr>
        <p:sp>
          <p:nvSpPr>
            <p:cNvPr id="3" name="Google Shape;917;p44">
              <a:extLst>
                <a:ext uri="{FF2B5EF4-FFF2-40B4-BE49-F238E27FC236}">
                  <a16:creationId xmlns:a16="http://schemas.microsoft.com/office/drawing/2014/main" id="{F0726E92-15AD-1A44-3BFC-EE9248403FF5}"/>
                </a:ext>
              </a:extLst>
            </p:cNvPr>
            <p:cNvSpPr/>
            <p:nvPr/>
          </p:nvSpPr>
          <p:spPr>
            <a:xfrm>
              <a:off x="5395150" y="4291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2625" cap="flat" cmpd="sng">
              <a:solidFill>
                <a:srgbClr val="000000"/>
              </a:solidFill>
              <a:prstDash val="solid"/>
              <a:miter lim="80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18;p44">
              <a:extLst>
                <a:ext uri="{FF2B5EF4-FFF2-40B4-BE49-F238E27FC236}">
                  <a16:creationId xmlns:a16="http://schemas.microsoft.com/office/drawing/2014/main" id="{8C2CC4A6-B4EA-938E-5905-CC886EE74F93}"/>
                </a:ext>
              </a:extLst>
            </p:cNvPr>
            <p:cNvSpPr/>
            <p:nvPr/>
          </p:nvSpPr>
          <p:spPr>
            <a:xfrm>
              <a:off x="5509225" y="4039225"/>
              <a:ext cx="1129750" cy="747550"/>
            </a:xfrm>
            <a:custGeom>
              <a:avLst/>
              <a:gdLst/>
              <a:ahLst/>
              <a:cxnLst/>
              <a:rect l="l" t="t" r="r" b="b"/>
              <a:pathLst>
                <a:path w="45190" h="29902" extrusionOk="0">
                  <a:moveTo>
                    <a:pt x="22351" y="0"/>
                  </a:moveTo>
                  <a:cubicBezTo>
                    <a:pt x="20849" y="0"/>
                    <a:pt x="19372" y="121"/>
                    <a:pt x="17968" y="411"/>
                  </a:cubicBezTo>
                  <a:cubicBezTo>
                    <a:pt x="12799" y="1477"/>
                    <a:pt x="8285" y="4449"/>
                    <a:pt x="5136" y="8648"/>
                  </a:cubicBezTo>
                  <a:cubicBezTo>
                    <a:pt x="4312" y="9762"/>
                    <a:pt x="3569" y="10941"/>
                    <a:pt x="2956" y="12185"/>
                  </a:cubicBezTo>
                  <a:cubicBezTo>
                    <a:pt x="808" y="16505"/>
                    <a:pt x="0" y="22376"/>
                    <a:pt x="3053" y="26526"/>
                  </a:cubicBezTo>
                  <a:cubicBezTo>
                    <a:pt x="3884" y="27665"/>
                    <a:pt x="5007" y="28569"/>
                    <a:pt x="6307" y="29135"/>
                  </a:cubicBezTo>
                  <a:cubicBezTo>
                    <a:pt x="7547" y="29672"/>
                    <a:pt x="8750" y="29902"/>
                    <a:pt x="9927" y="29902"/>
                  </a:cubicBezTo>
                  <a:cubicBezTo>
                    <a:pt x="16601" y="29902"/>
                    <a:pt x="22418" y="22523"/>
                    <a:pt x="29111" y="22077"/>
                  </a:cubicBezTo>
                  <a:cubicBezTo>
                    <a:pt x="29764" y="22031"/>
                    <a:pt x="30419" y="22020"/>
                    <a:pt x="31074" y="22020"/>
                  </a:cubicBezTo>
                  <a:cubicBezTo>
                    <a:pt x="31699" y="22020"/>
                    <a:pt x="32325" y="22030"/>
                    <a:pt x="32950" y="22030"/>
                  </a:cubicBezTo>
                  <a:cubicBezTo>
                    <a:pt x="34231" y="22030"/>
                    <a:pt x="35511" y="21988"/>
                    <a:pt x="36783" y="21730"/>
                  </a:cubicBezTo>
                  <a:cubicBezTo>
                    <a:pt x="41515" y="20761"/>
                    <a:pt x="45189" y="16448"/>
                    <a:pt x="44705" y="11498"/>
                  </a:cubicBezTo>
                  <a:cubicBezTo>
                    <a:pt x="44059" y="4836"/>
                    <a:pt x="37025" y="2293"/>
                    <a:pt x="31405" y="1097"/>
                  </a:cubicBezTo>
                  <a:cubicBezTo>
                    <a:pt x="28567" y="502"/>
                    <a:pt x="25409" y="0"/>
                    <a:pt x="22351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19;p44">
              <a:extLst>
                <a:ext uri="{FF2B5EF4-FFF2-40B4-BE49-F238E27FC236}">
                  <a16:creationId xmlns:a16="http://schemas.microsoft.com/office/drawing/2014/main" id="{41B63F53-2BF9-4D99-2955-CD8C54D062D7}"/>
                </a:ext>
              </a:extLst>
            </p:cNvPr>
            <p:cNvSpPr/>
            <p:nvPr/>
          </p:nvSpPr>
          <p:spPr>
            <a:xfrm>
              <a:off x="5509025" y="4304875"/>
              <a:ext cx="202900" cy="202900"/>
            </a:xfrm>
            <a:custGeom>
              <a:avLst/>
              <a:gdLst/>
              <a:ahLst/>
              <a:cxnLst/>
              <a:rect l="l" t="t" r="r" b="b"/>
              <a:pathLst>
                <a:path w="8116" h="8116" extrusionOk="0">
                  <a:moveTo>
                    <a:pt x="4054" y="0"/>
                  </a:moveTo>
                  <a:cubicBezTo>
                    <a:pt x="1817" y="0"/>
                    <a:pt x="0" y="1817"/>
                    <a:pt x="0" y="4062"/>
                  </a:cubicBezTo>
                  <a:cubicBezTo>
                    <a:pt x="0" y="6299"/>
                    <a:pt x="1817" y="8116"/>
                    <a:pt x="4054" y="8116"/>
                  </a:cubicBezTo>
                  <a:cubicBezTo>
                    <a:pt x="6299" y="8116"/>
                    <a:pt x="8116" y="6299"/>
                    <a:pt x="8116" y="4062"/>
                  </a:cubicBezTo>
                  <a:cubicBezTo>
                    <a:pt x="8116" y="1817"/>
                    <a:pt x="6299" y="0"/>
                    <a:pt x="4054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20;p44">
              <a:extLst>
                <a:ext uri="{FF2B5EF4-FFF2-40B4-BE49-F238E27FC236}">
                  <a16:creationId xmlns:a16="http://schemas.microsoft.com/office/drawing/2014/main" id="{9B1B5260-B288-26B9-453E-BA2E5F2DBD4F}"/>
                </a:ext>
              </a:extLst>
            </p:cNvPr>
            <p:cNvSpPr/>
            <p:nvPr/>
          </p:nvSpPr>
          <p:spPr>
            <a:xfrm>
              <a:off x="5545350" y="4359800"/>
              <a:ext cx="130450" cy="92875"/>
            </a:xfrm>
            <a:custGeom>
              <a:avLst/>
              <a:gdLst/>
              <a:ahLst/>
              <a:cxnLst/>
              <a:rect l="l" t="t" r="r" b="b"/>
              <a:pathLst>
                <a:path w="5218" h="3715" extrusionOk="0">
                  <a:moveTo>
                    <a:pt x="4701" y="1"/>
                  </a:moveTo>
                  <a:cubicBezTo>
                    <a:pt x="4596" y="1"/>
                    <a:pt x="4490" y="40"/>
                    <a:pt x="4402" y="121"/>
                  </a:cubicBezTo>
                  <a:lnTo>
                    <a:pt x="1608" y="2608"/>
                  </a:lnTo>
                  <a:lnTo>
                    <a:pt x="849" y="1712"/>
                  </a:lnTo>
                  <a:cubicBezTo>
                    <a:pt x="760" y="1606"/>
                    <a:pt x="636" y="1553"/>
                    <a:pt x="510" y="1553"/>
                  </a:cubicBezTo>
                  <a:cubicBezTo>
                    <a:pt x="405" y="1553"/>
                    <a:pt x="299" y="1590"/>
                    <a:pt x="211" y="1663"/>
                  </a:cubicBezTo>
                  <a:cubicBezTo>
                    <a:pt x="17" y="1825"/>
                    <a:pt x="1" y="2107"/>
                    <a:pt x="162" y="2301"/>
                  </a:cubicBezTo>
                  <a:lnTo>
                    <a:pt x="1220" y="3553"/>
                  </a:lnTo>
                  <a:cubicBezTo>
                    <a:pt x="1301" y="3642"/>
                    <a:pt x="1414" y="3698"/>
                    <a:pt x="1535" y="3714"/>
                  </a:cubicBezTo>
                  <a:lnTo>
                    <a:pt x="1567" y="3714"/>
                  </a:lnTo>
                  <a:cubicBezTo>
                    <a:pt x="1672" y="3714"/>
                    <a:pt x="1785" y="3674"/>
                    <a:pt x="1858" y="3609"/>
                  </a:cubicBezTo>
                  <a:lnTo>
                    <a:pt x="5007" y="807"/>
                  </a:lnTo>
                  <a:cubicBezTo>
                    <a:pt x="5201" y="629"/>
                    <a:pt x="5217" y="347"/>
                    <a:pt x="5048" y="161"/>
                  </a:cubicBezTo>
                  <a:cubicBezTo>
                    <a:pt x="4951" y="56"/>
                    <a:pt x="4826" y="1"/>
                    <a:pt x="4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21;p44">
              <a:extLst>
                <a:ext uri="{FF2B5EF4-FFF2-40B4-BE49-F238E27FC236}">
                  <a16:creationId xmlns:a16="http://schemas.microsoft.com/office/drawing/2014/main" id="{4589F571-D5E3-F3DD-D006-4A1A8020D93A}"/>
                </a:ext>
              </a:extLst>
            </p:cNvPr>
            <p:cNvSpPr/>
            <p:nvPr/>
          </p:nvSpPr>
          <p:spPr>
            <a:xfrm>
              <a:off x="5572000" y="3961875"/>
              <a:ext cx="17600" cy="17375"/>
            </a:xfrm>
            <a:custGeom>
              <a:avLst/>
              <a:gdLst/>
              <a:ahLst/>
              <a:cxnLst/>
              <a:rect l="l" t="t" r="r" b="b"/>
              <a:pathLst>
                <a:path w="704" h="695" extrusionOk="0">
                  <a:moveTo>
                    <a:pt x="352" y="0"/>
                  </a:moveTo>
                  <a:cubicBezTo>
                    <a:pt x="261" y="0"/>
                    <a:pt x="170" y="33"/>
                    <a:pt x="106" y="97"/>
                  </a:cubicBezTo>
                  <a:cubicBezTo>
                    <a:pt x="97" y="105"/>
                    <a:pt x="73" y="130"/>
                    <a:pt x="65" y="146"/>
                  </a:cubicBezTo>
                  <a:lnTo>
                    <a:pt x="33" y="210"/>
                  </a:lnTo>
                  <a:cubicBezTo>
                    <a:pt x="25" y="227"/>
                    <a:pt x="9" y="251"/>
                    <a:pt x="9" y="267"/>
                  </a:cubicBezTo>
                  <a:cubicBezTo>
                    <a:pt x="1" y="291"/>
                    <a:pt x="1" y="315"/>
                    <a:pt x="1" y="340"/>
                  </a:cubicBezTo>
                  <a:cubicBezTo>
                    <a:pt x="1" y="356"/>
                    <a:pt x="9" y="388"/>
                    <a:pt x="9" y="412"/>
                  </a:cubicBezTo>
                  <a:cubicBezTo>
                    <a:pt x="9" y="436"/>
                    <a:pt x="25" y="461"/>
                    <a:pt x="33" y="477"/>
                  </a:cubicBezTo>
                  <a:lnTo>
                    <a:pt x="65" y="541"/>
                  </a:lnTo>
                  <a:cubicBezTo>
                    <a:pt x="73" y="558"/>
                    <a:pt x="81" y="574"/>
                    <a:pt x="106" y="590"/>
                  </a:cubicBezTo>
                  <a:cubicBezTo>
                    <a:pt x="170" y="654"/>
                    <a:pt x="267" y="695"/>
                    <a:pt x="356" y="695"/>
                  </a:cubicBezTo>
                  <a:cubicBezTo>
                    <a:pt x="388" y="695"/>
                    <a:pt x="404" y="695"/>
                    <a:pt x="421" y="679"/>
                  </a:cubicBezTo>
                  <a:cubicBezTo>
                    <a:pt x="445" y="679"/>
                    <a:pt x="469" y="671"/>
                    <a:pt x="485" y="663"/>
                  </a:cubicBezTo>
                  <a:lnTo>
                    <a:pt x="550" y="630"/>
                  </a:lnTo>
                  <a:cubicBezTo>
                    <a:pt x="566" y="622"/>
                    <a:pt x="582" y="614"/>
                    <a:pt x="598" y="590"/>
                  </a:cubicBezTo>
                  <a:cubicBezTo>
                    <a:pt x="606" y="582"/>
                    <a:pt x="630" y="558"/>
                    <a:pt x="639" y="541"/>
                  </a:cubicBezTo>
                  <a:lnTo>
                    <a:pt x="671" y="477"/>
                  </a:lnTo>
                  <a:cubicBezTo>
                    <a:pt x="679" y="453"/>
                    <a:pt x="687" y="428"/>
                    <a:pt x="687" y="412"/>
                  </a:cubicBezTo>
                  <a:cubicBezTo>
                    <a:pt x="703" y="388"/>
                    <a:pt x="703" y="356"/>
                    <a:pt x="703" y="340"/>
                  </a:cubicBezTo>
                  <a:cubicBezTo>
                    <a:pt x="703" y="315"/>
                    <a:pt x="703" y="291"/>
                    <a:pt x="687" y="267"/>
                  </a:cubicBezTo>
                  <a:cubicBezTo>
                    <a:pt x="687" y="251"/>
                    <a:pt x="679" y="227"/>
                    <a:pt x="671" y="210"/>
                  </a:cubicBezTo>
                  <a:lnTo>
                    <a:pt x="639" y="146"/>
                  </a:lnTo>
                  <a:cubicBezTo>
                    <a:pt x="630" y="130"/>
                    <a:pt x="614" y="113"/>
                    <a:pt x="598" y="97"/>
                  </a:cubicBezTo>
                  <a:cubicBezTo>
                    <a:pt x="534" y="33"/>
                    <a:pt x="443" y="0"/>
                    <a:pt x="352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22;p44">
              <a:extLst>
                <a:ext uri="{FF2B5EF4-FFF2-40B4-BE49-F238E27FC236}">
                  <a16:creationId xmlns:a16="http://schemas.microsoft.com/office/drawing/2014/main" id="{68532631-BC09-A284-F195-14F7A7F0754E}"/>
                </a:ext>
              </a:extLst>
            </p:cNvPr>
            <p:cNvSpPr/>
            <p:nvPr/>
          </p:nvSpPr>
          <p:spPr>
            <a:xfrm>
              <a:off x="5572000" y="4016775"/>
              <a:ext cx="17800" cy="128025"/>
            </a:xfrm>
            <a:custGeom>
              <a:avLst/>
              <a:gdLst/>
              <a:ahLst/>
              <a:cxnLst/>
              <a:rect l="l" t="t" r="r" b="b"/>
              <a:pathLst>
                <a:path w="712" h="5121" extrusionOk="0">
                  <a:moveTo>
                    <a:pt x="356" y="1"/>
                  </a:moveTo>
                  <a:cubicBezTo>
                    <a:pt x="162" y="1"/>
                    <a:pt x="1" y="162"/>
                    <a:pt x="1" y="356"/>
                  </a:cubicBezTo>
                  <a:cubicBezTo>
                    <a:pt x="1" y="542"/>
                    <a:pt x="162" y="703"/>
                    <a:pt x="356" y="703"/>
                  </a:cubicBezTo>
                  <a:cubicBezTo>
                    <a:pt x="550" y="703"/>
                    <a:pt x="711" y="542"/>
                    <a:pt x="711" y="356"/>
                  </a:cubicBezTo>
                  <a:cubicBezTo>
                    <a:pt x="711" y="162"/>
                    <a:pt x="550" y="1"/>
                    <a:pt x="356" y="1"/>
                  </a:cubicBezTo>
                  <a:close/>
                  <a:moveTo>
                    <a:pt x="356" y="2213"/>
                  </a:moveTo>
                  <a:cubicBezTo>
                    <a:pt x="162" y="2213"/>
                    <a:pt x="1" y="2375"/>
                    <a:pt x="1" y="2561"/>
                  </a:cubicBezTo>
                  <a:cubicBezTo>
                    <a:pt x="1" y="2754"/>
                    <a:pt x="162" y="2916"/>
                    <a:pt x="356" y="2916"/>
                  </a:cubicBezTo>
                  <a:cubicBezTo>
                    <a:pt x="550" y="2916"/>
                    <a:pt x="711" y="2754"/>
                    <a:pt x="711" y="2561"/>
                  </a:cubicBezTo>
                  <a:cubicBezTo>
                    <a:pt x="711" y="2375"/>
                    <a:pt x="550" y="2213"/>
                    <a:pt x="356" y="2213"/>
                  </a:cubicBezTo>
                  <a:close/>
                  <a:moveTo>
                    <a:pt x="356" y="4410"/>
                  </a:moveTo>
                  <a:cubicBezTo>
                    <a:pt x="162" y="4410"/>
                    <a:pt x="1" y="4571"/>
                    <a:pt x="1" y="4765"/>
                  </a:cubicBezTo>
                  <a:cubicBezTo>
                    <a:pt x="1" y="4967"/>
                    <a:pt x="162" y="5121"/>
                    <a:pt x="356" y="5121"/>
                  </a:cubicBezTo>
                  <a:cubicBezTo>
                    <a:pt x="550" y="5121"/>
                    <a:pt x="711" y="4959"/>
                    <a:pt x="711" y="4765"/>
                  </a:cubicBezTo>
                  <a:cubicBezTo>
                    <a:pt x="711" y="4571"/>
                    <a:pt x="550" y="4410"/>
                    <a:pt x="356" y="441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23;p44">
              <a:extLst>
                <a:ext uri="{FF2B5EF4-FFF2-40B4-BE49-F238E27FC236}">
                  <a16:creationId xmlns:a16="http://schemas.microsoft.com/office/drawing/2014/main" id="{1771E5CB-C68E-19FF-9B0A-E9C790CE377A}"/>
                </a:ext>
              </a:extLst>
            </p:cNvPr>
            <p:cNvSpPr/>
            <p:nvPr/>
          </p:nvSpPr>
          <p:spPr>
            <a:xfrm>
              <a:off x="5572000" y="4182150"/>
              <a:ext cx="17400" cy="17775"/>
            </a:xfrm>
            <a:custGeom>
              <a:avLst/>
              <a:gdLst/>
              <a:ahLst/>
              <a:cxnLst/>
              <a:rect l="l" t="t" r="r" b="b"/>
              <a:pathLst>
                <a:path w="696" h="711" extrusionOk="0">
                  <a:moveTo>
                    <a:pt x="350" y="1"/>
                  </a:moveTo>
                  <a:cubicBezTo>
                    <a:pt x="262" y="1"/>
                    <a:pt x="171" y="39"/>
                    <a:pt x="106" y="104"/>
                  </a:cubicBezTo>
                  <a:cubicBezTo>
                    <a:pt x="41" y="177"/>
                    <a:pt x="1" y="266"/>
                    <a:pt x="1" y="363"/>
                  </a:cubicBezTo>
                  <a:cubicBezTo>
                    <a:pt x="1" y="452"/>
                    <a:pt x="33" y="540"/>
                    <a:pt x="106" y="613"/>
                  </a:cubicBezTo>
                  <a:cubicBezTo>
                    <a:pt x="170" y="670"/>
                    <a:pt x="267" y="710"/>
                    <a:pt x="356" y="710"/>
                  </a:cubicBezTo>
                  <a:cubicBezTo>
                    <a:pt x="388" y="710"/>
                    <a:pt x="404" y="710"/>
                    <a:pt x="412" y="694"/>
                  </a:cubicBezTo>
                  <a:cubicBezTo>
                    <a:pt x="445" y="686"/>
                    <a:pt x="469" y="686"/>
                    <a:pt x="485" y="670"/>
                  </a:cubicBezTo>
                  <a:lnTo>
                    <a:pt x="550" y="645"/>
                  </a:lnTo>
                  <a:cubicBezTo>
                    <a:pt x="566" y="629"/>
                    <a:pt x="574" y="621"/>
                    <a:pt x="598" y="605"/>
                  </a:cubicBezTo>
                  <a:cubicBezTo>
                    <a:pt x="655" y="532"/>
                    <a:pt x="695" y="444"/>
                    <a:pt x="695" y="347"/>
                  </a:cubicBezTo>
                  <a:cubicBezTo>
                    <a:pt x="695" y="250"/>
                    <a:pt x="671" y="161"/>
                    <a:pt x="598" y="96"/>
                  </a:cubicBezTo>
                  <a:cubicBezTo>
                    <a:pt x="590" y="88"/>
                    <a:pt x="566" y="64"/>
                    <a:pt x="550" y="56"/>
                  </a:cubicBezTo>
                  <a:lnTo>
                    <a:pt x="485" y="24"/>
                  </a:lnTo>
                  <a:cubicBezTo>
                    <a:pt x="469" y="16"/>
                    <a:pt x="437" y="8"/>
                    <a:pt x="412" y="8"/>
                  </a:cubicBezTo>
                  <a:cubicBezTo>
                    <a:pt x="392" y="3"/>
                    <a:pt x="371" y="1"/>
                    <a:pt x="350" y="1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24;p44">
              <a:extLst>
                <a:ext uri="{FF2B5EF4-FFF2-40B4-BE49-F238E27FC236}">
                  <a16:creationId xmlns:a16="http://schemas.microsoft.com/office/drawing/2014/main" id="{7DCA1658-54E8-4912-4CB2-3E7F5F0A3148}"/>
                </a:ext>
              </a:extLst>
            </p:cNvPr>
            <p:cNvSpPr/>
            <p:nvPr/>
          </p:nvSpPr>
          <p:spPr>
            <a:xfrm>
              <a:off x="6740500" y="4478325"/>
              <a:ext cx="17575" cy="17750"/>
            </a:xfrm>
            <a:custGeom>
              <a:avLst/>
              <a:gdLst/>
              <a:ahLst/>
              <a:cxnLst/>
              <a:rect l="l" t="t" r="r" b="b"/>
              <a:pathLst>
                <a:path w="703" h="710" extrusionOk="0">
                  <a:moveTo>
                    <a:pt x="351" y="1"/>
                  </a:moveTo>
                  <a:cubicBezTo>
                    <a:pt x="329" y="1"/>
                    <a:pt x="307" y="3"/>
                    <a:pt x="283" y="7"/>
                  </a:cubicBezTo>
                  <a:cubicBezTo>
                    <a:pt x="250" y="7"/>
                    <a:pt x="226" y="23"/>
                    <a:pt x="210" y="31"/>
                  </a:cubicBezTo>
                  <a:lnTo>
                    <a:pt x="145" y="63"/>
                  </a:lnTo>
                  <a:cubicBezTo>
                    <a:pt x="129" y="71"/>
                    <a:pt x="121" y="80"/>
                    <a:pt x="97" y="104"/>
                  </a:cubicBezTo>
                  <a:cubicBezTo>
                    <a:pt x="89" y="112"/>
                    <a:pt x="65" y="128"/>
                    <a:pt x="57" y="152"/>
                  </a:cubicBezTo>
                  <a:cubicBezTo>
                    <a:pt x="48" y="168"/>
                    <a:pt x="40" y="184"/>
                    <a:pt x="24" y="209"/>
                  </a:cubicBezTo>
                  <a:cubicBezTo>
                    <a:pt x="16" y="241"/>
                    <a:pt x="8" y="265"/>
                    <a:pt x="8" y="281"/>
                  </a:cubicBezTo>
                  <a:cubicBezTo>
                    <a:pt x="0" y="306"/>
                    <a:pt x="0" y="330"/>
                    <a:pt x="0" y="354"/>
                  </a:cubicBezTo>
                  <a:cubicBezTo>
                    <a:pt x="0" y="451"/>
                    <a:pt x="32" y="532"/>
                    <a:pt x="97" y="604"/>
                  </a:cubicBezTo>
                  <a:cubicBezTo>
                    <a:pt x="170" y="669"/>
                    <a:pt x="258" y="709"/>
                    <a:pt x="347" y="709"/>
                  </a:cubicBezTo>
                  <a:cubicBezTo>
                    <a:pt x="444" y="709"/>
                    <a:pt x="533" y="669"/>
                    <a:pt x="606" y="596"/>
                  </a:cubicBezTo>
                  <a:cubicBezTo>
                    <a:pt x="614" y="588"/>
                    <a:pt x="630" y="564"/>
                    <a:pt x="646" y="548"/>
                  </a:cubicBezTo>
                  <a:lnTo>
                    <a:pt x="670" y="483"/>
                  </a:lnTo>
                  <a:cubicBezTo>
                    <a:pt x="686" y="467"/>
                    <a:pt x="694" y="443"/>
                    <a:pt x="694" y="427"/>
                  </a:cubicBezTo>
                  <a:cubicBezTo>
                    <a:pt x="703" y="394"/>
                    <a:pt x="703" y="370"/>
                    <a:pt x="703" y="354"/>
                  </a:cubicBezTo>
                  <a:cubicBezTo>
                    <a:pt x="703" y="330"/>
                    <a:pt x="694" y="306"/>
                    <a:pt x="694" y="281"/>
                  </a:cubicBezTo>
                  <a:cubicBezTo>
                    <a:pt x="694" y="249"/>
                    <a:pt x="686" y="233"/>
                    <a:pt x="670" y="209"/>
                  </a:cubicBezTo>
                  <a:lnTo>
                    <a:pt x="646" y="152"/>
                  </a:lnTo>
                  <a:cubicBezTo>
                    <a:pt x="630" y="128"/>
                    <a:pt x="614" y="112"/>
                    <a:pt x="606" y="104"/>
                  </a:cubicBezTo>
                  <a:cubicBezTo>
                    <a:pt x="590" y="88"/>
                    <a:pt x="573" y="71"/>
                    <a:pt x="549" y="63"/>
                  </a:cubicBezTo>
                  <a:lnTo>
                    <a:pt x="493" y="31"/>
                  </a:lnTo>
                  <a:cubicBezTo>
                    <a:pt x="460" y="15"/>
                    <a:pt x="444" y="7"/>
                    <a:pt x="420" y="7"/>
                  </a:cubicBezTo>
                  <a:cubicBezTo>
                    <a:pt x="396" y="3"/>
                    <a:pt x="373" y="1"/>
                    <a:pt x="3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25;p44">
              <a:extLst>
                <a:ext uri="{FF2B5EF4-FFF2-40B4-BE49-F238E27FC236}">
                  <a16:creationId xmlns:a16="http://schemas.microsoft.com/office/drawing/2014/main" id="{2A3FAC99-024F-3727-211B-79672BFC5E21}"/>
                </a:ext>
              </a:extLst>
            </p:cNvPr>
            <p:cNvSpPr/>
            <p:nvPr/>
          </p:nvSpPr>
          <p:spPr>
            <a:xfrm>
              <a:off x="6574950" y="4478275"/>
              <a:ext cx="128000" cy="17800"/>
            </a:xfrm>
            <a:custGeom>
              <a:avLst/>
              <a:gdLst/>
              <a:ahLst/>
              <a:cxnLst/>
              <a:rect l="l" t="t" r="r" b="b"/>
              <a:pathLst>
                <a:path w="5120" h="712" extrusionOk="0">
                  <a:moveTo>
                    <a:pt x="356" y="1"/>
                  </a:moveTo>
                  <a:cubicBezTo>
                    <a:pt x="162" y="1"/>
                    <a:pt x="0" y="162"/>
                    <a:pt x="0" y="356"/>
                  </a:cubicBezTo>
                  <a:cubicBezTo>
                    <a:pt x="0" y="558"/>
                    <a:pt x="162" y="711"/>
                    <a:pt x="356" y="711"/>
                  </a:cubicBezTo>
                  <a:cubicBezTo>
                    <a:pt x="541" y="711"/>
                    <a:pt x="703" y="550"/>
                    <a:pt x="703" y="356"/>
                  </a:cubicBezTo>
                  <a:cubicBezTo>
                    <a:pt x="703" y="162"/>
                    <a:pt x="541" y="1"/>
                    <a:pt x="356" y="1"/>
                  </a:cubicBezTo>
                  <a:close/>
                  <a:moveTo>
                    <a:pt x="2560" y="1"/>
                  </a:moveTo>
                  <a:cubicBezTo>
                    <a:pt x="2374" y="1"/>
                    <a:pt x="2213" y="162"/>
                    <a:pt x="2213" y="356"/>
                  </a:cubicBezTo>
                  <a:cubicBezTo>
                    <a:pt x="2213" y="558"/>
                    <a:pt x="2374" y="711"/>
                    <a:pt x="2560" y="711"/>
                  </a:cubicBezTo>
                  <a:cubicBezTo>
                    <a:pt x="2754" y="711"/>
                    <a:pt x="2915" y="550"/>
                    <a:pt x="2915" y="356"/>
                  </a:cubicBezTo>
                  <a:cubicBezTo>
                    <a:pt x="2915" y="162"/>
                    <a:pt x="2754" y="1"/>
                    <a:pt x="2560" y="1"/>
                  </a:cubicBezTo>
                  <a:close/>
                  <a:moveTo>
                    <a:pt x="4765" y="1"/>
                  </a:moveTo>
                  <a:cubicBezTo>
                    <a:pt x="4571" y="1"/>
                    <a:pt x="4409" y="162"/>
                    <a:pt x="4409" y="356"/>
                  </a:cubicBezTo>
                  <a:cubicBezTo>
                    <a:pt x="4409" y="558"/>
                    <a:pt x="4571" y="711"/>
                    <a:pt x="4765" y="711"/>
                  </a:cubicBezTo>
                  <a:cubicBezTo>
                    <a:pt x="4959" y="711"/>
                    <a:pt x="5120" y="550"/>
                    <a:pt x="5120" y="356"/>
                  </a:cubicBezTo>
                  <a:cubicBezTo>
                    <a:pt x="5120" y="162"/>
                    <a:pt x="4959" y="1"/>
                    <a:pt x="47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26;p44">
              <a:extLst>
                <a:ext uri="{FF2B5EF4-FFF2-40B4-BE49-F238E27FC236}">
                  <a16:creationId xmlns:a16="http://schemas.microsoft.com/office/drawing/2014/main" id="{789662FF-0C08-1731-C4B9-7877D706D79E}"/>
                </a:ext>
              </a:extLst>
            </p:cNvPr>
            <p:cNvSpPr/>
            <p:nvPr/>
          </p:nvSpPr>
          <p:spPr>
            <a:xfrm>
              <a:off x="6519825" y="4478375"/>
              <a:ext cx="17800" cy="17700"/>
            </a:xfrm>
            <a:custGeom>
              <a:avLst/>
              <a:gdLst/>
              <a:ahLst/>
              <a:cxnLst/>
              <a:rect l="l" t="t" r="r" b="b"/>
              <a:pathLst>
                <a:path w="712" h="708" extrusionOk="0">
                  <a:moveTo>
                    <a:pt x="347" y="0"/>
                  </a:moveTo>
                  <a:cubicBezTo>
                    <a:pt x="326" y="0"/>
                    <a:pt x="304" y="2"/>
                    <a:pt x="283" y="5"/>
                  </a:cubicBezTo>
                  <a:cubicBezTo>
                    <a:pt x="259" y="5"/>
                    <a:pt x="235" y="21"/>
                    <a:pt x="219" y="29"/>
                  </a:cubicBezTo>
                  <a:lnTo>
                    <a:pt x="154" y="61"/>
                  </a:lnTo>
                  <a:cubicBezTo>
                    <a:pt x="138" y="69"/>
                    <a:pt x="114" y="86"/>
                    <a:pt x="106" y="102"/>
                  </a:cubicBezTo>
                  <a:cubicBezTo>
                    <a:pt x="98" y="110"/>
                    <a:pt x="73" y="126"/>
                    <a:pt x="65" y="150"/>
                  </a:cubicBezTo>
                  <a:cubicBezTo>
                    <a:pt x="57" y="166"/>
                    <a:pt x="41" y="182"/>
                    <a:pt x="33" y="207"/>
                  </a:cubicBezTo>
                  <a:cubicBezTo>
                    <a:pt x="25" y="239"/>
                    <a:pt x="17" y="263"/>
                    <a:pt x="17" y="279"/>
                  </a:cubicBezTo>
                  <a:cubicBezTo>
                    <a:pt x="1" y="304"/>
                    <a:pt x="1" y="328"/>
                    <a:pt x="1" y="352"/>
                  </a:cubicBezTo>
                  <a:cubicBezTo>
                    <a:pt x="1" y="449"/>
                    <a:pt x="33" y="530"/>
                    <a:pt x="106" y="602"/>
                  </a:cubicBezTo>
                  <a:cubicBezTo>
                    <a:pt x="114" y="610"/>
                    <a:pt x="138" y="635"/>
                    <a:pt x="154" y="643"/>
                  </a:cubicBezTo>
                  <a:lnTo>
                    <a:pt x="219" y="675"/>
                  </a:lnTo>
                  <a:cubicBezTo>
                    <a:pt x="243" y="683"/>
                    <a:pt x="267" y="691"/>
                    <a:pt x="283" y="691"/>
                  </a:cubicBezTo>
                  <a:cubicBezTo>
                    <a:pt x="308" y="707"/>
                    <a:pt x="340" y="707"/>
                    <a:pt x="356" y="707"/>
                  </a:cubicBezTo>
                  <a:lnTo>
                    <a:pt x="437" y="707"/>
                  </a:lnTo>
                  <a:cubicBezTo>
                    <a:pt x="461" y="707"/>
                    <a:pt x="477" y="691"/>
                    <a:pt x="501" y="683"/>
                  </a:cubicBezTo>
                  <a:lnTo>
                    <a:pt x="558" y="651"/>
                  </a:lnTo>
                  <a:cubicBezTo>
                    <a:pt x="582" y="643"/>
                    <a:pt x="590" y="635"/>
                    <a:pt x="606" y="610"/>
                  </a:cubicBezTo>
                  <a:cubicBezTo>
                    <a:pt x="671" y="546"/>
                    <a:pt x="711" y="449"/>
                    <a:pt x="711" y="360"/>
                  </a:cubicBezTo>
                  <a:cubicBezTo>
                    <a:pt x="711" y="263"/>
                    <a:pt x="671" y="182"/>
                    <a:pt x="606" y="110"/>
                  </a:cubicBezTo>
                  <a:cubicBezTo>
                    <a:pt x="534" y="31"/>
                    <a:pt x="440" y="0"/>
                    <a:pt x="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27;p44">
              <a:extLst>
                <a:ext uri="{FF2B5EF4-FFF2-40B4-BE49-F238E27FC236}">
                  <a16:creationId xmlns:a16="http://schemas.microsoft.com/office/drawing/2014/main" id="{9031645A-92BE-F3CB-7969-A175E8DF7F7D}"/>
                </a:ext>
              </a:extLst>
            </p:cNvPr>
            <p:cNvSpPr/>
            <p:nvPr/>
          </p:nvSpPr>
          <p:spPr>
            <a:xfrm>
              <a:off x="6196625" y="4068675"/>
              <a:ext cx="421950" cy="287500"/>
            </a:xfrm>
            <a:custGeom>
              <a:avLst/>
              <a:gdLst/>
              <a:ahLst/>
              <a:cxnLst/>
              <a:rect l="l" t="t" r="r" b="b"/>
              <a:pathLst>
                <a:path w="16878" h="11500" extrusionOk="0">
                  <a:moveTo>
                    <a:pt x="1179" y="0"/>
                  </a:moveTo>
                  <a:cubicBezTo>
                    <a:pt x="525" y="0"/>
                    <a:pt x="0" y="525"/>
                    <a:pt x="0" y="1187"/>
                  </a:cubicBezTo>
                  <a:lnTo>
                    <a:pt x="0" y="10320"/>
                  </a:lnTo>
                  <a:cubicBezTo>
                    <a:pt x="0" y="10974"/>
                    <a:pt x="525" y="11499"/>
                    <a:pt x="1179" y="11499"/>
                  </a:cubicBezTo>
                  <a:lnTo>
                    <a:pt x="15699" y="11499"/>
                  </a:lnTo>
                  <a:cubicBezTo>
                    <a:pt x="16353" y="11499"/>
                    <a:pt x="16878" y="10974"/>
                    <a:pt x="16878" y="10320"/>
                  </a:cubicBezTo>
                  <a:lnTo>
                    <a:pt x="16878" y="1187"/>
                  </a:lnTo>
                  <a:cubicBezTo>
                    <a:pt x="16878" y="525"/>
                    <a:pt x="16353" y="0"/>
                    <a:pt x="15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8;p44">
              <a:extLst>
                <a:ext uri="{FF2B5EF4-FFF2-40B4-BE49-F238E27FC236}">
                  <a16:creationId xmlns:a16="http://schemas.microsoft.com/office/drawing/2014/main" id="{BA456F20-3E24-E6B5-A9F4-14A6B7C5CAF6}"/>
                </a:ext>
              </a:extLst>
            </p:cNvPr>
            <p:cNvSpPr/>
            <p:nvPr/>
          </p:nvSpPr>
          <p:spPr>
            <a:xfrm>
              <a:off x="6247900" y="4213425"/>
              <a:ext cx="28075" cy="99550"/>
            </a:xfrm>
            <a:custGeom>
              <a:avLst/>
              <a:gdLst/>
              <a:ahLst/>
              <a:cxnLst/>
              <a:rect l="l" t="t" r="r" b="b"/>
              <a:pathLst>
                <a:path w="1123" h="3982" extrusionOk="0">
                  <a:moveTo>
                    <a:pt x="0" y="0"/>
                  </a:moveTo>
                  <a:lnTo>
                    <a:pt x="0" y="3981"/>
                  </a:lnTo>
                  <a:lnTo>
                    <a:pt x="1123" y="3981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29;p44">
              <a:extLst>
                <a:ext uri="{FF2B5EF4-FFF2-40B4-BE49-F238E27FC236}">
                  <a16:creationId xmlns:a16="http://schemas.microsoft.com/office/drawing/2014/main" id="{0F4E694E-7707-2017-DF68-7FA72D410C27}"/>
                </a:ext>
              </a:extLst>
            </p:cNvPr>
            <p:cNvSpPr/>
            <p:nvPr/>
          </p:nvSpPr>
          <p:spPr>
            <a:xfrm>
              <a:off x="6306250" y="4166375"/>
              <a:ext cx="27875" cy="146600"/>
            </a:xfrm>
            <a:custGeom>
              <a:avLst/>
              <a:gdLst/>
              <a:ahLst/>
              <a:cxnLst/>
              <a:rect l="l" t="t" r="r" b="b"/>
              <a:pathLst>
                <a:path w="1115" h="5864" extrusionOk="0">
                  <a:moveTo>
                    <a:pt x="0" y="1"/>
                  </a:moveTo>
                  <a:lnTo>
                    <a:pt x="0" y="5863"/>
                  </a:lnTo>
                  <a:lnTo>
                    <a:pt x="1115" y="586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0;p44">
              <a:extLst>
                <a:ext uri="{FF2B5EF4-FFF2-40B4-BE49-F238E27FC236}">
                  <a16:creationId xmlns:a16="http://schemas.microsoft.com/office/drawing/2014/main" id="{C513E03D-6FA6-F151-446C-72407E7EEB8D}"/>
                </a:ext>
              </a:extLst>
            </p:cNvPr>
            <p:cNvSpPr/>
            <p:nvPr/>
          </p:nvSpPr>
          <p:spPr>
            <a:xfrm>
              <a:off x="6364375" y="4230775"/>
              <a:ext cx="28100" cy="82200"/>
            </a:xfrm>
            <a:custGeom>
              <a:avLst/>
              <a:gdLst/>
              <a:ahLst/>
              <a:cxnLst/>
              <a:rect l="l" t="t" r="r" b="b"/>
              <a:pathLst>
                <a:path w="1124" h="3288" extrusionOk="0">
                  <a:moveTo>
                    <a:pt x="1" y="1"/>
                  </a:moveTo>
                  <a:lnTo>
                    <a:pt x="1" y="3287"/>
                  </a:lnTo>
                  <a:lnTo>
                    <a:pt x="1123" y="3287"/>
                  </a:lnTo>
                  <a:lnTo>
                    <a:pt x="1123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1;p44">
              <a:extLst>
                <a:ext uri="{FF2B5EF4-FFF2-40B4-BE49-F238E27FC236}">
                  <a16:creationId xmlns:a16="http://schemas.microsoft.com/office/drawing/2014/main" id="{0C6358B9-EF61-07DD-881C-69B58D61191A}"/>
                </a:ext>
              </a:extLst>
            </p:cNvPr>
            <p:cNvSpPr/>
            <p:nvPr/>
          </p:nvSpPr>
          <p:spPr>
            <a:xfrm>
              <a:off x="6422725" y="4193425"/>
              <a:ext cx="28100" cy="119550"/>
            </a:xfrm>
            <a:custGeom>
              <a:avLst/>
              <a:gdLst/>
              <a:ahLst/>
              <a:cxnLst/>
              <a:rect l="l" t="t" r="r" b="b"/>
              <a:pathLst>
                <a:path w="1124" h="4782" extrusionOk="0">
                  <a:moveTo>
                    <a:pt x="1" y="1"/>
                  </a:moveTo>
                  <a:lnTo>
                    <a:pt x="1" y="4781"/>
                  </a:lnTo>
                  <a:lnTo>
                    <a:pt x="1123" y="4781"/>
                  </a:lnTo>
                  <a:lnTo>
                    <a:pt x="1123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2;p44">
              <a:extLst>
                <a:ext uri="{FF2B5EF4-FFF2-40B4-BE49-F238E27FC236}">
                  <a16:creationId xmlns:a16="http://schemas.microsoft.com/office/drawing/2014/main" id="{67968E43-EF07-4A45-4040-DBDF3AB4EE6B}"/>
                </a:ext>
              </a:extLst>
            </p:cNvPr>
            <p:cNvSpPr/>
            <p:nvPr/>
          </p:nvSpPr>
          <p:spPr>
            <a:xfrm>
              <a:off x="6481275" y="4213425"/>
              <a:ext cx="28075" cy="99550"/>
            </a:xfrm>
            <a:custGeom>
              <a:avLst/>
              <a:gdLst/>
              <a:ahLst/>
              <a:cxnLst/>
              <a:rect l="l" t="t" r="r" b="b"/>
              <a:pathLst>
                <a:path w="1123" h="3982" extrusionOk="0">
                  <a:moveTo>
                    <a:pt x="0" y="0"/>
                  </a:moveTo>
                  <a:lnTo>
                    <a:pt x="0" y="3981"/>
                  </a:lnTo>
                  <a:lnTo>
                    <a:pt x="1123" y="3981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3;p44">
              <a:extLst>
                <a:ext uri="{FF2B5EF4-FFF2-40B4-BE49-F238E27FC236}">
                  <a16:creationId xmlns:a16="http://schemas.microsoft.com/office/drawing/2014/main" id="{5DE1ABEA-893F-9BDD-4B57-885C9CFB0533}"/>
                </a:ext>
              </a:extLst>
            </p:cNvPr>
            <p:cNvSpPr/>
            <p:nvPr/>
          </p:nvSpPr>
          <p:spPr>
            <a:xfrm>
              <a:off x="6539625" y="4242475"/>
              <a:ext cx="28075" cy="70500"/>
            </a:xfrm>
            <a:custGeom>
              <a:avLst/>
              <a:gdLst/>
              <a:ahLst/>
              <a:cxnLst/>
              <a:rect l="l" t="t" r="r" b="b"/>
              <a:pathLst>
                <a:path w="1123" h="2820" extrusionOk="0">
                  <a:moveTo>
                    <a:pt x="0" y="1"/>
                  </a:moveTo>
                  <a:lnTo>
                    <a:pt x="0" y="2819"/>
                  </a:lnTo>
                  <a:lnTo>
                    <a:pt x="1123" y="2819"/>
                  </a:lnTo>
                  <a:lnTo>
                    <a:pt x="1123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4;p44">
              <a:extLst>
                <a:ext uri="{FF2B5EF4-FFF2-40B4-BE49-F238E27FC236}">
                  <a16:creationId xmlns:a16="http://schemas.microsoft.com/office/drawing/2014/main" id="{CE2FF95D-CFE8-785E-C461-3944B0A36A29}"/>
                </a:ext>
              </a:extLst>
            </p:cNvPr>
            <p:cNvSpPr/>
            <p:nvPr/>
          </p:nvSpPr>
          <p:spPr>
            <a:xfrm>
              <a:off x="6232150" y="4123575"/>
              <a:ext cx="351300" cy="89450"/>
            </a:xfrm>
            <a:custGeom>
              <a:avLst/>
              <a:gdLst/>
              <a:ahLst/>
              <a:cxnLst/>
              <a:rect l="l" t="t" r="r" b="b"/>
              <a:pathLst>
                <a:path w="14052" h="3578" extrusionOk="0">
                  <a:moveTo>
                    <a:pt x="2819" y="1"/>
                  </a:moveTo>
                  <a:cubicBezTo>
                    <a:pt x="2480" y="1"/>
                    <a:pt x="2165" y="138"/>
                    <a:pt x="1939" y="388"/>
                  </a:cubicBezTo>
                  <a:lnTo>
                    <a:pt x="25" y="2593"/>
                  </a:lnTo>
                  <a:cubicBezTo>
                    <a:pt x="1" y="2609"/>
                    <a:pt x="1" y="2641"/>
                    <a:pt x="25" y="2665"/>
                  </a:cubicBezTo>
                  <a:cubicBezTo>
                    <a:pt x="33" y="2674"/>
                    <a:pt x="45" y="2678"/>
                    <a:pt x="57" y="2678"/>
                  </a:cubicBezTo>
                  <a:cubicBezTo>
                    <a:pt x="69" y="2678"/>
                    <a:pt x="81" y="2674"/>
                    <a:pt x="89" y="2665"/>
                  </a:cubicBezTo>
                  <a:lnTo>
                    <a:pt x="2011" y="461"/>
                  </a:lnTo>
                  <a:cubicBezTo>
                    <a:pt x="2213" y="227"/>
                    <a:pt x="2504" y="98"/>
                    <a:pt x="2811" y="98"/>
                  </a:cubicBezTo>
                  <a:cubicBezTo>
                    <a:pt x="3110" y="98"/>
                    <a:pt x="3408" y="227"/>
                    <a:pt x="3610" y="461"/>
                  </a:cubicBezTo>
                  <a:lnTo>
                    <a:pt x="4910" y="1979"/>
                  </a:lnTo>
                  <a:cubicBezTo>
                    <a:pt x="5137" y="2236"/>
                    <a:pt x="5458" y="2370"/>
                    <a:pt x="5785" y="2370"/>
                  </a:cubicBezTo>
                  <a:cubicBezTo>
                    <a:pt x="5982" y="2370"/>
                    <a:pt x="6182" y="2322"/>
                    <a:pt x="6364" y="2221"/>
                  </a:cubicBezTo>
                  <a:lnTo>
                    <a:pt x="7963" y="1293"/>
                  </a:lnTo>
                  <a:cubicBezTo>
                    <a:pt x="8126" y="1195"/>
                    <a:pt x="8308" y="1147"/>
                    <a:pt x="8490" y="1147"/>
                  </a:cubicBezTo>
                  <a:cubicBezTo>
                    <a:pt x="8715" y="1147"/>
                    <a:pt x="8939" y="1219"/>
                    <a:pt x="9126" y="1357"/>
                  </a:cubicBezTo>
                  <a:lnTo>
                    <a:pt x="11798" y="3352"/>
                  </a:lnTo>
                  <a:cubicBezTo>
                    <a:pt x="12017" y="3497"/>
                    <a:pt x="12259" y="3578"/>
                    <a:pt x="12501" y="3578"/>
                  </a:cubicBezTo>
                  <a:cubicBezTo>
                    <a:pt x="12776" y="3578"/>
                    <a:pt x="13034" y="3481"/>
                    <a:pt x="13252" y="3295"/>
                  </a:cubicBezTo>
                  <a:lnTo>
                    <a:pt x="14019" y="2641"/>
                  </a:lnTo>
                  <a:cubicBezTo>
                    <a:pt x="14051" y="2625"/>
                    <a:pt x="14051" y="2593"/>
                    <a:pt x="14035" y="2569"/>
                  </a:cubicBezTo>
                  <a:cubicBezTo>
                    <a:pt x="14022" y="2555"/>
                    <a:pt x="14006" y="2549"/>
                    <a:pt x="13992" y="2549"/>
                  </a:cubicBezTo>
                  <a:cubicBezTo>
                    <a:pt x="13980" y="2549"/>
                    <a:pt x="13970" y="2553"/>
                    <a:pt x="13963" y="2560"/>
                  </a:cubicBezTo>
                  <a:lnTo>
                    <a:pt x="13196" y="3215"/>
                  </a:lnTo>
                  <a:cubicBezTo>
                    <a:pt x="13001" y="3383"/>
                    <a:pt x="12759" y="3468"/>
                    <a:pt x="12515" y="3468"/>
                  </a:cubicBezTo>
                  <a:cubicBezTo>
                    <a:pt x="12292" y="3468"/>
                    <a:pt x="12068" y="3398"/>
                    <a:pt x="11879" y="3255"/>
                  </a:cubicBezTo>
                  <a:lnTo>
                    <a:pt x="9206" y="1268"/>
                  </a:lnTo>
                  <a:cubicBezTo>
                    <a:pt x="9003" y="1118"/>
                    <a:pt x="8763" y="1043"/>
                    <a:pt x="8521" y="1043"/>
                  </a:cubicBezTo>
                  <a:cubicBezTo>
                    <a:pt x="8321" y="1043"/>
                    <a:pt x="8121" y="1094"/>
                    <a:pt x="7939" y="1196"/>
                  </a:cubicBezTo>
                  <a:lnTo>
                    <a:pt x="6332" y="2124"/>
                  </a:lnTo>
                  <a:cubicBezTo>
                    <a:pt x="6164" y="2222"/>
                    <a:pt x="5979" y="2269"/>
                    <a:pt x="5797" y="2269"/>
                  </a:cubicBezTo>
                  <a:cubicBezTo>
                    <a:pt x="5498" y="2269"/>
                    <a:pt x="5205" y="2142"/>
                    <a:pt x="4999" y="1906"/>
                  </a:cubicBezTo>
                  <a:lnTo>
                    <a:pt x="3699" y="404"/>
                  </a:lnTo>
                  <a:cubicBezTo>
                    <a:pt x="3473" y="146"/>
                    <a:pt x="3150" y="1"/>
                    <a:pt x="2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5;p44">
              <a:extLst>
                <a:ext uri="{FF2B5EF4-FFF2-40B4-BE49-F238E27FC236}">
                  <a16:creationId xmlns:a16="http://schemas.microsoft.com/office/drawing/2014/main" id="{1C3943E7-2AAF-29E0-47EA-D6144347AF02}"/>
                </a:ext>
              </a:extLst>
            </p:cNvPr>
            <p:cNvSpPr/>
            <p:nvPr/>
          </p:nvSpPr>
          <p:spPr>
            <a:xfrm>
              <a:off x="6539625" y="4100575"/>
              <a:ext cx="28075" cy="11925"/>
            </a:xfrm>
            <a:custGeom>
              <a:avLst/>
              <a:gdLst/>
              <a:ahLst/>
              <a:cxnLst/>
              <a:rect l="l" t="t" r="r" b="b"/>
              <a:pathLst>
                <a:path w="1123" h="477" extrusionOk="0">
                  <a:moveTo>
                    <a:pt x="0" y="0"/>
                  </a:moveTo>
                  <a:lnTo>
                    <a:pt x="0" y="477"/>
                  </a:lnTo>
                  <a:lnTo>
                    <a:pt x="1123" y="47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6;p44">
              <a:extLst>
                <a:ext uri="{FF2B5EF4-FFF2-40B4-BE49-F238E27FC236}">
                  <a16:creationId xmlns:a16="http://schemas.microsoft.com/office/drawing/2014/main" id="{2BDB850A-4A9F-267B-DD78-B5430D7549A2}"/>
                </a:ext>
              </a:extLst>
            </p:cNvPr>
            <p:cNvSpPr/>
            <p:nvPr/>
          </p:nvSpPr>
          <p:spPr>
            <a:xfrm>
              <a:off x="6539625" y="4120950"/>
              <a:ext cx="28075" cy="11950"/>
            </a:xfrm>
            <a:custGeom>
              <a:avLst/>
              <a:gdLst/>
              <a:ahLst/>
              <a:cxnLst/>
              <a:rect l="l" t="t" r="r" b="b"/>
              <a:pathLst>
                <a:path w="1123" h="478" extrusionOk="0">
                  <a:moveTo>
                    <a:pt x="0" y="1"/>
                  </a:moveTo>
                  <a:lnTo>
                    <a:pt x="0" y="477"/>
                  </a:lnTo>
                  <a:lnTo>
                    <a:pt x="1123" y="477"/>
                  </a:lnTo>
                  <a:lnTo>
                    <a:pt x="1123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7;p44">
              <a:extLst>
                <a:ext uri="{FF2B5EF4-FFF2-40B4-BE49-F238E27FC236}">
                  <a16:creationId xmlns:a16="http://schemas.microsoft.com/office/drawing/2014/main" id="{95AE830B-2527-3658-46BB-FC971DB538DB}"/>
                </a:ext>
              </a:extLst>
            </p:cNvPr>
            <p:cNvSpPr/>
            <p:nvPr/>
          </p:nvSpPr>
          <p:spPr>
            <a:xfrm>
              <a:off x="6539625" y="4141550"/>
              <a:ext cx="28075" cy="11925"/>
            </a:xfrm>
            <a:custGeom>
              <a:avLst/>
              <a:gdLst/>
              <a:ahLst/>
              <a:cxnLst/>
              <a:rect l="l" t="t" r="r" b="b"/>
              <a:pathLst>
                <a:path w="1123" h="477" extrusionOk="0">
                  <a:moveTo>
                    <a:pt x="0" y="0"/>
                  </a:moveTo>
                  <a:lnTo>
                    <a:pt x="0" y="477"/>
                  </a:lnTo>
                  <a:lnTo>
                    <a:pt x="1123" y="47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8;p44">
              <a:extLst>
                <a:ext uri="{FF2B5EF4-FFF2-40B4-BE49-F238E27FC236}">
                  <a16:creationId xmlns:a16="http://schemas.microsoft.com/office/drawing/2014/main" id="{55FCDCA2-3620-A0D9-3685-AF9C0A30C290}"/>
                </a:ext>
              </a:extLst>
            </p:cNvPr>
            <p:cNvSpPr/>
            <p:nvPr/>
          </p:nvSpPr>
          <p:spPr>
            <a:xfrm>
              <a:off x="6488350" y="4100575"/>
              <a:ext cx="43225" cy="52900"/>
            </a:xfrm>
            <a:custGeom>
              <a:avLst/>
              <a:gdLst/>
              <a:ahLst/>
              <a:cxnLst/>
              <a:rect l="l" t="t" r="r" b="b"/>
              <a:pathLst>
                <a:path w="1729" h="2116" extrusionOk="0">
                  <a:moveTo>
                    <a:pt x="170" y="0"/>
                  </a:moveTo>
                  <a:cubicBezTo>
                    <a:pt x="81" y="0"/>
                    <a:pt x="0" y="81"/>
                    <a:pt x="0" y="170"/>
                  </a:cubicBezTo>
                  <a:lnTo>
                    <a:pt x="0" y="1946"/>
                  </a:lnTo>
                  <a:cubicBezTo>
                    <a:pt x="0" y="2035"/>
                    <a:pt x="81" y="2116"/>
                    <a:pt x="170" y="2116"/>
                  </a:cubicBezTo>
                  <a:lnTo>
                    <a:pt x="1550" y="2116"/>
                  </a:lnTo>
                  <a:cubicBezTo>
                    <a:pt x="1647" y="2116"/>
                    <a:pt x="1728" y="2035"/>
                    <a:pt x="1728" y="1946"/>
                  </a:cubicBezTo>
                  <a:lnTo>
                    <a:pt x="1728" y="170"/>
                  </a:lnTo>
                  <a:cubicBezTo>
                    <a:pt x="1728" y="81"/>
                    <a:pt x="1647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9;p44">
              <a:extLst>
                <a:ext uri="{FF2B5EF4-FFF2-40B4-BE49-F238E27FC236}">
                  <a16:creationId xmlns:a16="http://schemas.microsoft.com/office/drawing/2014/main" id="{337C8B61-EC55-DBC1-77B2-0B551804C290}"/>
                </a:ext>
              </a:extLst>
            </p:cNvPr>
            <p:cNvSpPr/>
            <p:nvPr/>
          </p:nvSpPr>
          <p:spPr>
            <a:xfrm>
              <a:off x="6101950" y="4225925"/>
              <a:ext cx="112375" cy="108650"/>
            </a:xfrm>
            <a:custGeom>
              <a:avLst/>
              <a:gdLst/>
              <a:ahLst/>
              <a:cxnLst/>
              <a:rect l="l" t="t" r="r" b="b"/>
              <a:pathLst>
                <a:path w="4495" h="4346" extrusionOk="0">
                  <a:moveTo>
                    <a:pt x="1284" y="1"/>
                  </a:moveTo>
                  <a:lnTo>
                    <a:pt x="1284" y="1"/>
                  </a:lnTo>
                  <a:cubicBezTo>
                    <a:pt x="1437" y="162"/>
                    <a:pt x="1526" y="388"/>
                    <a:pt x="1526" y="614"/>
                  </a:cubicBezTo>
                  <a:cubicBezTo>
                    <a:pt x="1526" y="1123"/>
                    <a:pt x="1114" y="1535"/>
                    <a:pt x="606" y="1535"/>
                  </a:cubicBezTo>
                  <a:cubicBezTo>
                    <a:pt x="380" y="1535"/>
                    <a:pt x="162" y="1446"/>
                    <a:pt x="0" y="1301"/>
                  </a:cubicBezTo>
                  <a:lnTo>
                    <a:pt x="0" y="1301"/>
                  </a:lnTo>
                  <a:cubicBezTo>
                    <a:pt x="162" y="2351"/>
                    <a:pt x="2520" y="3643"/>
                    <a:pt x="3860" y="4305"/>
                  </a:cubicBezTo>
                  <a:cubicBezTo>
                    <a:pt x="3917" y="4333"/>
                    <a:pt x="3974" y="4345"/>
                    <a:pt x="4028" y="4345"/>
                  </a:cubicBezTo>
                  <a:cubicBezTo>
                    <a:pt x="4290" y="4345"/>
                    <a:pt x="4494" y="4055"/>
                    <a:pt x="4361" y="3788"/>
                  </a:cubicBezTo>
                  <a:cubicBezTo>
                    <a:pt x="3392" y="1882"/>
                    <a:pt x="1841" y="469"/>
                    <a:pt x="12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0;p44">
              <a:extLst>
                <a:ext uri="{FF2B5EF4-FFF2-40B4-BE49-F238E27FC236}">
                  <a16:creationId xmlns:a16="http://schemas.microsoft.com/office/drawing/2014/main" id="{4517924B-55FD-8FD6-E50F-F792305E3267}"/>
                </a:ext>
              </a:extLst>
            </p:cNvPr>
            <p:cNvSpPr/>
            <p:nvPr/>
          </p:nvSpPr>
          <p:spPr>
            <a:xfrm>
              <a:off x="6094475" y="4218675"/>
              <a:ext cx="45850" cy="45850"/>
            </a:xfrm>
            <a:custGeom>
              <a:avLst/>
              <a:gdLst/>
              <a:ahLst/>
              <a:cxnLst/>
              <a:rect l="l" t="t" r="r" b="b"/>
              <a:pathLst>
                <a:path w="1834" h="1834" extrusionOk="0">
                  <a:moveTo>
                    <a:pt x="921" y="0"/>
                  </a:moveTo>
                  <a:cubicBezTo>
                    <a:pt x="412" y="0"/>
                    <a:pt x="0" y="412"/>
                    <a:pt x="0" y="921"/>
                  </a:cubicBezTo>
                  <a:cubicBezTo>
                    <a:pt x="0" y="1187"/>
                    <a:pt x="121" y="1429"/>
                    <a:pt x="315" y="1607"/>
                  </a:cubicBezTo>
                  <a:cubicBezTo>
                    <a:pt x="477" y="1744"/>
                    <a:pt x="687" y="1833"/>
                    <a:pt x="921" y="1833"/>
                  </a:cubicBezTo>
                  <a:cubicBezTo>
                    <a:pt x="1422" y="1833"/>
                    <a:pt x="1833" y="1421"/>
                    <a:pt x="1833" y="921"/>
                  </a:cubicBezTo>
                  <a:cubicBezTo>
                    <a:pt x="1833" y="678"/>
                    <a:pt x="1745" y="460"/>
                    <a:pt x="1591" y="291"/>
                  </a:cubicBezTo>
                  <a:cubicBezTo>
                    <a:pt x="1422" y="113"/>
                    <a:pt x="1179" y="0"/>
                    <a:pt x="921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1;p44">
              <a:extLst>
                <a:ext uri="{FF2B5EF4-FFF2-40B4-BE49-F238E27FC236}">
                  <a16:creationId xmlns:a16="http://schemas.microsoft.com/office/drawing/2014/main" id="{C06A7ADB-317F-A340-1EAB-21825700F5BC}"/>
                </a:ext>
              </a:extLst>
            </p:cNvPr>
            <p:cNvSpPr/>
            <p:nvPr/>
          </p:nvSpPr>
          <p:spPr>
            <a:xfrm>
              <a:off x="6279400" y="4417325"/>
              <a:ext cx="27875" cy="34950"/>
            </a:xfrm>
            <a:custGeom>
              <a:avLst/>
              <a:gdLst/>
              <a:ahLst/>
              <a:cxnLst/>
              <a:rect l="l" t="t" r="r" b="b"/>
              <a:pathLst>
                <a:path w="1115" h="1398" extrusionOk="0">
                  <a:moveTo>
                    <a:pt x="396" y="0"/>
                  </a:moveTo>
                  <a:cubicBezTo>
                    <a:pt x="389" y="166"/>
                    <a:pt x="233" y="313"/>
                    <a:pt x="61" y="313"/>
                  </a:cubicBezTo>
                  <a:cubicBezTo>
                    <a:pt x="41" y="313"/>
                    <a:pt x="21" y="311"/>
                    <a:pt x="0" y="307"/>
                  </a:cubicBezTo>
                  <a:lnTo>
                    <a:pt x="0" y="307"/>
                  </a:lnTo>
                  <a:lnTo>
                    <a:pt x="331" y="1397"/>
                  </a:lnTo>
                  <a:lnTo>
                    <a:pt x="1115" y="791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42;p44">
              <a:extLst>
                <a:ext uri="{FF2B5EF4-FFF2-40B4-BE49-F238E27FC236}">
                  <a16:creationId xmlns:a16="http://schemas.microsoft.com/office/drawing/2014/main" id="{F3B8C5A2-CB14-E4CD-8AE7-144168560FA0}"/>
                </a:ext>
              </a:extLst>
            </p:cNvPr>
            <p:cNvSpPr/>
            <p:nvPr/>
          </p:nvSpPr>
          <p:spPr>
            <a:xfrm>
              <a:off x="6281625" y="4437100"/>
              <a:ext cx="59175" cy="49475"/>
            </a:xfrm>
            <a:custGeom>
              <a:avLst/>
              <a:gdLst/>
              <a:ahLst/>
              <a:cxnLst/>
              <a:rect l="l" t="t" r="r" b="b"/>
              <a:pathLst>
                <a:path w="2367" h="1979" extrusionOk="0">
                  <a:moveTo>
                    <a:pt x="1009" y="0"/>
                  </a:moveTo>
                  <a:lnTo>
                    <a:pt x="234" y="606"/>
                  </a:lnTo>
                  <a:cubicBezTo>
                    <a:pt x="234" y="606"/>
                    <a:pt x="0" y="1874"/>
                    <a:pt x="848" y="1979"/>
                  </a:cubicBezTo>
                  <a:lnTo>
                    <a:pt x="630" y="953"/>
                  </a:lnTo>
                  <a:cubicBezTo>
                    <a:pt x="606" y="840"/>
                    <a:pt x="646" y="727"/>
                    <a:pt x="743" y="671"/>
                  </a:cubicBezTo>
                  <a:cubicBezTo>
                    <a:pt x="791" y="638"/>
                    <a:pt x="848" y="622"/>
                    <a:pt x="913" y="622"/>
                  </a:cubicBezTo>
                  <a:cubicBezTo>
                    <a:pt x="1026" y="622"/>
                    <a:pt x="1131" y="679"/>
                    <a:pt x="1171" y="792"/>
                  </a:cubicBezTo>
                  <a:cubicBezTo>
                    <a:pt x="1292" y="1091"/>
                    <a:pt x="1470" y="1535"/>
                    <a:pt x="1591" y="1914"/>
                  </a:cubicBezTo>
                  <a:cubicBezTo>
                    <a:pt x="1591" y="1914"/>
                    <a:pt x="2366" y="1753"/>
                    <a:pt x="2245" y="969"/>
                  </a:cubicBezTo>
                  <a:cubicBezTo>
                    <a:pt x="2164" y="485"/>
                    <a:pt x="1760" y="113"/>
                    <a:pt x="1276" y="41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43;p44">
              <a:extLst>
                <a:ext uri="{FF2B5EF4-FFF2-40B4-BE49-F238E27FC236}">
                  <a16:creationId xmlns:a16="http://schemas.microsoft.com/office/drawing/2014/main" id="{4C9ACED6-CDD0-8440-CACE-526A9616C5F1}"/>
                </a:ext>
              </a:extLst>
            </p:cNvPr>
            <p:cNvSpPr/>
            <p:nvPr/>
          </p:nvSpPr>
          <p:spPr>
            <a:xfrm>
              <a:off x="6188750" y="4317125"/>
              <a:ext cx="100550" cy="108050"/>
            </a:xfrm>
            <a:custGeom>
              <a:avLst/>
              <a:gdLst/>
              <a:ahLst/>
              <a:cxnLst/>
              <a:rect l="l" t="t" r="r" b="b"/>
              <a:pathLst>
                <a:path w="4022" h="4322" extrusionOk="0">
                  <a:moveTo>
                    <a:pt x="863" y="0"/>
                  </a:moveTo>
                  <a:cubicBezTo>
                    <a:pt x="437" y="0"/>
                    <a:pt x="71" y="324"/>
                    <a:pt x="57" y="762"/>
                  </a:cubicBezTo>
                  <a:cubicBezTo>
                    <a:pt x="0" y="1812"/>
                    <a:pt x="1519" y="2926"/>
                    <a:pt x="1519" y="2926"/>
                  </a:cubicBezTo>
                  <a:lnTo>
                    <a:pt x="3497" y="4258"/>
                  </a:lnTo>
                  <a:cubicBezTo>
                    <a:pt x="3537" y="4291"/>
                    <a:pt x="3586" y="4307"/>
                    <a:pt x="3626" y="4315"/>
                  </a:cubicBezTo>
                  <a:cubicBezTo>
                    <a:pt x="3646" y="4319"/>
                    <a:pt x="3667" y="4321"/>
                    <a:pt x="3687" y="4321"/>
                  </a:cubicBezTo>
                  <a:cubicBezTo>
                    <a:pt x="3858" y="4321"/>
                    <a:pt x="4015" y="4173"/>
                    <a:pt x="4022" y="3992"/>
                  </a:cubicBezTo>
                  <a:cubicBezTo>
                    <a:pt x="4022" y="3935"/>
                    <a:pt x="4006" y="3871"/>
                    <a:pt x="3982" y="3814"/>
                  </a:cubicBezTo>
                  <a:lnTo>
                    <a:pt x="2956" y="1909"/>
                  </a:lnTo>
                  <a:cubicBezTo>
                    <a:pt x="2221" y="592"/>
                    <a:pt x="1543" y="148"/>
                    <a:pt x="1074" y="27"/>
                  </a:cubicBezTo>
                  <a:cubicBezTo>
                    <a:pt x="1003" y="9"/>
                    <a:pt x="932" y="0"/>
                    <a:pt x="863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44;p44">
              <a:extLst>
                <a:ext uri="{FF2B5EF4-FFF2-40B4-BE49-F238E27FC236}">
                  <a16:creationId xmlns:a16="http://schemas.microsoft.com/office/drawing/2014/main" id="{55DF367B-EED4-EBBC-2B64-CE2158E537C6}"/>
                </a:ext>
              </a:extLst>
            </p:cNvPr>
            <p:cNvSpPr/>
            <p:nvPr/>
          </p:nvSpPr>
          <p:spPr>
            <a:xfrm>
              <a:off x="5871925" y="4225925"/>
              <a:ext cx="112350" cy="108650"/>
            </a:xfrm>
            <a:custGeom>
              <a:avLst/>
              <a:gdLst/>
              <a:ahLst/>
              <a:cxnLst/>
              <a:rect l="l" t="t" r="r" b="b"/>
              <a:pathLst>
                <a:path w="4494" h="4346" extrusionOk="0">
                  <a:moveTo>
                    <a:pt x="3201" y="1"/>
                  </a:moveTo>
                  <a:lnTo>
                    <a:pt x="3201" y="1"/>
                  </a:lnTo>
                  <a:cubicBezTo>
                    <a:pt x="2652" y="469"/>
                    <a:pt x="1110" y="1882"/>
                    <a:pt x="141" y="3788"/>
                  </a:cubicBezTo>
                  <a:cubicBezTo>
                    <a:pt x="0" y="4055"/>
                    <a:pt x="209" y="4345"/>
                    <a:pt x="468" y="4345"/>
                  </a:cubicBezTo>
                  <a:cubicBezTo>
                    <a:pt x="522" y="4345"/>
                    <a:pt x="578" y="4333"/>
                    <a:pt x="633" y="4305"/>
                  </a:cubicBezTo>
                  <a:cubicBezTo>
                    <a:pt x="1974" y="3643"/>
                    <a:pt x="4340" y="2351"/>
                    <a:pt x="4493" y="1301"/>
                  </a:cubicBezTo>
                  <a:lnTo>
                    <a:pt x="4493" y="1301"/>
                  </a:lnTo>
                  <a:cubicBezTo>
                    <a:pt x="4332" y="1446"/>
                    <a:pt x="4114" y="1535"/>
                    <a:pt x="3888" y="1535"/>
                  </a:cubicBezTo>
                  <a:cubicBezTo>
                    <a:pt x="3379" y="1535"/>
                    <a:pt x="2967" y="1131"/>
                    <a:pt x="2959" y="614"/>
                  </a:cubicBezTo>
                  <a:cubicBezTo>
                    <a:pt x="2959" y="388"/>
                    <a:pt x="3048" y="162"/>
                    <a:pt x="3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45;p44">
              <a:extLst>
                <a:ext uri="{FF2B5EF4-FFF2-40B4-BE49-F238E27FC236}">
                  <a16:creationId xmlns:a16="http://schemas.microsoft.com/office/drawing/2014/main" id="{1BACEC89-218E-67AA-DCBA-90E065CB1E4A}"/>
                </a:ext>
              </a:extLst>
            </p:cNvPr>
            <p:cNvSpPr/>
            <p:nvPr/>
          </p:nvSpPr>
          <p:spPr>
            <a:xfrm>
              <a:off x="5946075" y="4218675"/>
              <a:ext cx="45875" cy="45850"/>
            </a:xfrm>
            <a:custGeom>
              <a:avLst/>
              <a:gdLst/>
              <a:ahLst/>
              <a:cxnLst/>
              <a:rect l="l" t="t" r="r" b="b"/>
              <a:pathLst>
                <a:path w="1835" h="1834" extrusionOk="0">
                  <a:moveTo>
                    <a:pt x="922" y="0"/>
                  </a:moveTo>
                  <a:cubicBezTo>
                    <a:pt x="647" y="0"/>
                    <a:pt x="413" y="113"/>
                    <a:pt x="243" y="291"/>
                  </a:cubicBezTo>
                  <a:cubicBezTo>
                    <a:pt x="90" y="452"/>
                    <a:pt x="1" y="678"/>
                    <a:pt x="1" y="913"/>
                  </a:cubicBezTo>
                  <a:cubicBezTo>
                    <a:pt x="1" y="1421"/>
                    <a:pt x="413" y="1833"/>
                    <a:pt x="922" y="1833"/>
                  </a:cubicBezTo>
                  <a:cubicBezTo>
                    <a:pt x="1148" y="1833"/>
                    <a:pt x="1366" y="1744"/>
                    <a:pt x="1527" y="1599"/>
                  </a:cubicBezTo>
                  <a:cubicBezTo>
                    <a:pt x="1713" y="1429"/>
                    <a:pt x="1834" y="1187"/>
                    <a:pt x="1834" y="913"/>
                  </a:cubicBezTo>
                  <a:cubicBezTo>
                    <a:pt x="1834" y="412"/>
                    <a:pt x="1422" y="0"/>
                    <a:pt x="922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46;p44">
              <a:extLst>
                <a:ext uri="{FF2B5EF4-FFF2-40B4-BE49-F238E27FC236}">
                  <a16:creationId xmlns:a16="http://schemas.microsoft.com/office/drawing/2014/main" id="{D5139134-41DF-ECF5-9824-C41E6B39A02B}"/>
                </a:ext>
              </a:extLst>
            </p:cNvPr>
            <p:cNvSpPr/>
            <p:nvPr/>
          </p:nvSpPr>
          <p:spPr>
            <a:xfrm>
              <a:off x="5779325" y="4417325"/>
              <a:ext cx="27700" cy="34950"/>
            </a:xfrm>
            <a:custGeom>
              <a:avLst/>
              <a:gdLst/>
              <a:ahLst/>
              <a:cxnLst/>
              <a:rect l="l" t="t" r="r" b="b"/>
              <a:pathLst>
                <a:path w="1108" h="1398" extrusionOk="0">
                  <a:moveTo>
                    <a:pt x="711" y="0"/>
                  </a:moveTo>
                  <a:lnTo>
                    <a:pt x="1" y="791"/>
                  </a:lnTo>
                  <a:lnTo>
                    <a:pt x="776" y="1397"/>
                  </a:lnTo>
                  <a:lnTo>
                    <a:pt x="1107" y="307"/>
                  </a:lnTo>
                  <a:lnTo>
                    <a:pt x="1107" y="307"/>
                  </a:lnTo>
                  <a:cubicBezTo>
                    <a:pt x="1086" y="311"/>
                    <a:pt x="1065" y="313"/>
                    <a:pt x="1045" y="313"/>
                  </a:cubicBezTo>
                  <a:cubicBezTo>
                    <a:pt x="870" y="313"/>
                    <a:pt x="726" y="166"/>
                    <a:pt x="7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47;p44">
              <a:extLst>
                <a:ext uri="{FF2B5EF4-FFF2-40B4-BE49-F238E27FC236}">
                  <a16:creationId xmlns:a16="http://schemas.microsoft.com/office/drawing/2014/main" id="{55572661-BCF5-E5D8-07FB-CEF17D937AF4}"/>
                </a:ext>
              </a:extLst>
            </p:cNvPr>
            <p:cNvSpPr/>
            <p:nvPr/>
          </p:nvSpPr>
          <p:spPr>
            <a:xfrm>
              <a:off x="5797100" y="4317125"/>
              <a:ext cx="100550" cy="108000"/>
            </a:xfrm>
            <a:custGeom>
              <a:avLst/>
              <a:gdLst/>
              <a:ahLst/>
              <a:cxnLst/>
              <a:rect l="l" t="t" r="r" b="b"/>
              <a:pathLst>
                <a:path w="4022" h="4320" extrusionOk="0">
                  <a:moveTo>
                    <a:pt x="3157" y="0"/>
                  </a:moveTo>
                  <a:cubicBezTo>
                    <a:pt x="3088" y="0"/>
                    <a:pt x="3018" y="9"/>
                    <a:pt x="2948" y="27"/>
                  </a:cubicBezTo>
                  <a:cubicBezTo>
                    <a:pt x="2480" y="148"/>
                    <a:pt x="1801" y="592"/>
                    <a:pt x="1066" y="1909"/>
                  </a:cubicBezTo>
                  <a:lnTo>
                    <a:pt x="41" y="3814"/>
                  </a:lnTo>
                  <a:cubicBezTo>
                    <a:pt x="17" y="3871"/>
                    <a:pt x="0" y="3935"/>
                    <a:pt x="0" y="3992"/>
                  </a:cubicBezTo>
                  <a:cubicBezTo>
                    <a:pt x="15" y="4176"/>
                    <a:pt x="164" y="4319"/>
                    <a:pt x="342" y="4319"/>
                  </a:cubicBezTo>
                  <a:cubicBezTo>
                    <a:pt x="360" y="4319"/>
                    <a:pt x="378" y="4318"/>
                    <a:pt x="396" y="4315"/>
                  </a:cubicBezTo>
                  <a:cubicBezTo>
                    <a:pt x="437" y="4307"/>
                    <a:pt x="485" y="4299"/>
                    <a:pt x="525" y="4258"/>
                  </a:cubicBezTo>
                  <a:lnTo>
                    <a:pt x="2504" y="2926"/>
                  </a:lnTo>
                  <a:cubicBezTo>
                    <a:pt x="2504" y="2926"/>
                    <a:pt x="4022" y="1812"/>
                    <a:pt x="3965" y="762"/>
                  </a:cubicBezTo>
                  <a:cubicBezTo>
                    <a:pt x="3945" y="324"/>
                    <a:pt x="3577" y="0"/>
                    <a:pt x="3157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48;p44">
              <a:extLst>
                <a:ext uri="{FF2B5EF4-FFF2-40B4-BE49-F238E27FC236}">
                  <a16:creationId xmlns:a16="http://schemas.microsoft.com/office/drawing/2014/main" id="{BE84E2A7-FCC0-1870-D8DE-F1842DCA192D}"/>
                </a:ext>
              </a:extLst>
            </p:cNvPr>
            <p:cNvSpPr/>
            <p:nvPr/>
          </p:nvSpPr>
          <p:spPr>
            <a:xfrm>
              <a:off x="5745425" y="4437100"/>
              <a:ext cx="58775" cy="49475"/>
            </a:xfrm>
            <a:custGeom>
              <a:avLst/>
              <a:gdLst/>
              <a:ahLst/>
              <a:cxnLst/>
              <a:rect l="l" t="t" r="r" b="b"/>
              <a:pathLst>
                <a:path w="2351" h="1979" extrusionOk="0">
                  <a:moveTo>
                    <a:pt x="1341" y="0"/>
                  </a:moveTo>
                  <a:lnTo>
                    <a:pt x="1090" y="41"/>
                  </a:lnTo>
                  <a:cubicBezTo>
                    <a:pt x="606" y="113"/>
                    <a:pt x="202" y="485"/>
                    <a:pt x="121" y="969"/>
                  </a:cubicBezTo>
                  <a:cubicBezTo>
                    <a:pt x="0" y="1753"/>
                    <a:pt x="775" y="1914"/>
                    <a:pt x="775" y="1914"/>
                  </a:cubicBezTo>
                  <a:cubicBezTo>
                    <a:pt x="897" y="1535"/>
                    <a:pt x="1074" y="1083"/>
                    <a:pt x="1187" y="792"/>
                  </a:cubicBezTo>
                  <a:cubicBezTo>
                    <a:pt x="1244" y="679"/>
                    <a:pt x="1341" y="622"/>
                    <a:pt x="1454" y="622"/>
                  </a:cubicBezTo>
                  <a:cubicBezTo>
                    <a:pt x="1502" y="622"/>
                    <a:pt x="1567" y="630"/>
                    <a:pt x="1615" y="671"/>
                  </a:cubicBezTo>
                  <a:cubicBezTo>
                    <a:pt x="1704" y="727"/>
                    <a:pt x="1744" y="840"/>
                    <a:pt x="1728" y="953"/>
                  </a:cubicBezTo>
                  <a:lnTo>
                    <a:pt x="1502" y="1979"/>
                  </a:lnTo>
                  <a:cubicBezTo>
                    <a:pt x="2350" y="1874"/>
                    <a:pt x="2116" y="606"/>
                    <a:pt x="2116" y="606"/>
                  </a:cubicBezTo>
                  <a:lnTo>
                    <a:pt x="1341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49;p44">
              <a:extLst>
                <a:ext uri="{FF2B5EF4-FFF2-40B4-BE49-F238E27FC236}">
                  <a16:creationId xmlns:a16="http://schemas.microsoft.com/office/drawing/2014/main" id="{38A0B5FA-D087-071E-DC85-D860DA2FEE0E}"/>
                </a:ext>
              </a:extLst>
            </p:cNvPr>
            <p:cNvSpPr/>
            <p:nvPr/>
          </p:nvSpPr>
          <p:spPr>
            <a:xfrm>
              <a:off x="6077175" y="4816225"/>
              <a:ext cx="90800" cy="123200"/>
            </a:xfrm>
            <a:custGeom>
              <a:avLst/>
              <a:gdLst/>
              <a:ahLst/>
              <a:cxnLst/>
              <a:rect l="l" t="t" r="r" b="b"/>
              <a:pathLst>
                <a:path w="3632" h="4928" extrusionOk="0">
                  <a:moveTo>
                    <a:pt x="507" y="1"/>
                  </a:moveTo>
                  <a:cubicBezTo>
                    <a:pt x="402" y="130"/>
                    <a:pt x="361" y="2375"/>
                    <a:pt x="361" y="2375"/>
                  </a:cubicBezTo>
                  <a:cubicBezTo>
                    <a:pt x="0" y="4820"/>
                    <a:pt x="1473" y="4928"/>
                    <a:pt x="1735" y="4928"/>
                  </a:cubicBezTo>
                  <a:cubicBezTo>
                    <a:pt x="1760" y="4928"/>
                    <a:pt x="1774" y="4927"/>
                    <a:pt x="1774" y="4927"/>
                  </a:cubicBezTo>
                  <a:cubicBezTo>
                    <a:pt x="3632" y="4612"/>
                    <a:pt x="1774" y="865"/>
                    <a:pt x="1774" y="865"/>
                  </a:cubicBezTo>
                  <a:cubicBezTo>
                    <a:pt x="1718" y="1010"/>
                    <a:pt x="1669" y="1131"/>
                    <a:pt x="1621" y="1252"/>
                  </a:cubicBezTo>
                  <a:cubicBezTo>
                    <a:pt x="1548" y="1422"/>
                    <a:pt x="1387" y="1503"/>
                    <a:pt x="1225" y="1503"/>
                  </a:cubicBezTo>
                  <a:cubicBezTo>
                    <a:pt x="1072" y="1503"/>
                    <a:pt x="910" y="1414"/>
                    <a:pt x="854" y="1244"/>
                  </a:cubicBezTo>
                  <a:cubicBezTo>
                    <a:pt x="741" y="970"/>
                    <a:pt x="620" y="574"/>
                    <a:pt x="5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0;p44">
              <a:extLst>
                <a:ext uri="{FF2B5EF4-FFF2-40B4-BE49-F238E27FC236}">
                  <a16:creationId xmlns:a16="http://schemas.microsoft.com/office/drawing/2014/main" id="{6334F917-17C3-8930-1812-64EBA7A57582}"/>
                </a:ext>
              </a:extLst>
            </p:cNvPr>
            <p:cNvSpPr/>
            <p:nvPr/>
          </p:nvSpPr>
          <p:spPr>
            <a:xfrm>
              <a:off x="6105775" y="4788150"/>
              <a:ext cx="29100" cy="65675"/>
            </a:xfrm>
            <a:custGeom>
              <a:avLst/>
              <a:gdLst/>
              <a:ahLst/>
              <a:cxnLst/>
              <a:rect l="l" t="t" r="r" b="b"/>
              <a:pathLst>
                <a:path w="1164" h="2627" extrusionOk="0">
                  <a:moveTo>
                    <a:pt x="1073" y="1"/>
                  </a:moveTo>
                  <a:cubicBezTo>
                    <a:pt x="799" y="1"/>
                    <a:pt x="1" y="206"/>
                    <a:pt x="81" y="2626"/>
                  </a:cubicBezTo>
                  <a:cubicBezTo>
                    <a:pt x="89" y="2626"/>
                    <a:pt x="96" y="2626"/>
                    <a:pt x="103" y="2626"/>
                  </a:cubicBezTo>
                  <a:cubicBezTo>
                    <a:pt x="256" y="2626"/>
                    <a:pt x="399" y="2545"/>
                    <a:pt x="461" y="2375"/>
                  </a:cubicBezTo>
                  <a:cubicBezTo>
                    <a:pt x="517" y="2254"/>
                    <a:pt x="566" y="2117"/>
                    <a:pt x="614" y="1988"/>
                  </a:cubicBezTo>
                  <a:cubicBezTo>
                    <a:pt x="921" y="1140"/>
                    <a:pt x="1163" y="9"/>
                    <a:pt x="1163" y="9"/>
                  </a:cubicBezTo>
                  <a:cubicBezTo>
                    <a:pt x="1163" y="9"/>
                    <a:pt x="1129" y="1"/>
                    <a:pt x="1073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1;p44">
              <a:extLst>
                <a:ext uri="{FF2B5EF4-FFF2-40B4-BE49-F238E27FC236}">
                  <a16:creationId xmlns:a16="http://schemas.microsoft.com/office/drawing/2014/main" id="{4F9B0D88-4F35-0C45-87BD-E49A07502B18}"/>
                </a:ext>
              </a:extLst>
            </p:cNvPr>
            <p:cNvSpPr/>
            <p:nvPr/>
          </p:nvSpPr>
          <p:spPr>
            <a:xfrm>
              <a:off x="6069425" y="4608100"/>
              <a:ext cx="76750" cy="56775"/>
            </a:xfrm>
            <a:custGeom>
              <a:avLst/>
              <a:gdLst/>
              <a:ahLst/>
              <a:cxnLst/>
              <a:rect l="l" t="t" r="r" b="b"/>
              <a:pathLst>
                <a:path w="3070" h="2271" extrusionOk="0">
                  <a:moveTo>
                    <a:pt x="235" y="0"/>
                  </a:moveTo>
                  <a:cubicBezTo>
                    <a:pt x="130" y="444"/>
                    <a:pt x="49" y="856"/>
                    <a:pt x="1" y="1252"/>
                  </a:cubicBezTo>
                  <a:cubicBezTo>
                    <a:pt x="195" y="1744"/>
                    <a:pt x="671" y="2003"/>
                    <a:pt x="1002" y="2140"/>
                  </a:cubicBezTo>
                  <a:cubicBezTo>
                    <a:pt x="1115" y="2180"/>
                    <a:pt x="1212" y="2205"/>
                    <a:pt x="1285" y="2229"/>
                  </a:cubicBezTo>
                  <a:cubicBezTo>
                    <a:pt x="1333" y="2245"/>
                    <a:pt x="1382" y="2261"/>
                    <a:pt x="1438" y="2261"/>
                  </a:cubicBezTo>
                  <a:cubicBezTo>
                    <a:pt x="1508" y="2267"/>
                    <a:pt x="1576" y="2270"/>
                    <a:pt x="1640" y="2270"/>
                  </a:cubicBezTo>
                  <a:cubicBezTo>
                    <a:pt x="2668" y="2270"/>
                    <a:pt x="3054" y="1532"/>
                    <a:pt x="3070" y="1494"/>
                  </a:cubicBezTo>
                  <a:cubicBezTo>
                    <a:pt x="2916" y="929"/>
                    <a:pt x="2738" y="630"/>
                    <a:pt x="2730" y="614"/>
                  </a:cubicBezTo>
                  <a:cubicBezTo>
                    <a:pt x="2387" y="1164"/>
                    <a:pt x="1942" y="1494"/>
                    <a:pt x="1339" y="1494"/>
                  </a:cubicBezTo>
                  <a:cubicBezTo>
                    <a:pt x="1332" y="1494"/>
                    <a:pt x="1325" y="1494"/>
                    <a:pt x="1317" y="1494"/>
                  </a:cubicBezTo>
                  <a:cubicBezTo>
                    <a:pt x="1317" y="1494"/>
                    <a:pt x="1314" y="1494"/>
                    <a:pt x="1308" y="1494"/>
                  </a:cubicBezTo>
                  <a:cubicBezTo>
                    <a:pt x="1234" y="1494"/>
                    <a:pt x="735" y="1439"/>
                    <a:pt x="235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2;p44">
              <a:extLst>
                <a:ext uri="{FF2B5EF4-FFF2-40B4-BE49-F238E27FC236}">
                  <a16:creationId xmlns:a16="http://schemas.microsoft.com/office/drawing/2014/main" id="{EF2BFDF7-940E-46A1-1494-CD36E9A9EB6D}"/>
                </a:ext>
              </a:extLst>
            </p:cNvPr>
            <p:cNvSpPr/>
            <p:nvPr/>
          </p:nvSpPr>
          <p:spPr>
            <a:xfrm>
              <a:off x="6062375" y="4639575"/>
              <a:ext cx="42225" cy="121150"/>
            </a:xfrm>
            <a:custGeom>
              <a:avLst/>
              <a:gdLst/>
              <a:ahLst/>
              <a:cxnLst/>
              <a:rect l="l" t="t" r="r" b="b"/>
              <a:pathLst>
                <a:path w="1689" h="4846" extrusionOk="0">
                  <a:moveTo>
                    <a:pt x="283" y="1"/>
                  </a:moveTo>
                  <a:lnTo>
                    <a:pt x="283" y="1"/>
                  </a:lnTo>
                  <a:cubicBezTo>
                    <a:pt x="0" y="2108"/>
                    <a:pt x="364" y="3554"/>
                    <a:pt x="630" y="4265"/>
                  </a:cubicBezTo>
                  <a:cubicBezTo>
                    <a:pt x="695" y="4458"/>
                    <a:pt x="759" y="4652"/>
                    <a:pt x="800" y="4846"/>
                  </a:cubicBezTo>
                  <a:cubicBezTo>
                    <a:pt x="1688" y="3950"/>
                    <a:pt x="1397" y="3118"/>
                    <a:pt x="1397" y="3118"/>
                  </a:cubicBezTo>
                  <a:cubicBezTo>
                    <a:pt x="1139" y="2036"/>
                    <a:pt x="1284" y="889"/>
                    <a:pt x="1284" y="889"/>
                  </a:cubicBezTo>
                  <a:cubicBezTo>
                    <a:pt x="953" y="760"/>
                    <a:pt x="477" y="493"/>
                    <a:pt x="283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3;p44">
              <a:extLst>
                <a:ext uri="{FF2B5EF4-FFF2-40B4-BE49-F238E27FC236}">
                  <a16:creationId xmlns:a16="http://schemas.microsoft.com/office/drawing/2014/main" id="{E43C5E7D-65F6-0DDC-E70D-D5535A960040}"/>
                </a:ext>
              </a:extLst>
            </p:cNvPr>
            <p:cNvSpPr/>
            <p:nvPr/>
          </p:nvSpPr>
          <p:spPr>
            <a:xfrm>
              <a:off x="6082350" y="4645450"/>
              <a:ext cx="76550" cy="208350"/>
            </a:xfrm>
            <a:custGeom>
              <a:avLst/>
              <a:gdLst/>
              <a:ahLst/>
              <a:cxnLst/>
              <a:rect l="l" t="t" r="r" b="b"/>
              <a:pathLst>
                <a:path w="3062" h="8334" extrusionOk="0">
                  <a:moveTo>
                    <a:pt x="2553" y="0"/>
                  </a:moveTo>
                  <a:cubicBezTo>
                    <a:pt x="2537" y="23"/>
                    <a:pt x="2147" y="775"/>
                    <a:pt x="1108" y="775"/>
                  </a:cubicBezTo>
                  <a:cubicBezTo>
                    <a:pt x="1048" y="775"/>
                    <a:pt x="986" y="772"/>
                    <a:pt x="921" y="767"/>
                  </a:cubicBezTo>
                  <a:lnTo>
                    <a:pt x="768" y="735"/>
                  </a:lnTo>
                  <a:cubicBezTo>
                    <a:pt x="703" y="727"/>
                    <a:pt x="606" y="695"/>
                    <a:pt x="485" y="646"/>
                  </a:cubicBezTo>
                  <a:lnTo>
                    <a:pt x="485" y="646"/>
                  </a:lnTo>
                  <a:cubicBezTo>
                    <a:pt x="485" y="646"/>
                    <a:pt x="340" y="1801"/>
                    <a:pt x="598" y="2883"/>
                  </a:cubicBezTo>
                  <a:cubicBezTo>
                    <a:pt x="598" y="2883"/>
                    <a:pt x="897" y="3723"/>
                    <a:pt x="1" y="4611"/>
                  </a:cubicBezTo>
                  <a:cubicBezTo>
                    <a:pt x="57" y="4845"/>
                    <a:pt x="90" y="5071"/>
                    <a:pt x="114" y="5305"/>
                  </a:cubicBezTo>
                  <a:cubicBezTo>
                    <a:pt x="162" y="5919"/>
                    <a:pt x="219" y="6428"/>
                    <a:pt x="300" y="6840"/>
                  </a:cubicBezTo>
                  <a:cubicBezTo>
                    <a:pt x="405" y="7413"/>
                    <a:pt x="534" y="7809"/>
                    <a:pt x="655" y="8083"/>
                  </a:cubicBezTo>
                  <a:cubicBezTo>
                    <a:pt x="728" y="8245"/>
                    <a:pt x="881" y="8334"/>
                    <a:pt x="1026" y="8334"/>
                  </a:cubicBezTo>
                  <a:cubicBezTo>
                    <a:pt x="946" y="5914"/>
                    <a:pt x="1744" y="5709"/>
                    <a:pt x="2018" y="5709"/>
                  </a:cubicBezTo>
                  <a:cubicBezTo>
                    <a:pt x="2074" y="5709"/>
                    <a:pt x="2108" y="5717"/>
                    <a:pt x="2108" y="5717"/>
                  </a:cubicBezTo>
                  <a:cubicBezTo>
                    <a:pt x="3061" y="2947"/>
                    <a:pt x="2835" y="1026"/>
                    <a:pt x="2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54;p44">
              <a:extLst>
                <a:ext uri="{FF2B5EF4-FFF2-40B4-BE49-F238E27FC236}">
                  <a16:creationId xmlns:a16="http://schemas.microsoft.com/office/drawing/2014/main" id="{AB150555-F623-03BD-653B-6B1DE69AEEAD}"/>
                </a:ext>
              </a:extLst>
            </p:cNvPr>
            <p:cNvSpPr/>
            <p:nvPr/>
          </p:nvSpPr>
          <p:spPr>
            <a:xfrm>
              <a:off x="6054300" y="4472825"/>
              <a:ext cx="52700" cy="172650"/>
            </a:xfrm>
            <a:custGeom>
              <a:avLst/>
              <a:gdLst/>
              <a:ahLst/>
              <a:cxnLst/>
              <a:rect l="l" t="t" r="r" b="b"/>
              <a:pathLst>
                <a:path w="2108" h="6906" extrusionOk="0">
                  <a:moveTo>
                    <a:pt x="913" y="1"/>
                  </a:moveTo>
                  <a:cubicBezTo>
                    <a:pt x="792" y="98"/>
                    <a:pt x="671" y="219"/>
                    <a:pt x="558" y="340"/>
                  </a:cubicBezTo>
                  <a:cubicBezTo>
                    <a:pt x="493" y="413"/>
                    <a:pt x="444" y="485"/>
                    <a:pt x="396" y="550"/>
                  </a:cubicBezTo>
                  <a:cubicBezTo>
                    <a:pt x="396" y="550"/>
                    <a:pt x="243" y="768"/>
                    <a:pt x="0" y="905"/>
                  </a:cubicBezTo>
                  <a:cubicBezTo>
                    <a:pt x="210" y="3134"/>
                    <a:pt x="525" y="4539"/>
                    <a:pt x="840" y="5419"/>
                  </a:cubicBezTo>
                  <a:cubicBezTo>
                    <a:pt x="1340" y="6850"/>
                    <a:pt x="1839" y="6905"/>
                    <a:pt x="1913" y="6905"/>
                  </a:cubicBezTo>
                  <a:cubicBezTo>
                    <a:pt x="1919" y="6905"/>
                    <a:pt x="1922" y="6905"/>
                    <a:pt x="1922" y="6905"/>
                  </a:cubicBezTo>
                  <a:cubicBezTo>
                    <a:pt x="2108" y="3013"/>
                    <a:pt x="913" y="1"/>
                    <a:pt x="913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55;p44">
              <a:extLst>
                <a:ext uri="{FF2B5EF4-FFF2-40B4-BE49-F238E27FC236}">
                  <a16:creationId xmlns:a16="http://schemas.microsoft.com/office/drawing/2014/main" id="{37B4B296-C3AB-F9CB-02A4-063458AAE81A}"/>
                </a:ext>
              </a:extLst>
            </p:cNvPr>
            <p:cNvSpPr/>
            <p:nvPr/>
          </p:nvSpPr>
          <p:spPr>
            <a:xfrm>
              <a:off x="6077100" y="4417325"/>
              <a:ext cx="95125" cy="228150"/>
            </a:xfrm>
            <a:custGeom>
              <a:avLst/>
              <a:gdLst/>
              <a:ahLst/>
              <a:cxnLst/>
              <a:rect l="l" t="t" r="r" b="b"/>
              <a:pathLst>
                <a:path w="3805" h="9126" extrusionOk="0">
                  <a:moveTo>
                    <a:pt x="3150" y="0"/>
                  </a:moveTo>
                  <a:lnTo>
                    <a:pt x="3150" y="0"/>
                  </a:lnTo>
                  <a:cubicBezTo>
                    <a:pt x="2964" y="808"/>
                    <a:pt x="2326" y="1437"/>
                    <a:pt x="1503" y="1583"/>
                  </a:cubicBezTo>
                  <a:lnTo>
                    <a:pt x="1471" y="1583"/>
                  </a:lnTo>
                  <a:cubicBezTo>
                    <a:pt x="938" y="1664"/>
                    <a:pt x="421" y="1874"/>
                    <a:pt x="1" y="2221"/>
                  </a:cubicBezTo>
                  <a:cubicBezTo>
                    <a:pt x="1" y="2221"/>
                    <a:pt x="1212" y="5249"/>
                    <a:pt x="1010" y="9125"/>
                  </a:cubicBezTo>
                  <a:cubicBezTo>
                    <a:pt x="1018" y="9125"/>
                    <a:pt x="1025" y="9125"/>
                    <a:pt x="1032" y="9125"/>
                  </a:cubicBezTo>
                  <a:cubicBezTo>
                    <a:pt x="1635" y="9125"/>
                    <a:pt x="2088" y="8795"/>
                    <a:pt x="2423" y="8245"/>
                  </a:cubicBezTo>
                  <a:cubicBezTo>
                    <a:pt x="3804" y="5984"/>
                    <a:pt x="3166" y="97"/>
                    <a:pt x="3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56;p44">
              <a:extLst>
                <a:ext uri="{FF2B5EF4-FFF2-40B4-BE49-F238E27FC236}">
                  <a16:creationId xmlns:a16="http://schemas.microsoft.com/office/drawing/2014/main" id="{BD190705-79C5-72C5-CE67-E562F1885A18}"/>
                </a:ext>
              </a:extLst>
            </p:cNvPr>
            <p:cNvSpPr/>
            <p:nvPr/>
          </p:nvSpPr>
          <p:spPr>
            <a:xfrm>
              <a:off x="5918625" y="4816425"/>
              <a:ext cx="90625" cy="123200"/>
            </a:xfrm>
            <a:custGeom>
              <a:avLst/>
              <a:gdLst/>
              <a:ahLst/>
              <a:cxnLst/>
              <a:rect l="l" t="t" r="r" b="b"/>
              <a:pathLst>
                <a:path w="3625" h="4928" extrusionOk="0">
                  <a:moveTo>
                    <a:pt x="3118" y="1"/>
                  </a:moveTo>
                  <a:cubicBezTo>
                    <a:pt x="3005" y="574"/>
                    <a:pt x="2884" y="970"/>
                    <a:pt x="2771" y="1244"/>
                  </a:cubicBezTo>
                  <a:cubicBezTo>
                    <a:pt x="2706" y="1406"/>
                    <a:pt x="2553" y="1495"/>
                    <a:pt x="2399" y="1495"/>
                  </a:cubicBezTo>
                  <a:cubicBezTo>
                    <a:pt x="2392" y="1495"/>
                    <a:pt x="2384" y="1495"/>
                    <a:pt x="2377" y="1495"/>
                  </a:cubicBezTo>
                  <a:cubicBezTo>
                    <a:pt x="2223" y="1495"/>
                    <a:pt x="2073" y="1414"/>
                    <a:pt x="2003" y="1252"/>
                  </a:cubicBezTo>
                  <a:cubicBezTo>
                    <a:pt x="1955" y="1131"/>
                    <a:pt x="1907" y="1002"/>
                    <a:pt x="1858" y="873"/>
                  </a:cubicBezTo>
                  <a:cubicBezTo>
                    <a:pt x="1858" y="873"/>
                    <a:pt x="1" y="4612"/>
                    <a:pt x="1858" y="4927"/>
                  </a:cubicBezTo>
                  <a:cubicBezTo>
                    <a:pt x="1858" y="4927"/>
                    <a:pt x="1872" y="4928"/>
                    <a:pt x="1897" y="4928"/>
                  </a:cubicBezTo>
                  <a:cubicBezTo>
                    <a:pt x="2158" y="4928"/>
                    <a:pt x="3625" y="4820"/>
                    <a:pt x="3271" y="2375"/>
                  </a:cubicBezTo>
                  <a:cubicBezTo>
                    <a:pt x="3271" y="2375"/>
                    <a:pt x="3239" y="130"/>
                    <a:pt x="31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57;p44">
              <a:extLst>
                <a:ext uri="{FF2B5EF4-FFF2-40B4-BE49-F238E27FC236}">
                  <a16:creationId xmlns:a16="http://schemas.microsoft.com/office/drawing/2014/main" id="{6B4A2374-047A-404E-4521-8ADDB716DBD1}"/>
                </a:ext>
              </a:extLst>
            </p:cNvPr>
            <p:cNvSpPr/>
            <p:nvPr/>
          </p:nvSpPr>
          <p:spPr>
            <a:xfrm>
              <a:off x="5951325" y="4788550"/>
              <a:ext cx="29100" cy="65450"/>
            </a:xfrm>
            <a:custGeom>
              <a:avLst/>
              <a:gdLst/>
              <a:ahLst/>
              <a:cxnLst/>
              <a:rect l="l" t="t" r="r" b="b"/>
              <a:pathLst>
                <a:path w="1164" h="2618" extrusionOk="0">
                  <a:moveTo>
                    <a:pt x="95" y="0"/>
                  </a:moveTo>
                  <a:cubicBezTo>
                    <a:pt x="37" y="0"/>
                    <a:pt x="1" y="9"/>
                    <a:pt x="1" y="9"/>
                  </a:cubicBezTo>
                  <a:cubicBezTo>
                    <a:pt x="1" y="9"/>
                    <a:pt x="243" y="1124"/>
                    <a:pt x="534" y="1988"/>
                  </a:cubicBezTo>
                  <a:cubicBezTo>
                    <a:pt x="582" y="2125"/>
                    <a:pt x="639" y="2246"/>
                    <a:pt x="687" y="2367"/>
                  </a:cubicBezTo>
                  <a:cubicBezTo>
                    <a:pt x="760" y="2537"/>
                    <a:pt x="922" y="2618"/>
                    <a:pt x="1083" y="2618"/>
                  </a:cubicBezTo>
                  <a:cubicBezTo>
                    <a:pt x="1163" y="210"/>
                    <a:pt x="372" y="0"/>
                    <a:pt x="95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58;p44">
              <a:extLst>
                <a:ext uri="{FF2B5EF4-FFF2-40B4-BE49-F238E27FC236}">
                  <a16:creationId xmlns:a16="http://schemas.microsoft.com/office/drawing/2014/main" id="{49C2E034-1981-6F49-553C-42BA58ABB393}"/>
                </a:ext>
              </a:extLst>
            </p:cNvPr>
            <p:cNvSpPr/>
            <p:nvPr/>
          </p:nvSpPr>
          <p:spPr>
            <a:xfrm>
              <a:off x="5940225" y="4608300"/>
              <a:ext cx="76750" cy="56750"/>
            </a:xfrm>
            <a:custGeom>
              <a:avLst/>
              <a:gdLst/>
              <a:ahLst/>
              <a:cxnLst/>
              <a:rect l="l" t="t" r="r" b="b"/>
              <a:pathLst>
                <a:path w="3070" h="2270" extrusionOk="0">
                  <a:moveTo>
                    <a:pt x="2835" y="0"/>
                  </a:moveTo>
                  <a:cubicBezTo>
                    <a:pt x="2336" y="1431"/>
                    <a:pt x="1843" y="1486"/>
                    <a:pt x="1770" y="1486"/>
                  </a:cubicBezTo>
                  <a:cubicBezTo>
                    <a:pt x="1764" y="1486"/>
                    <a:pt x="1761" y="1486"/>
                    <a:pt x="1761" y="1486"/>
                  </a:cubicBezTo>
                  <a:cubicBezTo>
                    <a:pt x="1754" y="1486"/>
                    <a:pt x="1746" y="1486"/>
                    <a:pt x="1739" y="1486"/>
                  </a:cubicBezTo>
                  <a:cubicBezTo>
                    <a:pt x="1128" y="1486"/>
                    <a:pt x="675" y="1156"/>
                    <a:pt x="348" y="614"/>
                  </a:cubicBezTo>
                  <a:cubicBezTo>
                    <a:pt x="348" y="614"/>
                    <a:pt x="162" y="905"/>
                    <a:pt x="1" y="1494"/>
                  </a:cubicBezTo>
                  <a:cubicBezTo>
                    <a:pt x="16" y="1525"/>
                    <a:pt x="406" y="2269"/>
                    <a:pt x="1444" y="2269"/>
                  </a:cubicBezTo>
                  <a:cubicBezTo>
                    <a:pt x="1505" y="2269"/>
                    <a:pt x="1567" y="2267"/>
                    <a:pt x="1632" y="2261"/>
                  </a:cubicBezTo>
                  <a:lnTo>
                    <a:pt x="1785" y="2229"/>
                  </a:lnTo>
                  <a:cubicBezTo>
                    <a:pt x="1850" y="2221"/>
                    <a:pt x="1947" y="2189"/>
                    <a:pt x="2068" y="2140"/>
                  </a:cubicBezTo>
                  <a:cubicBezTo>
                    <a:pt x="2407" y="2011"/>
                    <a:pt x="2876" y="1744"/>
                    <a:pt x="3069" y="1252"/>
                  </a:cubicBezTo>
                  <a:cubicBezTo>
                    <a:pt x="3021" y="856"/>
                    <a:pt x="2940" y="436"/>
                    <a:pt x="2835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59;p44">
              <a:extLst>
                <a:ext uri="{FF2B5EF4-FFF2-40B4-BE49-F238E27FC236}">
                  <a16:creationId xmlns:a16="http://schemas.microsoft.com/office/drawing/2014/main" id="{A4D9E232-ED9F-4CB4-2C4A-84F019947E62}"/>
                </a:ext>
              </a:extLst>
            </p:cNvPr>
            <p:cNvSpPr/>
            <p:nvPr/>
          </p:nvSpPr>
          <p:spPr>
            <a:xfrm>
              <a:off x="5981625" y="4639575"/>
              <a:ext cx="42425" cy="121150"/>
            </a:xfrm>
            <a:custGeom>
              <a:avLst/>
              <a:gdLst/>
              <a:ahLst/>
              <a:cxnLst/>
              <a:rect l="l" t="t" r="r" b="b"/>
              <a:pathLst>
                <a:path w="1697" h="4846" extrusionOk="0">
                  <a:moveTo>
                    <a:pt x="1413" y="1"/>
                  </a:moveTo>
                  <a:cubicBezTo>
                    <a:pt x="1212" y="493"/>
                    <a:pt x="751" y="760"/>
                    <a:pt x="412" y="881"/>
                  </a:cubicBezTo>
                  <a:cubicBezTo>
                    <a:pt x="412" y="881"/>
                    <a:pt x="557" y="2036"/>
                    <a:pt x="307" y="3118"/>
                  </a:cubicBezTo>
                  <a:cubicBezTo>
                    <a:pt x="307" y="3118"/>
                    <a:pt x="0" y="3958"/>
                    <a:pt x="897" y="4846"/>
                  </a:cubicBezTo>
                  <a:cubicBezTo>
                    <a:pt x="937" y="4652"/>
                    <a:pt x="1002" y="4458"/>
                    <a:pt x="1074" y="4273"/>
                  </a:cubicBezTo>
                  <a:cubicBezTo>
                    <a:pt x="1333" y="3554"/>
                    <a:pt x="1696" y="2108"/>
                    <a:pt x="1413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0;p44">
              <a:extLst>
                <a:ext uri="{FF2B5EF4-FFF2-40B4-BE49-F238E27FC236}">
                  <a16:creationId xmlns:a16="http://schemas.microsoft.com/office/drawing/2014/main" id="{64D1E08D-CB96-AF02-DA99-46E52C64AA9E}"/>
                </a:ext>
              </a:extLst>
            </p:cNvPr>
            <p:cNvSpPr/>
            <p:nvPr/>
          </p:nvSpPr>
          <p:spPr>
            <a:xfrm>
              <a:off x="5927725" y="4645225"/>
              <a:ext cx="76725" cy="208575"/>
            </a:xfrm>
            <a:custGeom>
              <a:avLst/>
              <a:gdLst/>
              <a:ahLst/>
              <a:cxnLst/>
              <a:rect l="l" t="t" r="r" b="b"/>
              <a:pathLst>
                <a:path w="3069" h="8343" extrusionOk="0">
                  <a:moveTo>
                    <a:pt x="509" y="1"/>
                  </a:moveTo>
                  <a:cubicBezTo>
                    <a:pt x="218" y="1027"/>
                    <a:pt x="0" y="2956"/>
                    <a:pt x="953" y="5726"/>
                  </a:cubicBezTo>
                  <a:cubicBezTo>
                    <a:pt x="953" y="5726"/>
                    <a:pt x="987" y="5718"/>
                    <a:pt x="1044" y="5718"/>
                  </a:cubicBezTo>
                  <a:cubicBezTo>
                    <a:pt x="1320" y="5718"/>
                    <a:pt x="2122" y="5923"/>
                    <a:pt x="2035" y="8343"/>
                  </a:cubicBezTo>
                  <a:cubicBezTo>
                    <a:pt x="2189" y="8343"/>
                    <a:pt x="2342" y="8262"/>
                    <a:pt x="2407" y="8092"/>
                  </a:cubicBezTo>
                  <a:cubicBezTo>
                    <a:pt x="2520" y="7818"/>
                    <a:pt x="2641" y="7422"/>
                    <a:pt x="2754" y="6849"/>
                  </a:cubicBezTo>
                  <a:cubicBezTo>
                    <a:pt x="2826" y="6437"/>
                    <a:pt x="2891" y="5928"/>
                    <a:pt x="2956" y="5314"/>
                  </a:cubicBezTo>
                  <a:cubicBezTo>
                    <a:pt x="2972" y="5080"/>
                    <a:pt x="3012" y="4846"/>
                    <a:pt x="3069" y="4620"/>
                  </a:cubicBezTo>
                  <a:cubicBezTo>
                    <a:pt x="2180" y="3716"/>
                    <a:pt x="2471" y="2892"/>
                    <a:pt x="2471" y="2892"/>
                  </a:cubicBezTo>
                  <a:cubicBezTo>
                    <a:pt x="2721" y="1810"/>
                    <a:pt x="2584" y="647"/>
                    <a:pt x="2584" y="647"/>
                  </a:cubicBezTo>
                  <a:lnTo>
                    <a:pt x="2584" y="647"/>
                  </a:lnTo>
                  <a:cubicBezTo>
                    <a:pt x="2471" y="687"/>
                    <a:pt x="2366" y="720"/>
                    <a:pt x="2302" y="744"/>
                  </a:cubicBezTo>
                  <a:cubicBezTo>
                    <a:pt x="2245" y="760"/>
                    <a:pt x="2197" y="768"/>
                    <a:pt x="2148" y="768"/>
                  </a:cubicBezTo>
                  <a:cubicBezTo>
                    <a:pt x="2073" y="775"/>
                    <a:pt x="2001" y="779"/>
                    <a:pt x="1932" y="779"/>
                  </a:cubicBezTo>
                  <a:cubicBezTo>
                    <a:pt x="915" y="779"/>
                    <a:pt x="532" y="46"/>
                    <a:pt x="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1;p44">
              <a:extLst>
                <a:ext uri="{FF2B5EF4-FFF2-40B4-BE49-F238E27FC236}">
                  <a16:creationId xmlns:a16="http://schemas.microsoft.com/office/drawing/2014/main" id="{E775E249-6627-208C-D23B-688DB2FAA44B}"/>
                </a:ext>
              </a:extLst>
            </p:cNvPr>
            <p:cNvSpPr/>
            <p:nvPr/>
          </p:nvSpPr>
          <p:spPr>
            <a:xfrm>
              <a:off x="5979200" y="4472825"/>
              <a:ext cx="52925" cy="172650"/>
            </a:xfrm>
            <a:custGeom>
              <a:avLst/>
              <a:gdLst/>
              <a:ahLst/>
              <a:cxnLst/>
              <a:rect l="l" t="t" r="r" b="b"/>
              <a:pathLst>
                <a:path w="2117" h="6906" extrusionOk="0">
                  <a:moveTo>
                    <a:pt x="1212" y="1"/>
                  </a:moveTo>
                  <a:cubicBezTo>
                    <a:pt x="1212" y="1"/>
                    <a:pt x="0" y="3029"/>
                    <a:pt x="202" y="6905"/>
                  </a:cubicBezTo>
                  <a:cubicBezTo>
                    <a:pt x="202" y="6905"/>
                    <a:pt x="205" y="6905"/>
                    <a:pt x="211" y="6905"/>
                  </a:cubicBezTo>
                  <a:cubicBezTo>
                    <a:pt x="284" y="6905"/>
                    <a:pt x="777" y="6850"/>
                    <a:pt x="1276" y="5419"/>
                  </a:cubicBezTo>
                  <a:cubicBezTo>
                    <a:pt x="1583" y="4539"/>
                    <a:pt x="1898" y="3134"/>
                    <a:pt x="2116" y="905"/>
                  </a:cubicBezTo>
                  <a:cubicBezTo>
                    <a:pt x="1874" y="768"/>
                    <a:pt x="1720" y="550"/>
                    <a:pt x="1720" y="550"/>
                  </a:cubicBezTo>
                  <a:cubicBezTo>
                    <a:pt x="1672" y="485"/>
                    <a:pt x="1615" y="413"/>
                    <a:pt x="1559" y="340"/>
                  </a:cubicBezTo>
                  <a:cubicBezTo>
                    <a:pt x="1454" y="211"/>
                    <a:pt x="1341" y="98"/>
                    <a:pt x="1212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2;p44">
              <a:extLst>
                <a:ext uri="{FF2B5EF4-FFF2-40B4-BE49-F238E27FC236}">
                  <a16:creationId xmlns:a16="http://schemas.microsoft.com/office/drawing/2014/main" id="{F7FAF394-0112-94F1-D726-DA0AEFD38622}"/>
                </a:ext>
              </a:extLst>
            </p:cNvPr>
            <p:cNvSpPr/>
            <p:nvPr/>
          </p:nvSpPr>
          <p:spPr>
            <a:xfrm>
              <a:off x="5913575" y="4416900"/>
              <a:ext cx="95525" cy="228575"/>
            </a:xfrm>
            <a:custGeom>
              <a:avLst/>
              <a:gdLst/>
              <a:ahLst/>
              <a:cxnLst/>
              <a:rect l="l" t="t" r="r" b="b"/>
              <a:pathLst>
                <a:path w="3821" h="9143" extrusionOk="0">
                  <a:moveTo>
                    <a:pt x="663" y="1"/>
                  </a:moveTo>
                  <a:lnTo>
                    <a:pt x="663" y="1"/>
                  </a:lnTo>
                  <a:cubicBezTo>
                    <a:pt x="663" y="2"/>
                    <a:pt x="1" y="5977"/>
                    <a:pt x="1398" y="8262"/>
                  </a:cubicBezTo>
                  <a:cubicBezTo>
                    <a:pt x="1733" y="8812"/>
                    <a:pt x="2186" y="9142"/>
                    <a:pt x="2789" y="9142"/>
                  </a:cubicBezTo>
                  <a:cubicBezTo>
                    <a:pt x="2796" y="9142"/>
                    <a:pt x="2804" y="9142"/>
                    <a:pt x="2811" y="9142"/>
                  </a:cubicBezTo>
                  <a:cubicBezTo>
                    <a:pt x="2625" y="5250"/>
                    <a:pt x="3820" y="2238"/>
                    <a:pt x="3820" y="2238"/>
                  </a:cubicBezTo>
                  <a:cubicBezTo>
                    <a:pt x="3409" y="1891"/>
                    <a:pt x="2892" y="1681"/>
                    <a:pt x="2351" y="1600"/>
                  </a:cubicBezTo>
                  <a:cubicBezTo>
                    <a:pt x="2335" y="1600"/>
                    <a:pt x="2327" y="1600"/>
                    <a:pt x="2310" y="1592"/>
                  </a:cubicBezTo>
                  <a:cubicBezTo>
                    <a:pt x="1479" y="1446"/>
                    <a:pt x="833" y="808"/>
                    <a:pt x="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3;p44">
              <a:extLst>
                <a:ext uri="{FF2B5EF4-FFF2-40B4-BE49-F238E27FC236}">
                  <a16:creationId xmlns:a16="http://schemas.microsoft.com/office/drawing/2014/main" id="{472BCB0E-98ED-8C59-3EF0-E269D12A0A10}"/>
                </a:ext>
              </a:extLst>
            </p:cNvPr>
            <p:cNvSpPr/>
            <p:nvPr/>
          </p:nvSpPr>
          <p:spPr>
            <a:xfrm>
              <a:off x="6102950" y="4387025"/>
              <a:ext cx="54525" cy="72300"/>
            </a:xfrm>
            <a:custGeom>
              <a:avLst/>
              <a:gdLst/>
              <a:ahLst/>
              <a:cxnLst/>
              <a:rect l="l" t="t" r="r" b="b"/>
              <a:pathLst>
                <a:path w="2181" h="2892" extrusionOk="0">
                  <a:moveTo>
                    <a:pt x="2124" y="1"/>
                  </a:moveTo>
                  <a:cubicBezTo>
                    <a:pt x="2124" y="1"/>
                    <a:pt x="97" y="792"/>
                    <a:pt x="0" y="2892"/>
                  </a:cubicBezTo>
                  <a:cubicBezTo>
                    <a:pt x="146" y="2851"/>
                    <a:pt x="291" y="2811"/>
                    <a:pt x="445" y="2795"/>
                  </a:cubicBezTo>
                  <a:lnTo>
                    <a:pt x="477" y="2795"/>
                  </a:lnTo>
                  <a:cubicBezTo>
                    <a:pt x="1309" y="2649"/>
                    <a:pt x="1955" y="2020"/>
                    <a:pt x="2124" y="1212"/>
                  </a:cubicBezTo>
                  <a:cubicBezTo>
                    <a:pt x="2140" y="1115"/>
                    <a:pt x="2157" y="1026"/>
                    <a:pt x="2165" y="937"/>
                  </a:cubicBezTo>
                  <a:cubicBezTo>
                    <a:pt x="2181" y="623"/>
                    <a:pt x="2165" y="300"/>
                    <a:pt x="2124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4;p44">
              <a:extLst>
                <a:ext uri="{FF2B5EF4-FFF2-40B4-BE49-F238E27FC236}">
                  <a16:creationId xmlns:a16="http://schemas.microsoft.com/office/drawing/2014/main" id="{5FEA5463-1D03-D345-BEEE-6B8146637983}"/>
                </a:ext>
              </a:extLst>
            </p:cNvPr>
            <p:cNvSpPr/>
            <p:nvPr/>
          </p:nvSpPr>
          <p:spPr>
            <a:xfrm>
              <a:off x="5930350" y="4341600"/>
              <a:ext cx="225725" cy="157100"/>
            </a:xfrm>
            <a:custGeom>
              <a:avLst/>
              <a:gdLst/>
              <a:ahLst/>
              <a:cxnLst/>
              <a:rect l="l" t="t" r="r" b="b"/>
              <a:pathLst>
                <a:path w="9029" h="6284" extrusionOk="0">
                  <a:moveTo>
                    <a:pt x="590" y="1"/>
                  </a:moveTo>
                  <a:cubicBezTo>
                    <a:pt x="590" y="1"/>
                    <a:pt x="154" y="808"/>
                    <a:pt x="0" y="1818"/>
                  </a:cubicBezTo>
                  <a:cubicBezTo>
                    <a:pt x="65" y="1834"/>
                    <a:pt x="2035" y="2641"/>
                    <a:pt x="2132" y="4709"/>
                  </a:cubicBezTo>
                  <a:cubicBezTo>
                    <a:pt x="2503" y="4822"/>
                    <a:pt x="2859" y="5007"/>
                    <a:pt x="3166" y="5250"/>
                  </a:cubicBezTo>
                  <a:cubicBezTo>
                    <a:pt x="3295" y="5347"/>
                    <a:pt x="3408" y="5460"/>
                    <a:pt x="3513" y="5589"/>
                  </a:cubicBezTo>
                  <a:cubicBezTo>
                    <a:pt x="3577" y="5662"/>
                    <a:pt x="3626" y="5734"/>
                    <a:pt x="3674" y="5799"/>
                  </a:cubicBezTo>
                  <a:cubicBezTo>
                    <a:pt x="3674" y="5799"/>
                    <a:pt x="3828" y="6017"/>
                    <a:pt x="4070" y="6154"/>
                  </a:cubicBezTo>
                  <a:cubicBezTo>
                    <a:pt x="4199" y="6227"/>
                    <a:pt x="4353" y="6283"/>
                    <a:pt x="4514" y="6283"/>
                  </a:cubicBezTo>
                  <a:cubicBezTo>
                    <a:pt x="4684" y="6283"/>
                    <a:pt x="4837" y="6227"/>
                    <a:pt x="4958" y="6154"/>
                  </a:cubicBezTo>
                  <a:cubicBezTo>
                    <a:pt x="5201" y="6017"/>
                    <a:pt x="5354" y="5799"/>
                    <a:pt x="5354" y="5799"/>
                  </a:cubicBezTo>
                  <a:cubicBezTo>
                    <a:pt x="5402" y="5734"/>
                    <a:pt x="5451" y="5662"/>
                    <a:pt x="5516" y="5589"/>
                  </a:cubicBezTo>
                  <a:cubicBezTo>
                    <a:pt x="5612" y="5468"/>
                    <a:pt x="5734" y="5347"/>
                    <a:pt x="5871" y="5250"/>
                  </a:cubicBezTo>
                  <a:cubicBezTo>
                    <a:pt x="6170" y="5007"/>
                    <a:pt x="6525" y="4822"/>
                    <a:pt x="6896" y="4709"/>
                  </a:cubicBezTo>
                  <a:cubicBezTo>
                    <a:pt x="7001" y="2609"/>
                    <a:pt x="9028" y="1818"/>
                    <a:pt x="9028" y="1818"/>
                  </a:cubicBezTo>
                  <a:cubicBezTo>
                    <a:pt x="8875" y="808"/>
                    <a:pt x="8439" y="1"/>
                    <a:pt x="8439" y="1"/>
                  </a:cubicBezTo>
                  <a:cubicBezTo>
                    <a:pt x="8261" y="2318"/>
                    <a:pt x="4514" y="2722"/>
                    <a:pt x="4514" y="2722"/>
                  </a:cubicBezTo>
                  <a:cubicBezTo>
                    <a:pt x="4514" y="2722"/>
                    <a:pt x="759" y="2318"/>
                    <a:pt x="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65;p44">
              <a:extLst>
                <a:ext uri="{FF2B5EF4-FFF2-40B4-BE49-F238E27FC236}">
                  <a16:creationId xmlns:a16="http://schemas.microsoft.com/office/drawing/2014/main" id="{602A6586-864E-296D-96AD-BE53843B1D11}"/>
                </a:ext>
              </a:extLst>
            </p:cNvPr>
            <p:cNvSpPr/>
            <p:nvPr/>
          </p:nvSpPr>
          <p:spPr>
            <a:xfrm>
              <a:off x="5928925" y="4387225"/>
              <a:ext cx="54725" cy="72100"/>
            </a:xfrm>
            <a:custGeom>
              <a:avLst/>
              <a:gdLst/>
              <a:ahLst/>
              <a:cxnLst/>
              <a:rect l="l" t="t" r="r" b="b"/>
              <a:pathLst>
                <a:path w="2189" h="2884" extrusionOk="0">
                  <a:moveTo>
                    <a:pt x="65" y="1"/>
                  </a:moveTo>
                  <a:cubicBezTo>
                    <a:pt x="17" y="292"/>
                    <a:pt x="1" y="615"/>
                    <a:pt x="25" y="938"/>
                  </a:cubicBezTo>
                  <a:cubicBezTo>
                    <a:pt x="41" y="1026"/>
                    <a:pt x="49" y="1107"/>
                    <a:pt x="65" y="1204"/>
                  </a:cubicBezTo>
                  <a:cubicBezTo>
                    <a:pt x="243" y="2012"/>
                    <a:pt x="889" y="2641"/>
                    <a:pt x="1713" y="2787"/>
                  </a:cubicBezTo>
                  <a:lnTo>
                    <a:pt x="1745" y="2787"/>
                  </a:lnTo>
                  <a:cubicBezTo>
                    <a:pt x="1898" y="2803"/>
                    <a:pt x="2036" y="2843"/>
                    <a:pt x="2189" y="2884"/>
                  </a:cubicBezTo>
                  <a:cubicBezTo>
                    <a:pt x="2092" y="816"/>
                    <a:pt x="122" y="9"/>
                    <a:pt x="65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66;p44">
              <a:extLst>
                <a:ext uri="{FF2B5EF4-FFF2-40B4-BE49-F238E27FC236}">
                  <a16:creationId xmlns:a16="http://schemas.microsoft.com/office/drawing/2014/main" id="{DFFE2A8D-D90F-D3A7-F158-3B1237493450}"/>
                </a:ext>
              </a:extLst>
            </p:cNvPr>
            <p:cNvSpPr/>
            <p:nvPr/>
          </p:nvSpPr>
          <p:spPr>
            <a:xfrm>
              <a:off x="6095475" y="4232800"/>
              <a:ext cx="58975" cy="159500"/>
            </a:xfrm>
            <a:custGeom>
              <a:avLst/>
              <a:gdLst/>
              <a:ahLst/>
              <a:cxnLst/>
              <a:rect l="l" t="t" r="r" b="b"/>
              <a:pathLst>
                <a:path w="2359" h="6380" extrusionOk="0">
                  <a:moveTo>
                    <a:pt x="356" y="0"/>
                  </a:moveTo>
                  <a:lnTo>
                    <a:pt x="106" y="41"/>
                  </a:lnTo>
                  <a:cubicBezTo>
                    <a:pt x="98" y="73"/>
                    <a:pt x="1" y="3658"/>
                    <a:pt x="1059" y="6380"/>
                  </a:cubicBezTo>
                  <a:cubicBezTo>
                    <a:pt x="1180" y="6307"/>
                    <a:pt x="1252" y="6267"/>
                    <a:pt x="1252" y="6267"/>
                  </a:cubicBezTo>
                  <a:cubicBezTo>
                    <a:pt x="2359" y="5370"/>
                    <a:pt x="1551" y="2455"/>
                    <a:pt x="1551" y="2455"/>
                  </a:cubicBezTo>
                  <a:cubicBezTo>
                    <a:pt x="1252" y="1220"/>
                    <a:pt x="800" y="461"/>
                    <a:pt x="356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67;p44">
              <a:extLst>
                <a:ext uri="{FF2B5EF4-FFF2-40B4-BE49-F238E27FC236}">
                  <a16:creationId xmlns:a16="http://schemas.microsoft.com/office/drawing/2014/main" id="{386C538F-E407-F136-28A1-7522823B98C5}"/>
                </a:ext>
              </a:extLst>
            </p:cNvPr>
            <p:cNvSpPr/>
            <p:nvPr/>
          </p:nvSpPr>
          <p:spPr>
            <a:xfrm>
              <a:off x="5964650" y="4233800"/>
              <a:ext cx="157100" cy="186175"/>
            </a:xfrm>
            <a:custGeom>
              <a:avLst/>
              <a:gdLst/>
              <a:ahLst/>
              <a:cxnLst/>
              <a:rect l="l" t="t" r="r" b="b"/>
              <a:pathLst>
                <a:path w="6284" h="7447" extrusionOk="0">
                  <a:moveTo>
                    <a:pt x="954" y="1"/>
                  </a:moveTo>
                  <a:lnTo>
                    <a:pt x="954" y="1"/>
                  </a:lnTo>
                  <a:cubicBezTo>
                    <a:pt x="962" y="421"/>
                    <a:pt x="1010" y="3764"/>
                    <a:pt x="1" y="6340"/>
                  </a:cubicBezTo>
                  <a:cubicBezTo>
                    <a:pt x="542" y="6639"/>
                    <a:pt x="2076" y="7446"/>
                    <a:pt x="3142" y="7446"/>
                  </a:cubicBezTo>
                  <a:cubicBezTo>
                    <a:pt x="4216" y="7446"/>
                    <a:pt x="5742" y="6639"/>
                    <a:pt x="6283" y="6340"/>
                  </a:cubicBezTo>
                  <a:cubicBezTo>
                    <a:pt x="5226" y="3626"/>
                    <a:pt x="5322" y="33"/>
                    <a:pt x="5331" y="1"/>
                  </a:cubicBezTo>
                  <a:lnTo>
                    <a:pt x="5331" y="1"/>
                  </a:lnTo>
                  <a:lnTo>
                    <a:pt x="3691" y="291"/>
                  </a:lnTo>
                  <a:cubicBezTo>
                    <a:pt x="3510" y="324"/>
                    <a:pt x="3328" y="340"/>
                    <a:pt x="3146" y="340"/>
                  </a:cubicBezTo>
                  <a:cubicBezTo>
                    <a:pt x="2965" y="340"/>
                    <a:pt x="2783" y="324"/>
                    <a:pt x="2601" y="291"/>
                  </a:cubicBezTo>
                  <a:lnTo>
                    <a:pt x="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68;p44">
              <a:extLst>
                <a:ext uri="{FF2B5EF4-FFF2-40B4-BE49-F238E27FC236}">
                  <a16:creationId xmlns:a16="http://schemas.microsoft.com/office/drawing/2014/main" id="{B216EA28-FFCC-17C8-6D8C-ADE1BA0A2B57}"/>
                </a:ext>
              </a:extLst>
            </p:cNvPr>
            <p:cNvSpPr/>
            <p:nvPr/>
          </p:nvSpPr>
          <p:spPr>
            <a:xfrm>
              <a:off x="5982425" y="4214375"/>
              <a:ext cx="121550" cy="27925"/>
            </a:xfrm>
            <a:custGeom>
              <a:avLst/>
              <a:gdLst/>
              <a:ahLst/>
              <a:cxnLst/>
              <a:rect l="l" t="t" r="r" b="b"/>
              <a:pathLst>
                <a:path w="4862" h="1117" extrusionOk="0">
                  <a:moveTo>
                    <a:pt x="1529" y="0"/>
                  </a:moveTo>
                  <a:cubicBezTo>
                    <a:pt x="1327" y="0"/>
                    <a:pt x="661" y="57"/>
                    <a:pt x="1" y="737"/>
                  </a:cubicBezTo>
                  <a:lnTo>
                    <a:pt x="243" y="778"/>
                  </a:lnTo>
                  <a:lnTo>
                    <a:pt x="1882" y="1068"/>
                  </a:lnTo>
                  <a:cubicBezTo>
                    <a:pt x="2068" y="1101"/>
                    <a:pt x="2249" y="1117"/>
                    <a:pt x="2430" y="1117"/>
                  </a:cubicBezTo>
                  <a:cubicBezTo>
                    <a:pt x="2611" y="1117"/>
                    <a:pt x="2791" y="1101"/>
                    <a:pt x="2972" y="1068"/>
                  </a:cubicBezTo>
                  <a:lnTo>
                    <a:pt x="4620" y="778"/>
                  </a:lnTo>
                  <a:lnTo>
                    <a:pt x="4862" y="737"/>
                  </a:lnTo>
                  <a:cubicBezTo>
                    <a:pt x="4201" y="57"/>
                    <a:pt x="3535" y="0"/>
                    <a:pt x="3333" y="0"/>
                  </a:cubicBezTo>
                  <a:cubicBezTo>
                    <a:pt x="3293" y="0"/>
                    <a:pt x="3271" y="2"/>
                    <a:pt x="3271" y="2"/>
                  </a:cubicBezTo>
                  <a:lnTo>
                    <a:pt x="1591" y="2"/>
                  </a:lnTo>
                  <a:cubicBezTo>
                    <a:pt x="1591" y="2"/>
                    <a:pt x="1570" y="0"/>
                    <a:pt x="15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69;p44">
              <a:extLst>
                <a:ext uri="{FF2B5EF4-FFF2-40B4-BE49-F238E27FC236}">
                  <a16:creationId xmlns:a16="http://schemas.microsoft.com/office/drawing/2014/main" id="{7E2E2864-A26D-BBB4-6B73-8C918811C8B7}"/>
                </a:ext>
              </a:extLst>
            </p:cNvPr>
            <p:cNvSpPr/>
            <p:nvPr/>
          </p:nvSpPr>
          <p:spPr>
            <a:xfrm>
              <a:off x="5932150" y="4232600"/>
              <a:ext cx="57775" cy="159700"/>
            </a:xfrm>
            <a:custGeom>
              <a:avLst/>
              <a:gdLst/>
              <a:ahLst/>
              <a:cxnLst/>
              <a:rect l="l" t="t" r="r" b="b"/>
              <a:pathLst>
                <a:path w="2311" h="6388" extrusionOk="0">
                  <a:moveTo>
                    <a:pt x="2020" y="0"/>
                  </a:moveTo>
                  <a:cubicBezTo>
                    <a:pt x="1567" y="461"/>
                    <a:pt x="1107" y="1228"/>
                    <a:pt x="808" y="2463"/>
                  </a:cubicBezTo>
                  <a:cubicBezTo>
                    <a:pt x="808" y="2463"/>
                    <a:pt x="1" y="5378"/>
                    <a:pt x="1107" y="6275"/>
                  </a:cubicBezTo>
                  <a:cubicBezTo>
                    <a:pt x="1107" y="6275"/>
                    <a:pt x="1180" y="6315"/>
                    <a:pt x="1301" y="6388"/>
                  </a:cubicBezTo>
                  <a:cubicBezTo>
                    <a:pt x="2310" y="3820"/>
                    <a:pt x="2262" y="469"/>
                    <a:pt x="2254" y="49"/>
                  </a:cubicBezTo>
                  <a:lnTo>
                    <a:pt x="2020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70;p44">
              <a:extLst>
                <a:ext uri="{FF2B5EF4-FFF2-40B4-BE49-F238E27FC236}">
                  <a16:creationId xmlns:a16="http://schemas.microsoft.com/office/drawing/2014/main" id="{5300F0C2-8B3D-5396-B67F-C2DC9377E517}"/>
                </a:ext>
              </a:extLst>
            </p:cNvPr>
            <p:cNvSpPr/>
            <p:nvPr/>
          </p:nvSpPr>
          <p:spPr>
            <a:xfrm>
              <a:off x="6013725" y="4160325"/>
              <a:ext cx="58975" cy="19400"/>
            </a:xfrm>
            <a:custGeom>
              <a:avLst/>
              <a:gdLst/>
              <a:ahLst/>
              <a:cxnLst/>
              <a:rect l="l" t="t" r="r" b="b"/>
              <a:pathLst>
                <a:path w="2359" h="776" extrusionOk="0">
                  <a:moveTo>
                    <a:pt x="0" y="0"/>
                  </a:moveTo>
                  <a:cubicBezTo>
                    <a:pt x="0" y="0"/>
                    <a:pt x="16" y="776"/>
                    <a:pt x="1179" y="776"/>
                  </a:cubicBezTo>
                  <a:cubicBezTo>
                    <a:pt x="2342" y="776"/>
                    <a:pt x="2358" y="0"/>
                    <a:pt x="2358" y="0"/>
                  </a:cubicBezTo>
                  <a:lnTo>
                    <a:pt x="2358" y="0"/>
                  </a:lnTo>
                  <a:lnTo>
                    <a:pt x="1179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71;p44">
              <a:extLst>
                <a:ext uri="{FF2B5EF4-FFF2-40B4-BE49-F238E27FC236}">
                  <a16:creationId xmlns:a16="http://schemas.microsoft.com/office/drawing/2014/main" id="{6DAA4E6B-AE34-1119-0AE6-FBA2FB8490A6}"/>
                </a:ext>
              </a:extLst>
            </p:cNvPr>
            <p:cNvSpPr/>
            <p:nvPr/>
          </p:nvSpPr>
          <p:spPr>
            <a:xfrm>
              <a:off x="6022000" y="4180100"/>
              <a:ext cx="42425" cy="22650"/>
            </a:xfrm>
            <a:custGeom>
              <a:avLst/>
              <a:gdLst/>
              <a:ahLst/>
              <a:cxnLst/>
              <a:rect l="l" t="t" r="r" b="b"/>
              <a:pathLst>
                <a:path w="1697" h="906" extrusionOk="0">
                  <a:moveTo>
                    <a:pt x="848" y="1"/>
                  </a:moveTo>
                  <a:cubicBezTo>
                    <a:pt x="388" y="1"/>
                    <a:pt x="0" y="203"/>
                    <a:pt x="0" y="453"/>
                  </a:cubicBezTo>
                  <a:cubicBezTo>
                    <a:pt x="0" y="703"/>
                    <a:pt x="388" y="905"/>
                    <a:pt x="848" y="905"/>
                  </a:cubicBezTo>
                  <a:cubicBezTo>
                    <a:pt x="1317" y="905"/>
                    <a:pt x="1696" y="703"/>
                    <a:pt x="1696" y="453"/>
                  </a:cubicBezTo>
                  <a:cubicBezTo>
                    <a:pt x="1696" y="203"/>
                    <a:pt x="1325" y="1"/>
                    <a:pt x="8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72;p44">
              <a:extLst>
                <a:ext uri="{FF2B5EF4-FFF2-40B4-BE49-F238E27FC236}">
                  <a16:creationId xmlns:a16="http://schemas.microsoft.com/office/drawing/2014/main" id="{1BE53215-756E-1CC7-B7FC-5134D9536D4E}"/>
                </a:ext>
              </a:extLst>
            </p:cNvPr>
            <p:cNvSpPr/>
            <p:nvPr/>
          </p:nvSpPr>
          <p:spPr>
            <a:xfrm>
              <a:off x="6022000" y="4202925"/>
              <a:ext cx="42425" cy="22825"/>
            </a:xfrm>
            <a:custGeom>
              <a:avLst/>
              <a:gdLst/>
              <a:ahLst/>
              <a:cxnLst/>
              <a:rect l="l" t="t" r="r" b="b"/>
              <a:pathLst>
                <a:path w="1697" h="913" extrusionOk="0">
                  <a:moveTo>
                    <a:pt x="848" y="0"/>
                  </a:moveTo>
                  <a:cubicBezTo>
                    <a:pt x="380" y="0"/>
                    <a:pt x="0" y="202"/>
                    <a:pt x="0" y="460"/>
                  </a:cubicBezTo>
                  <a:cubicBezTo>
                    <a:pt x="0" y="711"/>
                    <a:pt x="380" y="913"/>
                    <a:pt x="848" y="913"/>
                  </a:cubicBezTo>
                  <a:cubicBezTo>
                    <a:pt x="1317" y="913"/>
                    <a:pt x="1696" y="711"/>
                    <a:pt x="1696" y="460"/>
                  </a:cubicBezTo>
                  <a:cubicBezTo>
                    <a:pt x="1696" y="202"/>
                    <a:pt x="1317" y="0"/>
                    <a:pt x="848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73;p44">
              <a:extLst>
                <a:ext uri="{FF2B5EF4-FFF2-40B4-BE49-F238E27FC236}">
                  <a16:creationId xmlns:a16="http://schemas.microsoft.com/office/drawing/2014/main" id="{945CB860-3958-6C22-904D-8331E8302EED}"/>
                </a:ext>
              </a:extLst>
            </p:cNvPr>
            <p:cNvSpPr/>
            <p:nvPr/>
          </p:nvSpPr>
          <p:spPr>
            <a:xfrm>
              <a:off x="6112850" y="4014975"/>
              <a:ext cx="50275" cy="98725"/>
            </a:xfrm>
            <a:custGeom>
              <a:avLst/>
              <a:gdLst/>
              <a:ahLst/>
              <a:cxnLst/>
              <a:rect l="l" t="t" r="r" b="b"/>
              <a:pathLst>
                <a:path w="2011" h="3949" extrusionOk="0">
                  <a:moveTo>
                    <a:pt x="0" y="0"/>
                  </a:moveTo>
                  <a:cubicBezTo>
                    <a:pt x="202" y="210"/>
                    <a:pt x="372" y="469"/>
                    <a:pt x="493" y="759"/>
                  </a:cubicBezTo>
                  <a:cubicBezTo>
                    <a:pt x="493" y="759"/>
                    <a:pt x="1171" y="2124"/>
                    <a:pt x="1074" y="3949"/>
                  </a:cubicBezTo>
                  <a:lnTo>
                    <a:pt x="1082" y="3949"/>
                  </a:lnTo>
                  <a:cubicBezTo>
                    <a:pt x="2011" y="3182"/>
                    <a:pt x="1664" y="1502"/>
                    <a:pt x="1664" y="1502"/>
                  </a:cubicBezTo>
                  <a:cubicBezTo>
                    <a:pt x="1333" y="65"/>
                    <a:pt x="41" y="0"/>
                    <a:pt x="0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74;p44">
              <a:extLst>
                <a:ext uri="{FF2B5EF4-FFF2-40B4-BE49-F238E27FC236}">
                  <a16:creationId xmlns:a16="http://schemas.microsoft.com/office/drawing/2014/main" id="{10094A8F-27C8-3A0E-38CC-110B6B0D6CF5}"/>
                </a:ext>
              </a:extLst>
            </p:cNvPr>
            <p:cNvSpPr/>
            <p:nvPr/>
          </p:nvSpPr>
          <p:spPr>
            <a:xfrm>
              <a:off x="5923675" y="4014975"/>
              <a:ext cx="50500" cy="98725"/>
            </a:xfrm>
            <a:custGeom>
              <a:avLst/>
              <a:gdLst/>
              <a:ahLst/>
              <a:cxnLst/>
              <a:rect l="l" t="t" r="r" b="b"/>
              <a:pathLst>
                <a:path w="2020" h="3949" extrusionOk="0">
                  <a:moveTo>
                    <a:pt x="2019" y="0"/>
                  </a:moveTo>
                  <a:cubicBezTo>
                    <a:pt x="1955" y="0"/>
                    <a:pt x="671" y="65"/>
                    <a:pt x="340" y="1502"/>
                  </a:cubicBezTo>
                  <a:cubicBezTo>
                    <a:pt x="340" y="1502"/>
                    <a:pt x="1" y="3182"/>
                    <a:pt x="929" y="3949"/>
                  </a:cubicBezTo>
                  <a:lnTo>
                    <a:pt x="937" y="3949"/>
                  </a:lnTo>
                  <a:cubicBezTo>
                    <a:pt x="832" y="2132"/>
                    <a:pt x="1511" y="759"/>
                    <a:pt x="1511" y="759"/>
                  </a:cubicBezTo>
                  <a:cubicBezTo>
                    <a:pt x="1632" y="452"/>
                    <a:pt x="1801" y="210"/>
                    <a:pt x="2019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75;p44">
              <a:extLst>
                <a:ext uri="{FF2B5EF4-FFF2-40B4-BE49-F238E27FC236}">
                  <a16:creationId xmlns:a16="http://schemas.microsoft.com/office/drawing/2014/main" id="{08529787-59B5-7490-1485-50ACD3234D02}"/>
                </a:ext>
              </a:extLst>
            </p:cNvPr>
            <p:cNvSpPr/>
            <p:nvPr/>
          </p:nvSpPr>
          <p:spPr>
            <a:xfrm>
              <a:off x="5944475" y="3987925"/>
              <a:ext cx="197450" cy="167375"/>
            </a:xfrm>
            <a:custGeom>
              <a:avLst/>
              <a:gdLst/>
              <a:ahLst/>
              <a:cxnLst/>
              <a:rect l="l" t="t" r="r" b="b"/>
              <a:pathLst>
                <a:path w="7898" h="6695" extrusionOk="0">
                  <a:moveTo>
                    <a:pt x="3949" y="0"/>
                  </a:moveTo>
                  <a:cubicBezTo>
                    <a:pt x="3949" y="0"/>
                    <a:pt x="2181" y="40"/>
                    <a:pt x="1171" y="1082"/>
                  </a:cubicBezTo>
                  <a:cubicBezTo>
                    <a:pt x="969" y="1292"/>
                    <a:pt x="800" y="1551"/>
                    <a:pt x="679" y="1841"/>
                  </a:cubicBezTo>
                  <a:cubicBezTo>
                    <a:pt x="679" y="1841"/>
                    <a:pt x="0" y="3206"/>
                    <a:pt x="105" y="5031"/>
                  </a:cubicBezTo>
                  <a:cubicBezTo>
                    <a:pt x="105" y="5079"/>
                    <a:pt x="113" y="5128"/>
                    <a:pt x="113" y="5192"/>
                  </a:cubicBezTo>
                  <a:cubicBezTo>
                    <a:pt x="154" y="5782"/>
                    <a:pt x="541" y="6299"/>
                    <a:pt x="1091" y="6533"/>
                  </a:cubicBezTo>
                  <a:cubicBezTo>
                    <a:pt x="1236" y="6581"/>
                    <a:pt x="1397" y="6646"/>
                    <a:pt x="1591" y="6694"/>
                  </a:cubicBezTo>
                  <a:cubicBezTo>
                    <a:pt x="1519" y="6533"/>
                    <a:pt x="1486" y="6363"/>
                    <a:pt x="1486" y="6186"/>
                  </a:cubicBezTo>
                  <a:cubicBezTo>
                    <a:pt x="1486" y="5176"/>
                    <a:pt x="2584" y="4353"/>
                    <a:pt x="3949" y="4353"/>
                  </a:cubicBezTo>
                  <a:cubicBezTo>
                    <a:pt x="5314" y="4353"/>
                    <a:pt x="6412" y="5168"/>
                    <a:pt x="6412" y="6186"/>
                  </a:cubicBezTo>
                  <a:cubicBezTo>
                    <a:pt x="6412" y="6363"/>
                    <a:pt x="6380" y="6533"/>
                    <a:pt x="6323" y="6694"/>
                  </a:cubicBezTo>
                  <a:cubicBezTo>
                    <a:pt x="6501" y="6646"/>
                    <a:pt x="6662" y="6589"/>
                    <a:pt x="6808" y="6533"/>
                  </a:cubicBezTo>
                  <a:cubicBezTo>
                    <a:pt x="7365" y="6299"/>
                    <a:pt x="7736" y="5790"/>
                    <a:pt x="7785" y="5192"/>
                  </a:cubicBezTo>
                  <a:cubicBezTo>
                    <a:pt x="7785" y="5144"/>
                    <a:pt x="7793" y="5079"/>
                    <a:pt x="7793" y="5031"/>
                  </a:cubicBezTo>
                  <a:cubicBezTo>
                    <a:pt x="7898" y="3214"/>
                    <a:pt x="7220" y="1841"/>
                    <a:pt x="7220" y="1841"/>
                  </a:cubicBezTo>
                  <a:cubicBezTo>
                    <a:pt x="7099" y="1534"/>
                    <a:pt x="6929" y="1292"/>
                    <a:pt x="6727" y="1082"/>
                  </a:cubicBezTo>
                  <a:cubicBezTo>
                    <a:pt x="5718" y="40"/>
                    <a:pt x="3949" y="0"/>
                    <a:pt x="39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76;p44">
              <a:extLst>
                <a:ext uri="{FF2B5EF4-FFF2-40B4-BE49-F238E27FC236}">
                  <a16:creationId xmlns:a16="http://schemas.microsoft.com/office/drawing/2014/main" id="{A2FE6EBD-5065-D9BC-F620-C84FCE0FD419}"/>
                </a:ext>
              </a:extLst>
            </p:cNvPr>
            <p:cNvSpPr/>
            <p:nvPr/>
          </p:nvSpPr>
          <p:spPr>
            <a:xfrm>
              <a:off x="5981825" y="4097125"/>
              <a:ext cx="122975" cy="64450"/>
            </a:xfrm>
            <a:custGeom>
              <a:avLst/>
              <a:gdLst/>
              <a:ahLst/>
              <a:cxnLst/>
              <a:rect l="l" t="t" r="r" b="b"/>
              <a:pathLst>
                <a:path w="4919" h="2578" extrusionOk="0">
                  <a:moveTo>
                    <a:pt x="2483" y="1"/>
                  </a:moveTo>
                  <a:cubicBezTo>
                    <a:pt x="2476" y="1"/>
                    <a:pt x="2470" y="1"/>
                    <a:pt x="2463" y="1"/>
                  </a:cubicBezTo>
                  <a:cubicBezTo>
                    <a:pt x="1107" y="1"/>
                    <a:pt x="0" y="824"/>
                    <a:pt x="0" y="1842"/>
                  </a:cubicBezTo>
                  <a:cubicBezTo>
                    <a:pt x="0" y="2012"/>
                    <a:pt x="41" y="2189"/>
                    <a:pt x="105" y="2343"/>
                  </a:cubicBezTo>
                  <a:cubicBezTo>
                    <a:pt x="356" y="2415"/>
                    <a:pt x="646" y="2480"/>
                    <a:pt x="1002" y="2520"/>
                  </a:cubicBezTo>
                  <a:cubicBezTo>
                    <a:pt x="1309" y="2551"/>
                    <a:pt x="1663" y="2577"/>
                    <a:pt x="2064" y="2577"/>
                  </a:cubicBezTo>
                  <a:cubicBezTo>
                    <a:pt x="2190" y="2577"/>
                    <a:pt x="2320" y="2574"/>
                    <a:pt x="2455" y="2569"/>
                  </a:cubicBezTo>
                  <a:cubicBezTo>
                    <a:pt x="2547" y="2570"/>
                    <a:pt x="2637" y="2571"/>
                    <a:pt x="2724" y="2571"/>
                  </a:cubicBezTo>
                  <a:cubicBezTo>
                    <a:pt x="3176" y="2571"/>
                    <a:pt x="3572" y="2553"/>
                    <a:pt x="3917" y="2512"/>
                  </a:cubicBezTo>
                  <a:cubicBezTo>
                    <a:pt x="4272" y="2472"/>
                    <a:pt x="4579" y="2407"/>
                    <a:pt x="4829" y="2335"/>
                  </a:cubicBezTo>
                  <a:cubicBezTo>
                    <a:pt x="4886" y="2173"/>
                    <a:pt x="4918" y="2003"/>
                    <a:pt x="4918" y="1834"/>
                  </a:cubicBezTo>
                  <a:cubicBezTo>
                    <a:pt x="4918" y="821"/>
                    <a:pt x="3831" y="1"/>
                    <a:pt x="2483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77;p44">
              <a:extLst>
                <a:ext uri="{FF2B5EF4-FFF2-40B4-BE49-F238E27FC236}">
                  <a16:creationId xmlns:a16="http://schemas.microsoft.com/office/drawing/2014/main" id="{151F1D1B-5D05-41D2-0040-44DE9534640D}"/>
                </a:ext>
              </a:extLst>
            </p:cNvPr>
            <p:cNvSpPr/>
            <p:nvPr/>
          </p:nvSpPr>
          <p:spPr>
            <a:xfrm>
              <a:off x="6000400" y="4111050"/>
              <a:ext cx="86025" cy="50525"/>
            </a:xfrm>
            <a:custGeom>
              <a:avLst/>
              <a:gdLst/>
              <a:ahLst/>
              <a:cxnLst/>
              <a:rect l="l" t="t" r="r" b="b"/>
              <a:pathLst>
                <a:path w="3441" h="2021" extrusionOk="0">
                  <a:moveTo>
                    <a:pt x="1732" y="1"/>
                  </a:moveTo>
                  <a:cubicBezTo>
                    <a:pt x="1725" y="1"/>
                    <a:pt x="1719" y="1"/>
                    <a:pt x="1712" y="1"/>
                  </a:cubicBezTo>
                  <a:cubicBezTo>
                    <a:pt x="767" y="1"/>
                    <a:pt x="0" y="574"/>
                    <a:pt x="0" y="1285"/>
                  </a:cubicBezTo>
                  <a:cubicBezTo>
                    <a:pt x="0" y="1535"/>
                    <a:pt x="97" y="1769"/>
                    <a:pt x="259" y="1963"/>
                  </a:cubicBezTo>
                  <a:cubicBezTo>
                    <a:pt x="566" y="1994"/>
                    <a:pt x="920" y="2020"/>
                    <a:pt x="1321" y="2020"/>
                  </a:cubicBezTo>
                  <a:cubicBezTo>
                    <a:pt x="1447" y="2020"/>
                    <a:pt x="1577" y="2017"/>
                    <a:pt x="1712" y="2012"/>
                  </a:cubicBezTo>
                  <a:cubicBezTo>
                    <a:pt x="1804" y="2013"/>
                    <a:pt x="1894" y="2014"/>
                    <a:pt x="1981" y="2014"/>
                  </a:cubicBezTo>
                  <a:cubicBezTo>
                    <a:pt x="2433" y="2014"/>
                    <a:pt x="2829" y="1996"/>
                    <a:pt x="3174" y="1955"/>
                  </a:cubicBezTo>
                  <a:cubicBezTo>
                    <a:pt x="3351" y="1761"/>
                    <a:pt x="3440" y="1527"/>
                    <a:pt x="3440" y="1277"/>
                  </a:cubicBezTo>
                  <a:cubicBezTo>
                    <a:pt x="3440" y="571"/>
                    <a:pt x="2676" y="1"/>
                    <a:pt x="17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978;p44">
              <a:extLst>
                <a:ext uri="{FF2B5EF4-FFF2-40B4-BE49-F238E27FC236}">
                  <a16:creationId xmlns:a16="http://schemas.microsoft.com/office/drawing/2014/main" id="{49EB8311-0FC6-C5E8-9D20-43D6D06903A5}"/>
                </a:ext>
              </a:extLst>
            </p:cNvPr>
            <p:cNvSpPr/>
            <p:nvPr/>
          </p:nvSpPr>
          <p:spPr>
            <a:xfrm>
              <a:off x="5969300" y="3989625"/>
              <a:ext cx="147200" cy="103500"/>
            </a:xfrm>
            <a:custGeom>
              <a:avLst/>
              <a:gdLst/>
              <a:ahLst/>
              <a:cxnLst/>
              <a:rect l="l" t="t" r="r" b="b"/>
              <a:pathLst>
                <a:path w="5888" h="4140" extrusionOk="0">
                  <a:moveTo>
                    <a:pt x="2948" y="1"/>
                  </a:moveTo>
                  <a:cubicBezTo>
                    <a:pt x="2423" y="1"/>
                    <a:pt x="1898" y="126"/>
                    <a:pt x="1422" y="376"/>
                  </a:cubicBezTo>
                  <a:cubicBezTo>
                    <a:pt x="881" y="675"/>
                    <a:pt x="356" y="1160"/>
                    <a:pt x="138" y="1951"/>
                  </a:cubicBezTo>
                  <a:cubicBezTo>
                    <a:pt x="98" y="2096"/>
                    <a:pt x="81" y="2250"/>
                    <a:pt x="73" y="2387"/>
                  </a:cubicBezTo>
                  <a:lnTo>
                    <a:pt x="17" y="2976"/>
                  </a:lnTo>
                  <a:cubicBezTo>
                    <a:pt x="1" y="3162"/>
                    <a:pt x="17" y="3356"/>
                    <a:pt x="81" y="3542"/>
                  </a:cubicBezTo>
                  <a:cubicBezTo>
                    <a:pt x="190" y="3907"/>
                    <a:pt x="518" y="4140"/>
                    <a:pt x="878" y="4140"/>
                  </a:cubicBezTo>
                  <a:cubicBezTo>
                    <a:pt x="972" y="4140"/>
                    <a:pt x="1068" y="4124"/>
                    <a:pt x="1163" y="4091"/>
                  </a:cubicBezTo>
                  <a:cubicBezTo>
                    <a:pt x="1624" y="3929"/>
                    <a:pt x="2108" y="3816"/>
                    <a:pt x="2601" y="3784"/>
                  </a:cubicBezTo>
                  <a:lnTo>
                    <a:pt x="2948" y="3752"/>
                  </a:lnTo>
                  <a:lnTo>
                    <a:pt x="3287" y="3784"/>
                  </a:lnTo>
                  <a:cubicBezTo>
                    <a:pt x="3788" y="3824"/>
                    <a:pt x="4272" y="3921"/>
                    <a:pt x="4733" y="4091"/>
                  </a:cubicBezTo>
                  <a:cubicBezTo>
                    <a:pt x="4826" y="4124"/>
                    <a:pt x="4922" y="4140"/>
                    <a:pt x="5015" y="4140"/>
                  </a:cubicBezTo>
                  <a:cubicBezTo>
                    <a:pt x="5376" y="4140"/>
                    <a:pt x="5712" y="3907"/>
                    <a:pt x="5815" y="3542"/>
                  </a:cubicBezTo>
                  <a:cubicBezTo>
                    <a:pt x="5863" y="3356"/>
                    <a:pt x="5887" y="3162"/>
                    <a:pt x="5871" y="2976"/>
                  </a:cubicBezTo>
                  <a:lnTo>
                    <a:pt x="5823" y="2387"/>
                  </a:lnTo>
                  <a:cubicBezTo>
                    <a:pt x="5815" y="2234"/>
                    <a:pt x="5791" y="2096"/>
                    <a:pt x="5750" y="1951"/>
                  </a:cubicBezTo>
                  <a:cubicBezTo>
                    <a:pt x="5540" y="1143"/>
                    <a:pt x="5015" y="659"/>
                    <a:pt x="4474" y="376"/>
                  </a:cubicBezTo>
                  <a:cubicBezTo>
                    <a:pt x="3998" y="126"/>
                    <a:pt x="3473" y="1"/>
                    <a:pt x="29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979;p44">
              <a:extLst>
                <a:ext uri="{FF2B5EF4-FFF2-40B4-BE49-F238E27FC236}">
                  <a16:creationId xmlns:a16="http://schemas.microsoft.com/office/drawing/2014/main" id="{C0B7D175-A596-E9FD-A314-9FC3E257B5CE}"/>
                </a:ext>
              </a:extLst>
            </p:cNvPr>
            <p:cNvSpPr/>
            <p:nvPr/>
          </p:nvSpPr>
          <p:spPr>
            <a:xfrm>
              <a:off x="6006050" y="4024250"/>
              <a:ext cx="17775" cy="22850"/>
            </a:xfrm>
            <a:custGeom>
              <a:avLst/>
              <a:gdLst/>
              <a:ahLst/>
              <a:cxnLst/>
              <a:rect l="l" t="t" r="r" b="b"/>
              <a:pathLst>
                <a:path w="711" h="914" extrusionOk="0">
                  <a:moveTo>
                    <a:pt x="356" y="1"/>
                  </a:moveTo>
                  <a:cubicBezTo>
                    <a:pt x="162" y="1"/>
                    <a:pt x="0" y="203"/>
                    <a:pt x="0" y="461"/>
                  </a:cubicBezTo>
                  <a:cubicBezTo>
                    <a:pt x="0" y="711"/>
                    <a:pt x="162" y="913"/>
                    <a:pt x="356" y="913"/>
                  </a:cubicBezTo>
                  <a:cubicBezTo>
                    <a:pt x="549" y="913"/>
                    <a:pt x="711" y="711"/>
                    <a:pt x="711" y="461"/>
                  </a:cubicBezTo>
                  <a:cubicBezTo>
                    <a:pt x="711" y="203"/>
                    <a:pt x="558" y="1"/>
                    <a:pt x="35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980;p44">
              <a:extLst>
                <a:ext uri="{FF2B5EF4-FFF2-40B4-BE49-F238E27FC236}">
                  <a16:creationId xmlns:a16="http://schemas.microsoft.com/office/drawing/2014/main" id="{B4480070-9ACD-468D-CC45-809BFD1678BF}"/>
                </a:ext>
              </a:extLst>
            </p:cNvPr>
            <p:cNvSpPr/>
            <p:nvPr/>
          </p:nvSpPr>
          <p:spPr>
            <a:xfrm>
              <a:off x="6062375" y="4024250"/>
              <a:ext cx="17775" cy="22850"/>
            </a:xfrm>
            <a:custGeom>
              <a:avLst/>
              <a:gdLst/>
              <a:ahLst/>
              <a:cxnLst/>
              <a:rect l="l" t="t" r="r" b="b"/>
              <a:pathLst>
                <a:path w="711" h="914" extrusionOk="0">
                  <a:moveTo>
                    <a:pt x="356" y="1"/>
                  </a:moveTo>
                  <a:cubicBezTo>
                    <a:pt x="162" y="1"/>
                    <a:pt x="0" y="203"/>
                    <a:pt x="0" y="461"/>
                  </a:cubicBezTo>
                  <a:cubicBezTo>
                    <a:pt x="0" y="711"/>
                    <a:pt x="162" y="913"/>
                    <a:pt x="356" y="913"/>
                  </a:cubicBezTo>
                  <a:cubicBezTo>
                    <a:pt x="549" y="913"/>
                    <a:pt x="711" y="711"/>
                    <a:pt x="711" y="461"/>
                  </a:cubicBezTo>
                  <a:cubicBezTo>
                    <a:pt x="711" y="203"/>
                    <a:pt x="549" y="1"/>
                    <a:pt x="35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981;p44">
              <a:extLst>
                <a:ext uri="{FF2B5EF4-FFF2-40B4-BE49-F238E27FC236}">
                  <a16:creationId xmlns:a16="http://schemas.microsoft.com/office/drawing/2014/main" id="{DDD41F6D-7EB0-F252-0A14-B4B72A5D263B}"/>
                </a:ext>
              </a:extLst>
            </p:cNvPr>
            <p:cNvSpPr/>
            <p:nvPr/>
          </p:nvSpPr>
          <p:spPr>
            <a:xfrm>
              <a:off x="6015125" y="4058575"/>
              <a:ext cx="56350" cy="10700"/>
            </a:xfrm>
            <a:custGeom>
              <a:avLst/>
              <a:gdLst/>
              <a:ahLst/>
              <a:cxnLst/>
              <a:rect l="l" t="t" r="r" b="b"/>
              <a:pathLst>
                <a:path w="2254" h="428" extrusionOk="0">
                  <a:moveTo>
                    <a:pt x="1" y="0"/>
                  </a:moveTo>
                  <a:cubicBezTo>
                    <a:pt x="1" y="0"/>
                    <a:pt x="478" y="428"/>
                    <a:pt x="1146" y="428"/>
                  </a:cubicBezTo>
                  <a:cubicBezTo>
                    <a:pt x="1479" y="428"/>
                    <a:pt x="1861" y="321"/>
                    <a:pt x="2254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982;p44">
              <a:extLst>
                <a:ext uri="{FF2B5EF4-FFF2-40B4-BE49-F238E27FC236}">
                  <a16:creationId xmlns:a16="http://schemas.microsoft.com/office/drawing/2014/main" id="{8DA5695A-C566-6A51-1D80-33077C7DDB00}"/>
                </a:ext>
              </a:extLst>
            </p:cNvPr>
            <p:cNvSpPr/>
            <p:nvPr/>
          </p:nvSpPr>
          <p:spPr>
            <a:xfrm>
              <a:off x="6232550" y="4659975"/>
              <a:ext cx="231600" cy="231775"/>
            </a:xfrm>
            <a:custGeom>
              <a:avLst/>
              <a:gdLst/>
              <a:ahLst/>
              <a:cxnLst/>
              <a:rect l="l" t="t" r="r" b="b"/>
              <a:pathLst>
                <a:path w="9264" h="9271" extrusionOk="0">
                  <a:moveTo>
                    <a:pt x="4628" y="0"/>
                  </a:moveTo>
                  <a:cubicBezTo>
                    <a:pt x="2068" y="0"/>
                    <a:pt x="1" y="2076"/>
                    <a:pt x="1" y="4636"/>
                  </a:cubicBezTo>
                  <a:cubicBezTo>
                    <a:pt x="1" y="7195"/>
                    <a:pt x="2068" y="9271"/>
                    <a:pt x="4628" y="9271"/>
                  </a:cubicBezTo>
                  <a:cubicBezTo>
                    <a:pt x="7188" y="9271"/>
                    <a:pt x="9263" y="7195"/>
                    <a:pt x="9263" y="4636"/>
                  </a:cubicBezTo>
                  <a:cubicBezTo>
                    <a:pt x="9263" y="2076"/>
                    <a:pt x="7188" y="0"/>
                    <a:pt x="4628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983;p44">
              <a:extLst>
                <a:ext uri="{FF2B5EF4-FFF2-40B4-BE49-F238E27FC236}">
                  <a16:creationId xmlns:a16="http://schemas.microsoft.com/office/drawing/2014/main" id="{D5541C3F-821E-D9BD-D021-921004692773}"/>
                </a:ext>
              </a:extLst>
            </p:cNvPr>
            <p:cNvSpPr/>
            <p:nvPr/>
          </p:nvSpPr>
          <p:spPr>
            <a:xfrm>
              <a:off x="6305650" y="4381375"/>
              <a:ext cx="178675" cy="199075"/>
            </a:xfrm>
            <a:custGeom>
              <a:avLst/>
              <a:gdLst/>
              <a:ahLst/>
              <a:cxnLst/>
              <a:rect l="l" t="t" r="r" b="b"/>
              <a:pathLst>
                <a:path w="7147" h="7963" extrusionOk="0">
                  <a:moveTo>
                    <a:pt x="5620" y="1"/>
                  </a:moveTo>
                  <a:cubicBezTo>
                    <a:pt x="5620" y="1"/>
                    <a:pt x="0" y="1398"/>
                    <a:pt x="2382" y="7963"/>
                  </a:cubicBezTo>
                  <a:cubicBezTo>
                    <a:pt x="2382" y="7963"/>
                    <a:pt x="7147" y="5096"/>
                    <a:pt x="5620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984;p44">
              <a:extLst>
                <a:ext uri="{FF2B5EF4-FFF2-40B4-BE49-F238E27FC236}">
                  <a16:creationId xmlns:a16="http://schemas.microsoft.com/office/drawing/2014/main" id="{00D431F0-093B-5A45-A45C-F2A3D9B6AA48}"/>
                </a:ext>
              </a:extLst>
            </p:cNvPr>
            <p:cNvSpPr/>
            <p:nvPr/>
          </p:nvSpPr>
          <p:spPr>
            <a:xfrm>
              <a:off x="6429600" y="4564775"/>
              <a:ext cx="76925" cy="66150"/>
            </a:xfrm>
            <a:custGeom>
              <a:avLst/>
              <a:gdLst/>
              <a:ahLst/>
              <a:cxnLst/>
              <a:rect l="l" t="t" r="r" b="b"/>
              <a:pathLst>
                <a:path w="3077" h="2646" extrusionOk="0">
                  <a:moveTo>
                    <a:pt x="2546" y="1"/>
                  </a:moveTo>
                  <a:cubicBezTo>
                    <a:pt x="1753" y="1"/>
                    <a:pt x="318" y="331"/>
                    <a:pt x="0" y="2646"/>
                  </a:cubicBezTo>
                  <a:cubicBezTo>
                    <a:pt x="8" y="2646"/>
                    <a:pt x="2600" y="2500"/>
                    <a:pt x="3077" y="53"/>
                  </a:cubicBezTo>
                  <a:cubicBezTo>
                    <a:pt x="3077" y="53"/>
                    <a:pt x="2863" y="1"/>
                    <a:pt x="254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985;p44">
              <a:extLst>
                <a:ext uri="{FF2B5EF4-FFF2-40B4-BE49-F238E27FC236}">
                  <a16:creationId xmlns:a16="http://schemas.microsoft.com/office/drawing/2014/main" id="{642BE82E-7408-2432-FCC2-8BBD605346C1}"/>
                </a:ext>
              </a:extLst>
            </p:cNvPr>
            <p:cNvSpPr/>
            <p:nvPr/>
          </p:nvSpPr>
          <p:spPr>
            <a:xfrm>
              <a:off x="6234175" y="4483325"/>
              <a:ext cx="96525" cy="110250"/>
            </a:xfrm>
            <a:custGeom>
              <a:avLst/>
              <a:gdLst/>
              <a:ahLst/>
              <a:cxnLst/>
              <a:rect l="l" t="t" r="r" b="b"/>
              <a:pathLst>
                <a:path w="3861" h="4410" extrusionOk="0">
                  <a:moveTo>
                    <a:pt x="243" y="1"/>
                  </a:moveTo>
                  <a:lnTo>
                    <a:pt x="243" y="1"/>
                  </a:lnTo>
                  <a:cubicBezTo>
                    <a:pt x="0" y="3311"/>
                    <a:pt x="3303" y="4410"/>
                    <a:pt x="3303" y="4410"/>
                  </a:cubicBezTo>
                  <a:cubicBezTo>
                    <a:pt x="3860" y="82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986;p44">
              <a:extLst>
                <a:ext uri="{FF2B5EF4-FFF2-40B4-BE49-F238E27FC236}">
                  <a16:creationId xmlns:a16="http://schemas.microsoft.com/office/drawing/2014/main" id="{0C266A43-313F-D500-D36D-75BA0397AB62}"/>
                </a:ext>
              </a:extLst>
            </p:cNvPr>
            <p:cNvSpPr/>
            <p:nvPr/>
          </p:nvSpPr>
          <p:spPr>
            <a:xfrm>
              <a:off x="6184500" y="4564775"/>
              <a:ext cx="76950" cy="66150"/>
            </a:xfrm>
            <a:custGeom>
              <a:avLst/>
              <a:gdLst/>
              <a:ahLst/>
              <a:cxnLst/>
              <a:rect l="l" t="t" r="r" b="b"/>
              <a:pathLst>
                <a:path w="3078" h="2646" extrusionOk="0">
                  <a:moveTo>
                    <a:pt x="531" y="1"/>
                  </a:moveTo>
                  <a:cubicBezTo>
                    <a:pt x="215" y="1"/>
                    <a:pt x="1" y="53"/>
                    <a:pt x="1" y="53"/>
                  </a:cubicBezTo>
                  <a:cubicBezTo>
                    <a:pt x="477" y="2500"/>
                    <a:pt x="3069" y="2646"/>
                    <a:pt x="3077" y="2646"/>
                  </a:cubicBezTo>
                  <a:cubicBezTo>
                    <a:pt x="2760" y="331"/>
                    <a:pt x="1324" y="1"/>
                    <a:pt x="531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987;p44">
              <a:extLst>
                <a:ext uri="{FF2B5EF4-FFF2-40B4-BE49-F238E27FC236}">
                  <a16:creationId xmlns:a16="http://schemas.microsoft.com/office/drawing/2014/main" id="{19FB9F33-0B2B-0A8E-EDB2-977A27A1DA26}"/>
                </a:ext>
              </a:extLst>
            </p:cNvPr>
            <p:cNvSpPr/>
            <p:nvPr/>
          </p:nvSpPr>
          <p:spPr>
            <a:xfrm>
              <a:off x="6335725" y="4410850"/>
              <a:ext cx="85825" cy="305275"/>
            </a:xfrm>
            <a:custGeom>
              <a:avLst/>
              <a:gdLst/>
              <a:ahLst/>
              <a:cxnLst/>
              <a:rect l="l" t="t" r="r" b="b"/>
              <a:pathLst>
                <a:path w="3433" h="12211" extrusionOk="0">
                  <a:moveTo>
                    <a:pt x="3384" y="1"/>
                  </a:moveTo>
                  <a:cubicBezTo>
                    <a:pt x="3368" y="1"/>
                    <a:pt x="3351" y="17"/>
                    <a:pt x="3343" y="25"/>
                  </a:cubicBezTo>
                  <a:cubicBezTo>
                    <a:pt x="3271" y="106"/>
                    <a:pt x="2407" y="2262"/>
                    <a:pt x="1648" y="4870"/>
                  </a:cubicBezTo>
                  <a:cubicBezTo>
                    <a:pt x="953" y="7212"/>
                    <a:pt x="202" y="10369"/>
                    <a:pt x="541" y="12170"/>
                  </a:cubicBezTo>
                  <a:cubicBezTo>
                    <a:pt x="549" y="12186"/>
                    <a:pt x="574" y="12210"/>
                    <a:pt x="590" y="12210"/>
                  </a:cubicBezTo>
                  <a:cubicBezTo>
                    <a:pt x="622" y="12194"/>
                    <a:pt x="646" y="12178"/>
                    <a:pt x="638" y="12154"/>
                  </a:cubicBezTo>
                  <a:cubicBezTo>
                    <a:pt x="0" y="8827"/>
                    <a:pt x="3206" y="404"/>
                    <a:pt x="3408" y="98"/>
                  </a:cubicBezTo>
                  <a:cubicBezTo>
                    <a:pt x="3424" y="81"/>
                    <a:pt x="3432" y="65"/>
                    <a:pt x="3432" y="57"/>
                  </a:cubicBezTo>
                  <a:cubicBezTo>
                    <a:pt x="3432" y="25"/>
                    <a:pt x="3408" y="1"/>
                    <a:pt x="33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988;p44">
              <a:extLst>
                <a:ext uri="{FF2B5EF4-FFF2-40B4-BE49-F238E27FC236}">
                  <a16:creationId xmlns:a16="http://schemas.microsoft.com/office/drawing/2014/main" id="{50A4C757-3C96-812B-EFAC-C6A79976799A}"/>
                </a:ext>
              </a:extLst>
            </p:cNvPr>
            <p:cNvSpPr/>
            <p:nvPr/>
          </p:nvSpPr>
          <p:spPr>
            <a:xfrm>
              <a:off x="6355700" y="4578950"/>
              <a:ext cx="130450" cy="137175"/>
            </a:xfrm>
            <a:custGeom>
              <a:avLst/>
              <a:gdLst/>
              <a:ahLst/>
              <a:cxnLst/>
              <a:rect l="l" t="t" r="r" b="b"/>
              <a:pathLst>
                <a:path w="5218" h="5487" extrusionOk="0">
                  <a:moveTo>
                    <a:pt x="5157" y="0"/>
                  </a:moveTo>
                  <a:cubicBezTo>
                    <a:pt x="5146" y="0"/>
                    <a:pt x="5136" y="4"/>
                    <a:pt x="5128" y="11"/>
                  </a:cubicBezTo>
                  <a:cubicBezTo>
                    <a:pt x="5088" y="52"/>
                    <a:pt x="913" y="3564"/>
                    <a:pt x="17" y="5406"/>
                  </a:cubicBezTo>
                  <a:cubicBezTo>
                    <a:pt x="1" y="5430"/>
                    <a:pt x="17" y="5462"/>
                    <a:pt x="41" y="5470"/>
                  </a:cubicBezTo>
                  <a:cubicBezTo>
                    <a:pt x="49" y="5486"/>
                    <a:pt x="49" y="5486"/>
                    <a:pt x="57" y="5486"/>
                  </a:cubicBezTo>
                  <a:cubicBezTo>
                    <a:pt x="81" y="5486"/>
                    <a:pt x="89" y="5470"/>
                    <a:pt x="106" y="5446"/>
                  </a:cubicBezTo>
                  <a:cubicBezTo>
                    <a:pt x="994" y="3629"/>
                    <a:pt x="5145" y="124"/>
                    <a:pt x="5185" y="92"/>
                  </a:cubicBezTo>
                  <a:cubicBezTo>
                    <a:pt x="5217" y="76"/>
                    <a:pt x="5217" y="44"/>
                    <a:pt x="5193" y="19"/>
                  </a:cubicBezTo>
                  <a:cubicBezTo>
                    <a:pt x="5184" y="6"/>
                    <a:pt x="5170" y="0"/>
                    <a:pt x="51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989;p44">
              <a:extLst>
                <a:ext uri="{FF2B5EF4-FFF2-40B4-BE49-F238E27FC236}">
                  <a16:creationId xmlns:a16="http://schemas.microsoft.com/office/drawing/2014/main" id="{F73FC792-E166-F617-6F22-844BB6A7685A}"/>
                </a:ext>
              </a:extLst>
            </p:cNvPr>
            <p:cNvSpPr/>
            <p:nvPr/>
          </p:nvSpPr>
          <p:spPr>
            <a:xfrm>
              <a:off x="6205500" y="4579300"/>
              <a:ext cx="129850" cy="136825"/>
            </a:xfrm>
            <a:custGeom>
              <a:avLst/>
              <a:gdLst/>
              <a:ahLst/>
              <a:cxnLst/>
              <a:rect l="l" t="t" r="r" b="b"/>
              <a:pathLst>
                <a:path w="5194" h="5473" extrusionOk="0">
                  <a:moveTo>
                    <a:pt x="53" y="1"/>
                  </a:moveTo>
                  <a:cubicBezTo>
                    <a:pt x="36" y="1"/>
                    <a:pt x="19" y="6"/>
                    <a:pt x="9" y="22"/>
                  </a:cubicBezTo>
                  <a:cubicBezTo>
                    <a:pt x="1" y="38"/>
                    <a:pt x="1" y="70"/>
                    <a:pt x="17" y="86"/>
                  </a:cubicBezTo>
                  <a:cubicBezTo>
                    <a:pt x="57" y="118"/>
                    <a:pt x="4208" y="3623"/>
                    <a:pt x="5096" y="5440"/>
                  </a:cubicBezTo>
                  <a:cubicBezTo>
                    <a:pt x="5096" y="5456"/>
                    <a:pt x="5120" y="5472"/>
                    <a:pt x="5137" y="5472"/>
                  </a:cubicBezTo>
                  <a:lnTo>
                    <a:pt x="5169" y="5472"/>
                  </a:lnTo>
                  <a:cubicBezTo>
                    <a:pt x="5185" y="5448"/>
                    <a:pt x="5193" y="5416"/>
                    <a:pt x="5185" y="5400"/>
                  </a:cubicBezTo>
                  <a:cubicBezTo>
                    <a:pt x="4289" y="3550"/>
                    <a:pt x="122" y="38"/>
                    <a:pt x="81" y="5"/>
                  </a:cubicBezTo>
                  <a:cubicBezTo>
                    <a:pt x="73" y="2"/>
                    <a:pt x="63" y="1"/>
                    <a:pt x="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990;p44">
              <a:extLst>
                <a:ext uri="{FF2B5EF4-FFF2-40B4-BE49-F238E27FC236}">
                  <a16:creationId xmlns:a16="http://schemas.microsoft.com/office/drawing/2014/main" id="{1241360D-D526-2487-B0BB-88D9C6D90337}"/>
                </a:ext>
              </a:extLst>
            </p:cNvPr>
            <p:cNvSpPr/>
            <p:nvPr/>
          </p:nvSpPr>
          <p:spPr>
            <a:xfrm>
              <a:off x="6264850" y="4514525"/>
              <a:ext cx="80575" cy="196950"/>
            </a:xfrm>
            <a:custGeom>
              <a:avLst/>
              <a:gdLst/>
              <a:ahLst/>
              <a:cxnLst/>
              <a:rect l="l" t="t" r="r" b="b"/>
              <a:pathLst>
                <a:path w="3223" h="7878" extrusionOk="0">
                  <a:moveTo>
                    <a:pt x="53" y="0"/>
                  </a:moveTo>
                  <a:cubicBezTo>
                    <a:pt x="41" y="0"/>
                    <a:pt x="29" y="4"/>
                    <a:pt x="17" y="12"/>
                  </a:cubicBezTo>
                  <a:cubicBezTo>
                    <a:pt x="1" y="37"/>
                    <a:pt x="1" y="69"/>
                    <a:pt x="17" y="85"/>
                  </a:cubicBezTo>
                  <a:cubicBezTo>
                    <a:pt x="49" y="117"/>
                    <a:pt x="3126" y="3347"/>
                    <a:pt x="2948" y="7829"/>
                  </a:cubicBezTo>
                  <a:cubicBezTo>
                    <a:pt x="2948" y="7861"/>
                    <a:pt x="2964" y="7878"/>
                    <a:pt x="2997" y="7878"/>
                  </a:cubicBezTo>
                  <a:cubicBezTo>
                    <a:pt x="3021" y="7878"/>
                    <a:pt x="3045" y="7845"/>
                    <a:pt x="3045" y="7829"/>
                  </a:cubicBezTo>
                  <a:cubicBezTo>
                    <a:pt x="3223" y="3299"/>
                    <a:pt x="122" y="45"/>
                    <a:pt x="90" y="12"/>
                  </a:cubicBezTo>
                  <a:cubicBezTo>
                    <a:pt x="77" y="4"/>
                    <a:pt x="65" y="0"/>
                    <a:pt x="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991;p44">
              <a:extLst>
                <a:ext uri="{FF2B5EF4-FFF2-40B4-BE49-F238E27FC236}">
                  <a16:creationId xmlns:a16="http://schemas.microsoft.com/office/drawing/2014/main" id="{DE94910E-522B-5C2D-8655-69FBD0D35934}"/>
                </a:ext>
              </a:extLst>
            </p:cNvPr>
            <p:cNvSpPr/>
            <p:nvPr/>
          </p:nvSpPr>
          <p:spPr>
            <a:xfrm>
              <a:off x="6279200" y="4710250"/>
              <a:ext cx="132650" cy="141325"/>
            </a:xfrm>
            <a:custGeom>
              <a:avLst/>
              <a:gdLst/>
              <a:ahLst/>
              <a:cxnLst/>
              <a:rect l="l" t="t" r="r" b="b"/>
              <a:pathLst>
                <a:path w="5306" h="5653" extrusionOk="0">
                  <a:moveTo>
                    <a:pt x="0" y="0"/>
                  </a:moveTo>
                  <a:lnTo>
                    <a:pt x="1268" y="5653"/>
                  </a:lnTo>
                  <a:lnTo>
                    <a:pt x="4038" y="5653"/>
                  </a:lnTo>
                  <a:lnTo>
                    <a:pt x="5306" y="0"/>
                  </a:ln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992;p44">
              <a:extLst>
                <a:ext uri="{FF2B5EF4-FFF2-40B4-BE49-F238E27FC236}">
                  <a16:creationId xmlns:a16="http://schemas.microsoft.com/office/drawing/2014/main" id="{F0C7C7E4-1D07-49FB-FC3F-65DFA06B9F39}"/>
                </a:ext>
              </a:extLst>
            </p:cNvPr>
            <p:cNvSpPr/>
            <p:nvPr/>
          </p:nvSpPr>
          <p:spPr>
            <a:xfrm>
              <a:off x="5702425" y="4018425"/>
              <a:ext cx="183525" cy="167125"/>
            </a:xfrm>
            <a:custGeom>
              <a:avLst/>
              <a:gdLst/>
              <a:ahLst/>
              <a:cxnLst/>
              <a:rect l="l" t="t" r="r" b="b"/>
              <a:pathLst>
                <a:path w="7341" h="6685" extrusionOk="0">
                  <a:moveTo>
                    <a:pt x="3677" y="0"/>
                  </a:moveTo>
                  <a:cubicBezTo>
                    <a:pt x="3426" y="0"/>
                    <a:pt x="3171" y="29"/>
                    <a:pt x="2915" y="88"/>
                  </a:cubicBezTo>
                  <a:cubicBezTo>
                    <a:pt x="1115" y="508"/>
                    <a:pt x="0" y="2301"/>
                    <a:pt x="420" y="4102"/>
                  </a:cubicBezTo>
                  <a:cubicBezTo>
                    <a:pt x="774" y="5640"/>
                    <a:pt x="2150" y="6685"/>
                    <a:pt x="3666" y="6685"/>
                  </a:cubicBezTo>
                  <a:cubicBezTo>
                    <a:pt x="3917" y="6685"/>
                    <a:pt x="4171" y="6656"/>
                    <a:pt x="4425" y="6597"/>
                  </a:cubicBezTo>
                  <a:cubicBezTo>
                    <a:pt x="6226" y="6177"/>
                    <a:pt x="7341" y="4384"/>
                    <a:pt x="6929" y="2584"/>
                  </a:cubicBezTo>
                  <a:cubicBezTo>
                    <a:pt x="6568" y="1045"/>
                    <a:pt x="5197" y="0"/>
                    <a:pt x="3677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993;p44">
              <a:extLst>
                <a:ext uri="{FF2B5EF4-FFF2-40B4-BE49-F238E27FC236}">
                  <a16:creationId xmlns:a16="http://schemas.microsoft.com/office/drawing/2014/main" id="{208873E7-BF8E-D00B-7D1B-FA8BD918CB7C}"/>
                </a:ext>
              </a:extLst>
            </p:cNvPr>
            <p:cNvSpPr/>
            <p:nvPr/>
          </p:nvSpPr>
          <p:spPr>
            <a:xfrm>
              <a:off x="5737350" y="4041425"/>
              <a:ext cx="114275" cy="120725"/>
            </a:xfrm>
            <a:custGeom>
              <a:avLst/>
              <a:gdLst/>
              <a:ahLst/>
              <a:cxnLst/>
              <a:rect l="l" t="t" r="r" b="b"/>
              <a:pathLst>
                <a:path w="4571" h="4829" extrusionOk="0">
                  <a:moveTo>
                    <a:pt x="2286" y="1678"/>
                  </a:moveTo>
                  <a:cubicBezTo>
                    <a:pt x="2733" y="1678"/>
                    <a:pt x="3094" y="2076"/>
                    <a:pt x="3012" y="2536"/>
                  </a:cubicBezTo>
                  <a:cubicBezTo>
                    <a:pt x="2956" y="2851"/>
                    <a:pt x="2705" y="3093"/>
                    <a:pt x="2407" y="3141"/>
                  </a:cubicBezTo>
                  <a:cubicBezTo>
                    <a:pt x="2364" y="3148"/>
                    <a:pt x="2322" y="3151"/>
                    <a:pt x="2281" y="3151"/>
                  </a:cubicBezTo>
                  <a:cubicBezTo>
                    <a:pt x="1829" y="3151"/>
                    <a:pt x="1470" y="2760"/>
                    <a:pt x="1559" y="2293"/>
                  </a:cubicBezTo>
                  <a:cubicBezTo>
                    <a:pt x="1607" y="1995"/>
                    <a:pt x="1849" y="1736"/>
                    <a:pt x="2164" y="1688"/>
                  </a:cubicBezTo>
                  <a:cubicBezTo>
                    <a:pt x="2206" y="1681"/>
                    <a:pt x="2246" y="1678"/>
                    <a:pt x="2286" y="1678"/>
                  </a:cubicBezTo>
                  <a:close/>
                  <a:moveTo>
                    <a:pt x="2003" y="0"/>
                  </a:moveTo>
                  <a:cubicBezTo>
                    <a:pt x="1882" y="0"/>
                    <a:pt x="1785" y="97"/>
                    <a:pt x="1785" y="210"/>
                  </a:cubicBezTo>
                  <a:lnTo>
                    <a:pt x="1785" y="598"/>
                  </a:lnTo>
                  <a:cubicBezTo>
                    <a:pt x="1785" y="711"/>
                    <a:pt x="1720" y="808"/>
                    <a:pt x="1615" y="848"/>
                  </a:cubicBezTo>
                  <a:cubicBezTo>
                    <a:pt x="1494" y="896"/>
                    <a:pt x="1373" y="969"/>
                    <a:pt x="1276" y="1050"/>
                  </a:cubicBezTo>
                  <a:cubicBezTo>
                    <a:pt x="1222" y="1091"/>
                    <a:pt x="1159" y="1111"/>
                    <a:pt x="1100" y="1111"/>
                  </a:cubicBezTo>
                  <a:cubicBezTo>
                    <a:pt x="1053" y="1111"/>
                    <a:pt x="1008" y="1099"/>
                    <a:pt x="969" y="1074"/>
                  </a:cubicBezTo>
                  <a:lnTo>
                    <a:pt x="638" y="880"/>
                  </a:lnTo>
                  <a:cubicBezTo>
                    <a:pt x="604" y="859"/>
                    <a:pt x="567" y="849"/>
                    <a:pt x="530" y="849"/>
                  </a:cubicBezTo>
                  <a:cubicBezTo>
                    <a:pt x="456" y="849"/>
                    <a:pt x="385" y="890"/>
                    <a:pt x="347" y="961"/>
                  </a:cubicBezTo>
                  <a:lnTo>
                    <a:pt x="65" y="1454"/>
                  </a:lnTo>
                  <a:cubicBezTo>
                    <a:pt x="0" y="1559"/>
                    <a:pt x="41" y="1688"/>
                    <a:pt x="146" y="1744"/>
                  </a:cubicBezTo>
                  <a:lnTo>
                    <a:pt x="477" y="1938"/>
                  </a:lnTo>
                  <a:cubicBezTo>
                    <a:pt x="574" y="2003"/>
                    <a:pt x="630" y="2100"/>
                    <a:pt x="606" y="2213"/>
                  </a:cubicBezTo>
                  <a:cubicBezTo>
                    <a:pt x="598" y="2277"/>
                    <a:pt x="598" y="2342"/>
                    <a:pt x="598" y="2415"/>
                  </a:cubicBezTo>
                  <a:cubicBezTo>
                    <a:pt x="598" y="2487"/>
                    <a:pt x="598" y="2544"/>
                    <a:pt x="606" y="2616"/>
                  </a:cubicBezTo>
                  <a:cubicBezTo>
                    <a:pt x="614" y="2729"/>
                    <a:pt x="565" y="2843"/>
                    <a:pt x="477" y="2891"/>
                  </a:cubicBezTo>
                  <a:lnTo>
                    <a:pt x="146" y="3085"/>
                  </a:lnTo>
                  <a:cubicBezTo>
                    <a:pt x="41" y="3141"/>
                    <a:pt x="0" y="3270"/>
                    <a:pt x="65" y="3375"/>
                  </a:cubicBezTo>
                  <a:lnTo>
                    <a:pt x="347" y="3868"/>
                  </a:lnTo>
                  <a:cubicBezTo>
                    <a:pt x="385" y="3939"/>
                    <a:pt x="456" y="3980"/>
                    <a:pt x="530" y="3980"/>
                  </a:cubicBezTo>
                  <a:cubicBezTo>
                    <a:pt x="567" y="3980"/>
                    <a:pt x="604" y="3970"/>
                    <a:pt x="638" y="3949"/>
                  </a:cubicBezTo>
                  <a:lnTo>
                    <a:pt x="969" y="3755"/>
                  </a:lnTo>
                  <a:cubicBezTo>
                    <a:pt x="1013" y="3731"/>
                    <a:pt x="1057" y="3720"/>
                    <a:pt x="1100" y="3720"/>
                  </a:cubicBezTo>
                  <a:cubicBezTo>
                    <a:pt x="1161" y="3720"/>
                    <a:pt x="1220" y="3742"/>
                    <a:pt x="1276" y="3779"/>
                  </a:cubicBezTo>
                  <a:cubicBezTo>
                    <a:pt x="1381" y="3860"/>
                    <a:pt x="1494" y="3933"/>
                    <a:pt x="1615" y="3981"/>
                  </a:cubicBezTo>
                  <a:cubicBezTo>
                    <a:pt x="1720" y="4021"/>
                    <a:pt x="1785" y="4118"/>
                    <a:pt x="1785" y="4231"/>
                  </a:cubicBezTo>
                  <a:lnTo>
                    <a:pt x="1785" y="4619"/>
                  </a:lnTo>
                  <a:cubicBezTo>
                    <a:pt x="1785" y="4740"/>
                    <a:pt x="1882" y="4829"/>
                    <a:pt x="2003" y="4829"/>
                  </a:cubicBezTo>
                  <a:lnTo>
                    <a:pt x="2576" y="4829"/>
                  </a:lnTo>
                  <a:cubicBezTo>
                    <a:pt x="2697" y="4829"/>
                    <a:pt x="2786" y="4740"/>
                    <a:pt x="2786" y="4619"/>
                  </a:cubicBezTo>
                  <a:lnTo>
                    <a:pt x="2786" y="4231"/>
                  </a:lnTo>
                  <a:cubicBezTo>
                    <a:pt x="2786" y="4118"/>
                    <a:pt x="2859" y="4021"/>
                    <a:pt x="2956" y="3981"/>
                  </a:cubicBezTo>
                  <a:cubicBezTo>
                    <a:pt x="3077" y="3933"/>
                    <a:pt x="3198" y="3860"/>
                    <a:pt x="3303" y="3779"/>
                  </a:cubicBezTo>
                  <a:cubicBezTo>
                    <a:pt x="3353" y="3738"/>
                    <a:pt x="3413" y="3718"/>
                    <a:pt x="3472" y="3718"/>
                  </a:cubicBezTo>
                  <a:cubicBezTo>
                    <a:pt x="3518" y="3718"/>
                    <a:pt x="3563" y="3730"/>
                    <a:pt x="3602" y="3755"/>
                  </a:cubicBezTo>
                  <a:lnTo>
                    <a:pt x="3941" y="3949"/>
                  </a:lnTo>
                  <a:cubicBezTo>
                    <a:pt x="3973" y="3970"/>
                    <a:pt x="4008" y="3980"/>
                    <a:pt x="4043" y="3980"/>
                  </a:cubicBezTo>
                  <a:cubicBezTo>
                    <a:pt x="4116" y="3980"/>
                    <a:pt x="4188" y="3939"/>
                    <a:pt x="4232" y="3868"/>
                  </a:cubicBezTo>
                  <a:lnTo>
                    <a:pt x="4514" y="3375"/>
                  </a:lnTo>
                  <a:cubicBezTo>
                    <a:pt x="4571" y="3270"/>
                    <a:pt x="4530" y="3141"/>
                    <a:pt x="4434" y="3085"/>
                  </a:cubicBezTo>
                  <a:lnTo>
                    <a:pt x="4102" y="2891"/>
                  </a:lnTo>
                  <a:cubicBezTo>
                    <a:pt x="3997" y="2826"/>
                    <a:pt x="3949" y="2729"/>
                    <a:pt x="3965" y="2616"/>
                  </a:cubicBezTo>
                  <a:cubicBezTo>
                    <a:pt x="3981" y="2544"/>
                    <a:pt x="3981" y="2487"/>
                    <a:pt x="3981" y="2415"/>
                  </a:cubicBezTo>
                  <a:cubicBezTo>
                    <a:pt x="3981" y="2342"/>
                    <a:pt x="3981" y="2285"/>
                    <a:pt x="3965" y="2213"/>
                  </a:cubicBezTo>
                  <a:cubicBezTo>
                    <a:pt x="3957" y="2100"/>
                    <a:pt x="4006" y="1995"/>
                    <a:pt x="4102" y="1938"/>
                  </a:cubicBezTo>
                  <a:lnTo>
                    <a:pt x="4434" y="1744"/>
                  </a:lnTo>
                  <a:cubicBezTo>
                    <a:pt x="4530" y="1688"/>
                    <a:pt x="4571" y="1559"/>
                    <a:pt x="4514" y="1454"/>
                  </a:cubicBezTo>
                  <a:lnTo>
                    <a:pt x="4232" y="961"/>
                  </a:lnTo>
                  <a:cubicBezTo>
                    <a:pt x="4188" y="890"/>
                    <a:pt x="4116" y="849"/>
                    <a:pt x="4043" y="849"/>
                  </a:cubicBezTo>
                  <a:cubicBezTo>
                    <a:pt x="4008" y="849"/>
                    <a:pt x="3973" y="859"/>
                    <a:pt x="3941" y="880"/>
                  </a:cubicBezTo>
                  <a:lnTo>
                    <a:pt x="3602" y="1074"/>
                  </a:lnTo>
                  <a:cubicBezTo>
                    <a:pt x="3561" y="1098"/>
                    <a:pt x="3518" y="1109"/>
                    <a:pt x="3475" y="1109"/>
                  </a:cubicBezTo>
                  <a:cubicBezTo>
                    <a:pt x="3415" y="1109"/>
                    <a:pt x="3355" y="1087"/>
                    <a:pt x="3303" y="1050"/>
                  </a:cubicBezTo>
                  <a:cubicBezTo>
                    <a:pt x="3190" y="969"/>
                    <a:pt x="3077" y="896"/>
                    <a:pt x="2956" y="848"/>
                  </a:cubicBezTo>
                  <a:cubicBezTo>
                    <a:pt x="2859" y="808"/>
                    <a:pt x="2786" y="711"/>
                    <a:pt x="2786" y="598"/>
                  </a:cubicBezTo>
                  <a:lnTo>
                    <a:pt x="2786" y="210"/>
                  </a:lnTo>
                  <a:cubicBezTo>
                    <a:pt x="2786" y="89"/>
                    <a:pt x="2697" y="0"/>
                    <a:pt x="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994;p44">
              <a:extLst>
                <a:ext uri="{FF2B5EF4-FFF2-40B4-BE49-F238E27FC236}">
                  <a16:creationId xmlns:a16="http://schemas.microsoft.com/office/drawing/2014/main" id="{07F32550-4A7A-A4ED-4FDB-44C161BC8AD2}"/>
                </a:ext>
              </a:extLst>
            </p:cNvPr>
            <p:cNvSpPr/>
            <p:nvPr/>
          </p:nvSpPr>
          <p:spPr>
            <a:xfrm>
              <a:off x="5659025" y="4170300"/>
              <a:ext cx="105600" cy="106250"/>
            </a:xfrm>
            <a:custGeom>
              <a:avLst/>
              <a:gdLst/>
              <a:ahLst/>
              <a:cxnLst/>
              <a:rect l="l" t="t" r="r" b="b"/>
              <a:pathLst>
                <a:path w="4224" h="4250" extrusionOk="0">
                  <a:moveTo>
                    <a:pt x="2128" y="1605"/>
                  </a:moveTo>
                  <a:cubicBezTo>
                    <a:pt x="2250" y="1605"/>
                    <a:pt x="2372" y="1647"/>
                    <a:pt x="2471" y="1733"/>
                  </a:cubicBezTo>
                  <a:cubicBezTo>
                    <a:pt x="2754" y="1975"/>
                    <a:pt x="2721" y="2411"/>
                    <a:pt x="2398" y="2597"/>
                  </a:cubicBezTo>
                  <a:cubicBezTo>
                    <a:pt x="2314" y="2647"/>
                    <a:pt x="2218" y="2671"/>
                    <a:pt x="2123" y="2671"/>
                  </a:cubicBezTo>
                  <a:cubicBezTo>
                    <a:pt x="2001" y="2671"/>
                    <a:pt x="1880" y="2631"/>
                    <a:pt x="1785" y="2549"/>
                  </a:cubicBezTo>
                  <a:cubicBezTo>
                    <a:pt x="1502" y="2307"/>
                    <a:pt x="1526" y="1870"/>
                    <a:pt x="1849" y="1685"/>
                  </a:cubicBezTo>
                  <a:cubicBezTo>
                    <a:pt x="1935" y="1631"/>
                    <a:pt x="2031" y="1605"/>
                    <a:pt x="2128" y="1605"/>
                  </a:cubicBezTo>
                  <a:close/>
                  <a:moveTo>
                    <a:pt x="2025" y="0"/>
                  </a:moveTo>
                  <a:cubicBezTo>
                    <a:pt x="2012" y="0"/>
                    <a:pt x="1999" y="2"/>
                    <a:pt x="1987" y="5"/>
                  </a:cubicBezTo>
                  <a:lnTo>
                    <a:pt x="1486" y="94"/>
                  </a:lnTo>
                  <a:cubicBezTo>
                    <a:pt x="1389" y="118"/>
                    <a:pt x="1316" y="215"/>
                    <a:pt x="1341" y="320"/>
                  </a:cubicBezTo>
                  <a:lnTo>
                    <a:pt x="1397" y="643"/>
                  </a:lnTo>
                  <a:cubicBezTo>
                    <a:pt x="1413" y="740"/>
                    <a:pt x="1365" y="837"/>
                    <a:pt x="1284" y="885"/>
                  </a:cubicBezTo>
                  <a:cubicBezTo>
                    <a:pt x="1236" y="918"/>
                    <a:pt x="1195" y="958"/>
                    <a:pt x="1147" y="982"/>
                  </a:cubicBezTo>
                  <a:cubicBezTo>
                    <a:pt x="1098" y="1014"/>
                    <a:pt x="1058" y="1063"/>
                    <a:pt x="1009" y="1103"/>
                  </a:cubicBezTo>
                  <a:cubicBezTo>
                    <a:pt x="962" y="1157"/>
                    <a:pt x="892" y="1189"/>
                    <a:pt x="823" y="1189"/>
                  </a:cubicBezTo>
                  <a:cubicBezTo>
                    <a:pt x="799" y="1189"/>
                    <a:pt x="774" y="1184"/>
                    <a:pt x="751" y="1176"/>
                  </a:cubicBezTo>
                  <a:lnTo>
                    <a:pt x="436" y="1063"/>
                  </a:lnTo>
                  <a:cubicBezTo>
                    <a:pt x="419" y="1059"/>
                    <a:pt x="402" y="1057"/>
                    <a:pt x="385" y="1057"/>
                  </a:cubicBezTo>
                  <a:cubicBezTo>
                    <a:pt x="305" y="1057"/>
                    <a:pt x="227" y="1103"/>
                    <a:pt x="194" y="1176"/>
                  </a:cubicBezTo>
                  <a:lnTo>
                    <a:pt x="32" y="1652"/>
                  </a:lnTo>
                  <a:cubicBezTo>
                    <a:pt x="0" y="1749"/>
                    <a:pt x="57" y="1854"/>
                    <a:pt x="145" y="1895"/>
                  </a:cubicBezTo>
                  <a:lnTo>
                    <a:pt x="460" y="2008"/>
                  </a:lnTo>
                  <a:cubicBezTo>
                    <a:pt x="549" y="2032"/>
                    <a:pt x="606" y="2129"/>
                    <a:pt x="622" y="2218"/>
                  </a:cubicBezTo>
                  <a:cubicBezTo>
                    <a:pt x="630" y="2339"/>
                    <a:pt x="654" y="2452"/>
                    <a:pt x="678" y="2557"/>
                  </a:cubicBezTo>
                  <a:cubicBezTo>
                    <a:pt x="711" y="2654"/>
                    <a:pt x="678" y="2751"/>
                    <a:pt x="606" y="2823"/>
                  </a:cubicBezTo>
                  <a:lnTo>
                    <a:pt x="355" y="3033"/>
                  </a:lnTo>
                  <a:cubicBezTo>
                    <a:pt x="275" y="3106"/>
                    <a:pt x="266" y="3219"/>
                    <a:pt x="339" y="3300"/>
                  </a:cubicBezTo>
                  <a:lnTo>
                    <a:pt x="662" y="3679"/>
                  </a:lnTo>
                  <a:cubicBezTo>
                    <a:pt x="698" y="3724"/>
                    <a:pt x="749" y="3747"/>
                    <a:pt x="801" y="3747"/>
                  </a:cubicBezTo>
                  <a:cubicBezTo>
                    <a:pt x="842" y="3747"/>
                    <a:pt x="885" y="3732"/>
                    <a:pt x="921" y="3704"/>
                  </a:cubicBezTo>
                  <a:lnTo>
                    <a:pt x="1171" y="3485"/>
                  </a:lnTo>
                  <a:cubicBezTo>
                    <a:pt x="1213" y="3453"/>
                    <a:pt x="1269" y="3436"/>
                    <a:pt x="1325" y="3436"/>
                  </a:cubicBezTo>
                  <a:cubicBezTo>
                    <a:pt x="1365" y="3436"/>
                    <a:pt x="1404" y="3444"/>
                    <a:pt x="1437" y="3461"/>
                  </a:cubicBezTo>
                  <a:cubicBezTo>
                    <a:pt x="1534" y="3510"/>
                    <a:pt x="1647" y="3550"/>
                    <a:pt x="1768" y="3582"/>
                  </a:cubicBezTo>
                  <a:cubicBezTo>
                    <a:pt x="1865" y="3599"/>
                    <a:pt x="1938" y="3671"/>
                    <a:pt x="1962" y="3768"/>
                  </a:cubicBezTo>
                  <a:lnTo>
                    <a:pt x="2019" y="4091"/>
                  </a:lnTo>
                  <a:cubicBezTo>
                    <a:pt x="2040" y="4182"/>
                    <a:pt x="2116" y="4249"/>
                    <a:pt x="2204" y="4249"/>
                  </a:cubicBezTo>
                  <a:cubicBezTo>
                    <a:pt x="2218" y="4249"/>
                    <a:pt x="2231" y="4248"/>
                    <a:pt x="2245" y="4245"/>
                  </a:cubicBezTo>
                  <a:lnTo>
                    <a:pt x="2738" y="4156"/>
                  </a:lnTo>
                  <a:cubicBezTo>
                    <a:pt x="2842" y="4132"/>
                    <a:pt x="2907" y="4035"/>
                    <a:pt x="2891" y="3930"/>
                  </a:cubicBezTo>
                  <a:lnTo>
                    <a:pt x="2826" y="3607"/>
                  </a:lnTo>
                  <a:cubicBezTo>
                    <a:pt x="2810" y="3510"/>
                    <a:pt x="2859" y="3421"/>
                    <a:pt x="2939" y="3364"/>
                  </a:cubicBezTo>
                  <a:cubicBezTo>
                    <a:pt x="2996" y="3348"/>
                    <a:pt x="3044" y="3308"/>
                    <a:pt x="3085" y="3267"/>
                  </a:cubicBezTo>
                  <a:cubicBezTo>
                    <a:pt x="3125" y="3227"/>
                    <a:pt x="3174" y="3187"/>
                    <a:pt x="3214" y="3146"/>
                  </a:cubicBezTo>
                  <a:cubicBezTo>
                    <a:pt x="3268" y="3093"/>
                    <a:pt x="3334" y="3061"/>
                    <a:pt x="3404" y="3061"/>
                  </a:cubicBezTo>
                  <a:cubicBezTo>
                    <a:pt x="3429" y="3061"/>
                    <a:pt x="3455" y="3065"/>
                    <a:pt x="3480" y="3074"/>
                  </a:cubicBezTo>
                  <a:lnTo>
                    <a:pt x="3787" y="3187"/>
                  </a:lnTo>
                  <a:cubicBezTo>
                    <a:pt x="3805" y="3191"/>
                    <a:pt x="3823" y="3193"/>
                    <a:pt x="3841" y="3193"/>
                  </a:cubicBezTo>
                  <a:cubicBezTo>
                    <a:pt x="3924" y="3193"/>
                    <a:pt x="3996" y="3147"/>
                    <a:pt x="4030" y="3074"/>
                  </a:cubicBezTo>
                  <a:lnTo>
                    <a:pt x="4191" y="2597"/>
                  </a:lnTo>
                  <a:cubicBezTo>
                    <a:pt x="4223" y="2500"/>
                    <a:pt x="4175" y="2395"/>
                    <a:pt x="4086" y="2355"/>
                  </a:cubicBezTo>
                  <a:lnTo>
                    <a:pt x="3771" y="2242"/>
                  </a:lnTo>
                  <a:cubicBezTo>
                    <a:pt x="3682" y="2218"/>
                    <a:pt x="3618" y="2121"/>
                    <a:pt x="3610" y="2032"/>
                  </a:cubicBezTo>
                  <a:cubicBezTo>
                    <a:pt x="3602" y="1927"/>
                    <a:pt x="3577" y="1806"/>
                    <a:pt x="3545" y="1693"/>
                  </a:cubicBezTo>
                  <a:cubicBezTo>
                    <a:pt x="3521" y="1596"/>
                    <a:pt x="3545" y="1499"/>
                    <a:pt x="3618" y="1426"/>
                  </a:cubicBezTo>
                  <a:lnTo>
                    <a:pt x="3868" y="1216"/>
                  </a:lnTo>
                  <a:cubicBezTo>
                    <a:pt x="3949" y="1144"/>
                    <a:pt x="3965" y="1039"/>
                    <a:pt x="3892" y="958"/>
                  </a:cubicBezTo>
                  <a:lnTo>
                    <a:pt x="3569" y="570"/>
                  </a:lnTo>
                  <a:cubicBezTo>
                    <a:pt x="3530" y="527"/>
                    <a:pt x="3479" y="504"/>
                    <a:pt x="3428" y="504"/>
                  </a:cubicBezTo>
                  <a:cubicBezTo>
                    <a:pt x="3384" y="504"/>
                    <a:pt x="3340" y="521"/>
                    <a:pt x="3303" y="554"/>
                  </a:cubicBezTo>
                  <a:lnTo>
                    <a:pt x="3052" y="764"/>
                  </a:lnTo>
                  <a:cubicBezTo>
                    <a:pt x="3007" y="799"/>
                    <a:pt x="2949" y="819"/>
                    <a:pt x="2893" y="819"/>
                  </a:cubicBezTo>
                  <a:cubicBezTo>
                    <a:pt x="2858" y="819"/>
                    <a:pt x="2825" y="812"/>
                    <a:pt x="2794" y="796"/>
                  </a:cubicBezTo>
                  <a:cubicBezTo>
                    <a:pt x="2681" y="740"/>
                    <a:pt x="2568" y="700"/>
                    <a:pt x="2455" y="675"/>
                  </a:cubicBezTo>
                  <a:cubicBezTo>
                    <a:pt x="2366" y="651"/>
                    <a:pt x="2285" y="578"/>
                    <a:pt x="2269" y="482"/>
                  </a:cubicBezTo>
                  <a:lnTo>
                    <a:pt x="2205" y="159"/>
                  </a:lnTo>
                  <a:cubicBezTo>
                    <a:pt x="2191" y="67"/>
                    <a:pt x="2109" y="0"/>
                    <a:pt x="20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995;p44">
              <a:extLst>
                <a:ext uri="{FF2B5EF4-FFF2-40B4-BE49-F238E27FC236}">
                  <a16:creationId xmlns:a16="http://schemas.microsoft.com/office/drawing/2014/main" id="{1220EE2D-D8C2-C9E9-6E0C-FFF4C63BF1EE}"/>
                </a:ext>
              </a:extLst>
            </p:cNvPr>
            <p:cNvSpPr/>
            <p:nvPr/>
          </p:nvSpPr>
          <p:spPr>
            <a:xfrm>
              <a:off x="5812050" y="4186775"/>
              <a:ext cx="71475" cy="74300"/>
            </a:xfrm>
            <a:custGeom>
              <a:avLst/>
              <a:gdLst/>
              <a:ahLst/>
              <a:cxnLst/>
              <a:rect l="l" t="t" r="r" b="b"/>
              <a:pathLst>
                <a:path w="2859" h="2972" extrusionOk="0">
                  <a:moveTo>
                    <a:pt x="1430" y="1031"/>
                  </a:moveTo>
                  <a:cubicBezTo>
                    <a:pt x="1720" y="1031"/>
                    <a:pt x="1934" y="1300"/>
                    <a:pt x="1865" y="1583"/>
                  </a:cubicBezTo>
                  <a:cubicBezTo>
                    <a:pt x="1825" y="1769"/>
                    <a:pt x="1664" y="1914"/>
                    <a:pt x="1478" y="1930"/>
                  </a:cubicBezTo>
                  <a:cubicBezTo>
                    <a:pt x="1461" y="1932"/>
                    <a:pt x="1445" y="1933"/>
                    <a:pt x="1429" y="1933"/>
                  </a:cubicBezTo>
                  <a:cubicBezTo>
                    <a:pt x="1138" y="1933"/>
                    <a:pt x="924" y="1664"/>
                    <a:pt x="993" y="1373"/>
                  </a:cubicBezTo>
                  <a:cubicBezTo>
                    <a:pt x="1034" y="1195"/>
                    <a:pt x="1195" y="1050"/>
                    <a:pt x="1381" y="1034"/>
                  </a:cubicBezTo>
                  <a:cubicBezTo>
                    <a:pt x="1397" y="1032"/>
                    <a:pt x="1414" y="1031"/>
                    <a:pt x="1430" y="1031"/>
                  </a:cubicBezTo>
                  <a:close/>
                  <a:moveTo>
                    <a:pt x="1373" y="0"/>
                  </a:moveTo>
                  <a:cubicBezTo>
                    <a:pt x="1300" y="0"/>
                    <a:pt x="1244" y="57"/>
                    <a:pt x="1227" y="121"/>
                  </a:cubicBezTo>
                  <a:lnTo>
                    <a:pt x="1211" y="355"/>
                  </a:lnTo>
                  <a:cubicBezTo>
                    <a:pt x="1211" y="428"/>
                    <a:pt x="1163" y="477"/>
                    <a:pt x="1098" y="509"/>
                  </a:cubicBezTo>
                  <a:cubicBezTo>
                    <a:pt x="1018" y="541"/>
                    <a:pt x="945" y="565"/>
                    <a:pt x="880" y="622"/>
                  </a:cubicBezTo>
                  <a:cubicBezTo>
                    <a:pt x="848" y="642"/>
                    <a:pt x="814" y="652"/>
                    <a:pt x="780" y="652"/>
                  </a:cubicBezTo>
                  <a:cubicBezTo>
                    <a:pt x="747" y="652"/>
                    <a:pt x="715" y="642"/>
                    <a:pt x="686" y="622"/>
                  </a:cubicBezTo>
                  <a:lnTo>
                    <a:pt x="493" y="485"/>
                  </a:lnTo>
                  <a:cubicBezTo>
                    <a:pt x="473" y="471"/>
                    <a:pt x="450" y="464"/>
                    <a:pt x="427" y="464"/>
                  </a:cubicBezTo>
                  <a:cubicBezTo>
                    <a:pt x="384" y="464"/>
                    <a:pt x="341" y="486"/>
                    <a:pt x="315" y="517"/>
                  </a:cubicBezTo>
                  <a:lnTo>
                    <a:pt x="121" y="808"/>
                  </a:lnTo>
                  <a:cubicBezTo>
                    <a:pt x="81" y="872"/>
                    <a:pt x="97" y="953"/>
                    <a:pt x="153" y="993"/>
                  </a:cubicBezTo>
                  <a:lnTo>
                    <a:pt x="339" y="1123"/>
                  </a:lnTo>
                  <a:cubicBezTo>
                    <a:pt x="404" y="1163"/>
                    <a:pt x="428" y="1236"/>
                    <a:pt x="412" y="1292"/>
                  </a:cubicBezTo>
                  <a:cubicBezTo>
                    <a:pt x="404" y="1333"/>
                    <a:pt x="404" y="1373"/>
                    <a:pt x="396" y="1413"/>
                  </a:cubicBezTo>
                  <a:lnTo>
                    <a:pt x="396" y="1534"/>
                  </a:lnTo>
                  <a:cubicBezTo>
                    <a:pt x="396" y="1607"/>
                    <a:pt x="363" y="1672"/>
                    <a:pt x="299" y="1696"/>
                  </a:cubicBezTo>
                  <a:lnTo>
                    <a:pt x="89" y="1801"/>
                  </a:lnTo>
                  <a:cubicBezTo>
                    <a:pt x="32" y="1833"/>
                    <a:pt x="0" y="1914"/>
                    <a:pt x="32" y="1971"/>
                  </a:cubicBezTo>
                  <a:lnTo>
                    <a:pt x="186" y="2285"/>
                  </a:lnTo>
                  <a:cubicBezTo>
                    <a:pt x="203" y="2327"/>
                    <a:pt x="251" y="2355"/>
                    <a:pt x="300" y="2355"/>
                  </a:cubicBezTo>
                  <a:cubicBezTo>
                    <a:pt x="319" y="2355"/>
                    <a:pt x="338" y="2351"/>
                    <a:pt x="355" y="2342"/>
                  </a:cubicBezTo>
                  <a:lnTo>
                    <a:pt x="565" y="2245"/>
                  </a:lnTo>
                  <a:cubicBezTo>
                    <a:pt x="587" y="2233"/>
                    <a:pt x="611" y="2226"/>
                    <a:pt x="636" y="2226"/>
                  </a:cubicBezTo>
                  <a:cubicBezTo>
                    <a:pt x="674" y="2226"/>
                    <a:pt x="713" y="2243"/>
                    <a:pt x="743" y="2277"/>
                  </a:cubicBezTo>
                  <a:cubicBezTo>
                    <a:pt x="808" y="2326"/>
                    <a:pt x="880" y="2374"/>
                    <a:pt x="945" y="2415"/>
                  </a:cubicBezTo>
                  <a:cubicBezTo>
                    <a:pt x="1009" y="2447"/>
                    <a:pt x="1050" y="2503"/>
                    <a:pt x="1042" y="2576"/>
                  </a:cubicBezTo>
                  <a:lnTo>
                    <a:pt x="1018" y="2810"/>
                  </a:lnTo>
                  <a:cubicBezTo>
                    <a:pt x="1018" y="2883"/>
                    <a:pt x="1074" y="2940"/>
                    <a:pt x="1139" y="2948"/>
                  </a:cubicBezTo>
                  <a:lnTo>
                    <a:pt x="1486" y="2972"/>
                  </a:lnTo>
                  <a:cubicBezTo>
                    <a:pt x="1550" y="2972"/>
                    <a:pt x="1615" y="2923"/>
                    <a:pt x="1623" y="2851"/>
                  </a:cubicBezTo>
                  <a:lnTo>
                    <a:pt x="1647" y="2617"/>
                  </a:lnTo>
                  <a:cubicBezTo>
                    <a:pt x="1647" y="2544"/>
                    <a:pt x="1696" y="2495"/>
                    <a:pt x="1752" y="2463"/>
                  </a:cubicBezTo>
                  <a:cubicBezTo>
                    <a:pt x="1841" y="2439"/>
                    <a:pt x="1906" y="2407"/>
                    <a:pt x="1978" y="2358"/>
                  </a:cubicBezTo>
                  <a:cubicBezTo>
                    <a:pt x="2007" y="2338"/>
                    <a:pt x="2039" y="2328"/>
                    <a:pt x="2072" y="2328"/>
                  </a:cubicBezTo>
                  <a:cubicBezTo>
                    <a:pt x="2106" y="2328"/>
                    <a:pt x="2140" y="2338"/>
                    <a:pt x="2172" y="2358"/>
                  </a:cubicBezTo>
                  <a:lnTo>
                    <a:pt x="2358" y="2487"/>
                  </a:lnTo>
                  <a:cubicBezTo>
                    <a:pt x="2381" y="2502"/>
                    <a:pt x="2405" y="2508"/>
                    <a:pt x="2430" y="2508"/>
                  </a:cubicBezTo>
                  <a:cubicBezTo>
                    <a:pt x="2474" y="2508"/>
                    <a:pt x="2518" y="2486"/>
                    <a:pt x="2544" y="2455"/>
                  </a:cubicBezTo>
                  <a:lnTo>
                    <a:pt x="2738" y="2164"/>
                  </a:lnTo>
                  <a:cubicBezTo>
                    <a:pt x="2778" y="2100"/>
                    <a:pt x="2754" y="2019"/>
                    <a:pt x="2705" y="1979"/>
                  </a:cubicBezTo>
                  <a:lnTo>
                    <a:pt x="2511" y="1849"/>
                  </a:lnTo>
                  <a:cubicBezTo>
                    <a:pt x="2455" y="1809"/>
                    <a:pt x="2431" y="1736"/>
                    <a:pt x="2447" y="1680"/>
                  </a:cubicBezTo>
                  <a:cubicBezTo>
                    <a:pt x="2455" y="1639"/>
                    <a:pt x="2463" y="1599"/>
                    <a:pt x="2463" y="1551"/>
                  </a:cubicBezTo>
                  <a:lnTo>
                    <a:pt x="2463" y="1429"/>
                  </a:lnTo>
                  <a:cubicBezTo>
                    <a:pt x="2463" y="1357"/>
                    <a:pt x="2495" y="1292"/>
                    <a:pt x="2552" y="1268"/>
                  </a:cubicBezTo>
                  <a:lnTo>
                    <a:pt x="2762" y="1163"/>
                  </a:lnTo>
                  <a:cubicBezTo>
                    <a:pt x="2826" y="1131"/>
                    <a:pt x="2859" y="1050"/>
                    <a:pt x="2826" y="993"/>
                  </a:cubicBezTo>
                  <a:lnTo>
                    <a:pt x="2673" y="678"/>
                  </a:lnTo>
                  <a:cubicBezTo>
                    <a:pt x="2649" y="637"/>
                    <a:pt x="2600" y="609"/>
                    <a:pt x="2554" y="609"/>
                  </a:cubicBezTo>
                  <a:cubicBezTo>
                    <a:pt x="2536" y="609"/>
                    <a:pt x="2519" y="613"/>
                    <a:pt x="2503" y="622"/>
                  </a:cubicBezTo>
                  <a:lnTo>
                    <a:pt x="2293" y="719"/>
                  </a:lnTo>
                  <a:cubicBezTo>
                    <a:pt x="2269" y="731"/>
                    <a:pt x="2242" y="738"/>
                    <a:pt x="2217" y="738"/>
                  </a:cubicBezTo>
                  <a:cubicBezTo>
                    <a:pt x="2176" y="738"/>
                    <a:pt x="2137" y="721"/>
                    <a:pt x="2108" y="687"/>
                  </a:cubicBezTo>
                  <a:cubicBezTo>
                    <a:pt x="2051" y="638"/>
                    <a:pt x="1978" y="590"/>
                    <a:pt x="1906" y="557"/>
                  </a:cubicBezTo>
                  <a:cubicBezTo>
                    <a:pt x="1849" y="525"/>
                    <a:pt x="1809" y="469"/>
                    <a:pt x="1817" y="396"/>
                  </a:cubicBezTo>
                  <a:lnTo>
                    <a:pt x="1833" y="162"/>
                  </a:lnTo>
                  <a:cubicBezTo>
                    <a:pt x="1833" y="97"/>
                    <a:pt x="1785" y="32"/>
                    <a:pt x="1712" y="24"/>
                  </a:cubicBezTo>
                  <a:lnTo>
                    <a:pt x="13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996;p44">
              <a:extLst>
                <a:ext uri="{FF2B5EF4-FFF2-40B4-BE49-F238E27FC236}">
                  <a16:creationId xmlns:a16="http://schemas.microsoft.com/office/drawing/2014/main" id="{1F925E9B-B800-FF39-ED66-E2AAD55EDE25}"/>
                </a:ext>
              </a:extLst>
            </p:cNvPr>
            <p:cNvSpPr/>
            <p:nvPr/>
          </p:nvSpPr>
          <p:spPr>
            <a:xfrm>
              <a:off x="5534250" y="4595375"/>
              <a:ext cx="303250" cy="261450"/>
            </a:xfrm>
            <a:custGeom>
              <a:avLst/>
              <a:gdLst/>
              <a:ahLst/>
              <a:cxnLst/>
              <a:rect l="l" t="t" r="r" b="b"/>
              <a:pathLst>
                <a:path w="12130" h="10458" extrusionOk="0">
                  <a:moveTo>
                    <a:pt x="1252" y="0"/>
                  </a:moveTo>
                  <a:cubicBezTo>
                    <a:pt x="566" y="0"/>
                    <a:pt x="1" y="566"/>
                    <a:pt x="1" y="1252"/>
                  </a:cubicBezTo>
                  <a:lnTo>
                    <a:pt x="1" y="7518"/>
                  </a:lnTo>
                  <a:cubicBezTo>
                    <a:pt x="1" y="7583"/>
                    <a:pt x="41" y="7623"/>
                    <a:pt x="97" y="7623"/>
                  </a:cubicBezTo>
                  <a:cubicBezTo>
                    <a:pt x="162" y="7623"/>
                    <a:pt x="202" y="7583"/>
                    <a:pt x="202" y="7518"/>
                  </a:cubicBezTo>
                  <a:lnTo>
                    <a:pt x="202" y="1252"/>
                  </a:lnTo>
                  <a:cubicBezTo>
                    <a:pt x="202" y="679"/>
                    <a:pt x="671" y="202"/>
                    <a:pt x="1252" y="202"/>
                  </a:cubicBezTo>
                  <a:cubicBezTo>
                    <a:pt x="1826" y="202"/>
                    <a:pt x="2302" y="679"/>
                    <a:pt x="2302" y="1252"/>
                  </a:cubicBezTo>
                  <a:lnTo>
                    <a:pt x="2302" y="9246"/>
                  </a:lnTo>
                  <a:cubicBezTo>
                    <a:pt x="2302" y="9917"/>
                    <a:pt x="2843" y="10458"/>
                    <a:pt x="3513" y="10458"/>
                  </a:cubicBezTo>
                  <a:cubicBezTo>
                    <a:pt x="4175" y="10458"/>
                    <a:pt x="4725" y="9917"/>
                    <a:pt x="4725" y="9246"/>
                  </a:cubicBezTo>
                  <a:lnTo>
                    <a:pt x="4725" y="2916"/>
                  </a:lnTo>
                  <a:cubicBezTo>
                    <a:pt x="4725" y="2374"/>
                    <a:pt x="5169" y="1930"/>
                    <a:pt x="5710" y="1930"/>
                  </a:cubicBezTo>
                  <a:cubicBezTo>
                    <a:pt x="6259" y="1930"/>
                    <a:pt x="6703" y="2374"/>
                    <a:pt x="6703" y="2916"/>
                  </a:cubicBezTo>
                  <a:lnTo>
                    <a:pt x="6703" y="6606"/>
                  </a:lnTo>
                  <a:cubicBezTo>
                    <a:pt x="6703" y="7373"/>
                    <a:pt x="7317" y="7987"/>
                    <a:pt x="8084" y="7987"/>
                  </a:cubicBezTo>
                  <a:cubicBezTo>
                    <a:pt x="8851" y="7987"/>
                    <a:pt x="9465" y="7373"/>
                    <a:pt x="9465" y="6606"/>
                  </a:cubicBezTo>
                  <a:lnTo>
                    <a:pt x="9465" y="1446"/>
                  </a:lnTo>
                  <a:cubicBezTo>
                    <a:pt x="9465" y="768"/>
                    <a:pt x="10022" y="210"/>
                    <a:pt x="10700" y="210"/>
                  </a:cubicBezTo>
                  <a:cubicBezTo>
                    <a:pt x="11370" y="210"/>
                    <a:pt x="11928" y="759"/>
                    <a:pt x="11928" y="1446"/>
                  </a:cubicBezTo>
                  <a:lnTo>
                    <a:pt x="11928" y="10006"/>
                  </a:lnTo>
                  <a:cubicBezTo>
                    <a:pt x="11928" y="10062"/>
                    <a:pt x="11968" y="10102"/>
                    <a:pt x="12033" y="10102"/>
                  </a:cubicBezTo>
                  <a:cubicBezTo>
                    <a:pt x="12089" y="10102"/>
                    <a:pt x="12130" y="10062"/>
                    <a:pt x="12130" y="10006"/>
                  </a:cubicBezTo>
                  <a:lnTo>
                    <a:pt x="12130" y="1446"/>
                  </a:lnTo>
                  <a:cubicBezTo>
                    <a:pt x="12130" y="654"/>
                    <a:pt x="11500" y="8"/>
                    <a:pt x="10700" y="8"/>
                  </a:cubicBezTo>
                  <a:cubicBezTo>
                    <a:pt x="9909" y="8"/>
                    <a:pt x="9263" y="646"/>
                    <a:pt x="9263" y="1446"/>
                  </a:cubicBezTo>
                  <a:lnTo>
                    <a:pt x="9263" y="6606"/>
                  </a:lnTo>
                  <a:cubicBezTo>
                    <a:pt x="9263" y="7260"/>
                    <a:pt x="8738" y="7785"/>
                    <a:pt x="8084" y="7785"/>
                  </a:cubicBezTo>
                  <a:cubicBezTo>
                    <a:pt x="7430" y="7785"/>
                    <a:pt x="6905" y="7260"/>
                    <a:pt x="6905" y="6606"/>
                  </a:cubicBezTo>
                  <a:lnTo>
                    <a:pt x="6905" y="2916"/>
                  </a:lnTo>
                  <a:cubicBezTo>
                    <a:pt x="6905" y="2261"/>
                    <a:pt x="6372" y="1728"/>
                    <a:pt x="5710" y="1728"/>
                  </a:cubicBezTo>
                  <a:cubicBezTo>
                    <a:pt x="5056" y="1728"/>
                    <a:pt x="4523" y="2261"/>
                    <a:pt x="4523" y="2916"/>
                  </a:cubicBezTo>
                  <a:lnTo>
                    <a:pt x="4523" y="9246"/>
                  </a:lnTo>
                  <a:cubicBezTo>
                    <a:pt x="4523" y="9804"/>
                    <a:pt x="4070" y="10256"/>
                    <a:pt x="3513" y="10256"/>
                  </a:cubicBezTo>
                  <a:cubicBezTo>
                    <a:pt x="2956" y="10256"/>
                    <a:pt x="2504" y="9804"/>
                    <a:pt x="2504" y="9246"/>
                  </a:cubicBezTo>
                  <a:lnTo>
                    <a:pt x="2504" y="1252"/>
                  </a:lnTo>
                  <a:cubicBezTo>
                    <a:pt x="2504" y="566"/>
                    <a:pt x="1939" y="0"/>
                    <a:pt x="1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997;p44">
              <a:extLst>
                <a:ext uri="{FF2B5EF4-FFF2-40B4-BE49-F238E27FC236}">
                  <a16:creationId xmlns:a16="http://schemas.microsoft.com/office/drawing/2014/main" id="{43ABC97F-FF2D-7EF9-2D07-9226E02E595B}"/>
                </a:ext>
              </a:extLst>
            </p:cNvPr>
            <p:cNvSpPr/>
            <p:nvPr/>
          </p:nvSpPr>
          <p:spPr>
            <a:xfrm>
              <a:off x="5527175" y="4773225"/>
              <a:ext cx="19225" cy="19200"/>
            </a:xfrm>
            <a:custGeom>
              <a:avLst/>
              <a:gdLst/>
              <a:ahLst/>
              <a:cxnLst/>
              <a:rect l="l" t="t" r="r" b="b"/>
              <a:pathLst>
                <a:path w="769" h="768" extrusionOk="0">
                  <a:moveTo>
                    <a:pt x="380" y="1"/>
                  </a:moveTo>
                  <a:cubicBezTo>
                    <a:pt x="170" y="1"/>
                    <a:pt x="1" y="178"/>
                    <a:pt x="1" y="388"/>
                  </a:cubicBezTo>
                  <a:cubicBezTo>
                    <a:pt x="1" y="598"/>
                    <a:pt x="170" y="768"/>
                    <a:pt x="380" y="768"/>
                  </a:cubicBezTo>
                  <a:cubicBezTo>
                    <a:pt x="598" y="768"/>
                    <a:pt x="768" y="598"/>
                    <a:pt x="768" y="388"/>
                  </a:cubicBezTo>
                  <a:cubicBezTo>
                    <a:pt x="768" y="178"/>
                    <a:pt x="598" y="1"/>
                    <a:pt x="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998;p44">
              <a:extLst>
                <a:ext uri="{FF2B5EF4-FFF2-40B4-BE49-F238E27FC236}">
                  <a16:creationId xmlns:a16="http://schemas.microsoft.com/office/drawing/2014/main" id="{ABE24B66-F888-78E3-1AF8-1857EF1096A8}"/>
                </a:ext>
              </a:extLst>
            </p:cNvPr>
            <p:cNvSpPr/>
            <p:nvPr/>
          </p:nvSpPr>
          <p:spPr>
            <a:xfrm>
              <a:off x="5825575" y="4835200"/>
              <a:ext cx="19400" cy="19200"/>
            </a:xfrm>
            <a:custGeom>
              <a:avLst/>
              <a:gdLst/>
              <a:ahLst/>
              <a:cxnLst/>
              <a:rect l="l" t="t" r="r" b="b"/>
              <a:pathLst>
                <a:path w="776" h="768" extrusionOk="0">
                  <a:moveTo>
                    <a:pt x="388" y="1"/>
                  </a:moveTo>
                  <a:cubicBezTo>
                    <a:pt x="178" y="1"/>
                    <a:pt x="0" y="170"/>
                    <a:pt x="0" y="380"/>
                  </a:cubicBezTo>
                  <a:cubicBezTo>
                    <a:pt x="0" y="590"/>
                    <a:pt x="178" y="768"/>
                    <a:pt x="388" y="768"/>
                  </a:cubicBezTo>
                  <a:cubicBezTo>
                    <a:pt x="598" y="768"/>
                    <a:pt x="775" y="590"/>
                    <a:pt x="775" y="380"/>
                  </a:cubicBezTo>
                  <a:cubicBezTo>
                    <a:pt x="775" y="170"/>
                    <a:pt x="598" y="1"/>
                    <a:pt x="3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999;p44">
              <a:extLst>
                <a:ext uri="{FF2B5EF4-FFF2-40B4-BE49-F238E27FC236}">
                  <a16:creationId xmlns:a16="http://schemas.microsoft.com/office/drawing/2014/main" id="{A9B1D4F3-8F9F-E772-DB9E-3415339FAB2B}"/>
                </a:ext>
              </a:extLst>
            </p:cNvPr>
            <p:cNvSpPr/>
            <p:nvPr/>
          </p:nvSpPr>
          <p:spPr>
            <a:xfrm>
              <a:off x="5660225" y="4623825"/>
              <a:ext cx="33750" cy="33950"/>
            </a:xfrm>
            <a:custGeom>
              <a:avLst/>
              <a:gdLst/>
              <a:ahLst/>
              <a:cxnLst/>
              <a:rect l="l" t="t" r="r" b="b"/>
              <a:pathLst>
                <a:path w="1350" h="1358" extrusionOk="0">
                  <a:moveTo>
                    <a:pt x="671" y="1"/>
                  </a:moveTo>
                  <a:cubicBezTo>
                    <a:pt x="299" y="1"/>
                    <a:pt x="0" y="308"/>
                    <a:pt x="0" y="679"/>
                  </a:cubicBezTo>
                  <a:cubicBezTo>
                    <a:pt x="0" y="1051"/>
                    <a:pt x="299" y="1358"/>
                    <a:pt x="671" y="1358"/>
                  </a:cubicBezTo>
                  <a:cubicBezTo>
                    <a:pt x="1050" y="1358"/>
                    <a:pt x="1349" y="1051"/>
                    <a:pt x="1349" y="679"/>
                  </a:cubicBezTo>
                  <a:cubicBezTo>
                    <a:pt x="1349" y="308"/>
                    <a:pt x="1050" y="1"/>
                    <a:pt x="671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000;p44">
              <a:extLst>
                <a:ext uri="{FF2B5EF4-FFF2-40B4-BE49-F238E27FC236}">
                  <a16:creationId xmlns:a16="http://schemas.microsoft.com/office/drawing/2014/main" id="{392D7383-2B88-17E6-985E-248579EB8A27}"/>
                </a:ext>
              </a:extLst>
            </p:cNvPr>
            <p:cNvSpPr/>
            <p:nvPr/>
          </p:nvSpPr>
          <p:spPr>
            <a:xfrm>
              <a:off x="5818300" y="4643625"/>
              <a:ext cx="33925" cy="33725"/>
            </a:xfrm>
            <a:custGeom>
              <a:avLst/>
              <a:gdLst/>
              <a:ahLst/>
              <a:cxnLst/>
              <a:rect l="l" t="t" r="r" b="b"/>
              <a:pathLst>
                <a:path w="1357" h="1349" extrusionOk="0">
                  <a:moveTo>
                    <a:pt x="679" y="0"/>
                  </a:moveTo>
                  <a:cubicBezTo>
                    <a:pt x="307" y="0"/>
                    <a:pt x="0" y="299"/>
                    <a:pt x="0" y="679"/>
                  </a:cubicBezTo>
                  <a:cubicBezTo>
                    <a:pt x="0" y="1050"/>
                    <a:pt x="307" y="1349"/>
                    <a:pt x="679" y="1349"/>
                  </a:cubicBezTo>
                  <a:cubicBezTo>
                    <a:pt x="1050" y="1349"/>
                    <a:pt x="1357" y="1050"/>
                    <a:pt x="1357" y="679"/>
                  </a:cubicBezTo>
                  <a:cubicBezTo>
                    <a:pt x="1357" y="299"/>
                    <a:pt x="1050" y="0"/>
                    <a:pt x="679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001;p44">
              <a:extLst>
                <a:ext uri="{FF2B5EF4-FFF2-40B4-BE49-F238E27FC236}">
                  <a16:creationId xmlns:a16="http://schemas.microsoft.com/office/drawing/2014/main" id="{FE94676C-8A9C-B9FC-A871-FF76CBD86BB2}"/>
                </a:ext>
              </a:extLst>
            </p:cNvPr>
            <p:cNvSpPr/>
            <p:nvPr/>
          </p:nvSpPr>
          <p:spPr>
            <a:xfrm>
              <a:off x="5818300" y="4695500"/>
              <a:ext cx="33925" cy="33950"/>
            </a:xfrm>
            <a:custGeom>
              <a:avLst/>
              <a:gdLst/>
              <a:ahLst/>
              <a:cxnLst/>
              <a:rect l="l" t="t" r="r" b="b"/>
              <a:pathLst>
                <a:path w="1357" h="1358" extrusionOk="0">
                  <a:moveTo>
                    <a:pt x="679" y="1"/>
                  </a:moveTo>
                  <a:cubicBezTo>
                    <a:pt x="307" y="1"/>
                    <a:pt x="0" y="308"/>
                    <a:pt x="0" y="679"/>
                  </a:cubicBezTo>
                  <a:cubicBezTo>
                    <a:pt x="0" y="1050"/>
                    <a:pt x="307" y="1357"/>
                    <a:pt x="679" y="1357"/>
                  </a:cubicBezTo>
                  <a:cubicBezTo>
                    <a:pt x="1050" y="1357"/>
                    <a:pt x="1357" y="1050"/>
                    <a:pt x="1357" y="679"/>
                  </a:cubicBezTo>
                  <a:cubicBezTo>
                    <a:pt x="1357" y="308"/>
                    <a:pt x="1050" y="1"/>
                    <a:pt x="679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002;p44">
              <a:extLst>
                <a:ext uri="{FF2B5EF4-FFF2-40B4-BE49-F238E27FC236}">
                  <a16:creationId xmlns:a16="http://schemas.microsoft.com/office/drawing/2014/main" id="{68C23469-3339-6257-1288-AA51F5C8695F}"/>
                </a:ext>
              </a:extLst>
            </p:cNvPr>
            <p:cNvSpPr/>
            <p:nvPr/>
          </p:nvSpPr>
          <p:spPr>
            <a:xfrm>
              <a:off x="5519925" y="4668650"/>
              <a:ext cx="33725" cy="33750"/>
            </a:xfrm>
            <a:custGeom>
              <a:avLst/>
              <a:gdLst/>
              <a:ahLst/>
              <a:cxnLst/>
              <a:rect l="l" t="t" r="r" b="b"/>
              <a:pathLst>
                <a:path w="1349" h="1350" extrusionOk="0">
                  <a:moveTo>
                    <a:pt x="670" y="1"/>
                  </a:moveTo>
                  <a:cubicBezTo>
                    <a:pt x="299" y="1"/>
                    <a:pt x="0" y="299"/>
                    <a:pt x="0" y="671"/>
                  </a:cubicBezTo>
                  <a:cubicBezTo>
                    <a:pt x="0" y="1050"/>
                    <a:pt x="299" y="1349"/>
                    <a:pt x="670" y="1349"/>
                  </a:cubicBezTo>
                  <a:cubicBezTo>
                    <a:pt x="1050" y="1349"/>
                    <a:pt x="1349" y="1050"/>
                    <a:pt x="1349" y="671"/>
                  </a:cubicBezTo>
                  <a:cubicBezTo>
                    <a:pt x="1349" y="299"/>
                    <a:pt x="1050" y="1"/>
                    <a:pt x="670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003;p44">
              <a:extLst>
                <a:ext uri="{FF2B5EF4-FFF2-40B4-BE49-F238E27FC236}">
                  <a16:creationId xmlns:a16="http://schemas.microsoft.com/office/drawing/2014/main" id="{2BE150F0-008E-8F4D-E8BC-19678720346E}"/>
                </a:ext>
              </a:extLst>
            </p:cNvPr>
            <p:cNvSpPr/>
            <p:nvPr/>
          </p:nvSpPr>
          <p:spPr>
            <a:xfrm>
              <a:off x="5804975" y="4441200"/>
              <a:ext cx="173850" cy="158050"/>
            </a:xfrm>
            <a:custGeom>
              <a:avLst/>
              <a:gdLst/>
              <a:ahLst/>
              <a:cxnLst/>
              <a:rect l="l" t="t" r="r" b="b"/>
              <a:pathLst>
                <a:path w="6954" h="6322" extrusionOk="0">
                  <a:moveTo>
                    <a:pt x="3471" y="0"/>
                  </a:moveTo>
                  <a:cubicBezTo>
                    <a:pt x="3229" y="0"/>
                    <a:pt x="2983" y="28"/>
                    <a:pt x="2738" y="87"/>
                  </a:cubicBezTo>
                  <a:cubicBezTo>
                    <a:pt x="1042" y="499"/>
                    <a:pt x="0" y="2202"/>
                    <a:pt x="404" y="3898"/>
                  </a:cubicBezTo>
                  <a:cubicBezTo>
                    <a:pt x="749" y="5345"/>
                    <a:pt x="2039" y="6321"/>
                    <a:pt x="3464" y="6321"/>
                  </a:cubicBezTo>
                  <a:cubicBezTo>
                    <a:pt x="3709" y="6321"/>
                    <a:pt x="3958" y="6292"/>
                    <a:pt x="4208" y="6232"/>
                  </a:cubicBezTo>
                  <a:cubicBezTo>
                    <a:pt x="5911" y="5828"/>
                    <a:pt x="6953" y="4124"/>
                    <a:pt x="6549" y="2429"/>
                  </a:cubicBezTo>
                  <a:cubicBezTo>
                    <a:pt x="6204" y="978"/>
                    <a:pt x="4902" y="0"/>
                    <a:pt x="3471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004;p44">
              <a:extLst>
                <a:ext uri="{FF2B5EF4-FFF2-40B4-BE49-F238E27FC236}">
                  <a16:creationId xmlns:a16="http://schemas.microsoft.com/office/drawing/2014/main" id="{D69505E3-6CD0-737C-95D8-FC9B70D07A6B}"/>
                </a:ext>
              </a:extLst>
            </p:cNvPr>
            <p:cNvSpPr/>
            <p:nvPr/>
          </p:nvSpPr>
          <p:spPr>
            <a:xfrm>
              <a:off x="5832625" y="4461325"/>
              <a:ext cx="118125" cy="118125"/>
            </a:xfrm>
            <a:custGeom>
              <a:avLst/>
              <a:gdLst/>
              <a:ahLst/>
              <a:cxnLst/>
              <a:rect l="l" t="t" r="r" b="b"/>
              <a:pathLst>
                <a:path w="4725" h="4725" extrusionOk="0">
                  <a:moveTo>
                    <a:pt x="2367" y="0"/>
                  </a:moveTo>
                  <a:cubicBezTo>
                    <a:pt x="1059" y="0"/>
                    <a:pt x="1" y="1058"/>
                    <a:pt x="1" y="2366"/>
                  </a:cubicBezTo>
                  <a:cubicBezTo>
                    <a:pt x="1" y="3667"/>
                    <a:pt x="1059" y="4724"/>
                    <a:pt x="2367" y="4724"/>
                  </a:cubicBezTo>
                  <a:cubicBezTo>
                    <a:pt x="3675" y="4724"/>
                    <a:pt x="4725" y="3667"/>
                    <a:pt x="4725" y="2366"/>
                  </a:cubicBezTo>
                  <a:cubicBezTo>
                    <a:pt x="4725" y="1058"/>
                    <a:pt x="3675" y="0"/>
                    <a:pt x="2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005;p44">
              <a:extLst>
                <a:ext uri="{FF2B5EF4-FFF2-40B4-BE49-F238E27FC236}">
                  <a16:creationId xmlns:a16="http://schemas.microsoft.com/office/drawing/2014/main" id="{EB27AD71-3258-8539-CCCA-41902453847E}"/>
                </a:ext>
              </a:extLst>
            </p:cNvPr>
            <p:cNvSpPr/>
            <p:nvPr/>
          </p:nvSpPr>
          <p:spPr>
            <a:xfrm>
              <a:off x="5890575" y="4469800"/>
              <a:ext cx="32325" cy="51900"/>
            </a:xfrm>
            <a:custGeom>
              <a:avLst/>
              <a:gdLst/>
              <a:ahLst/>
              <a:cxnLst/>
              <a:rect l="l" t="t" r="r" b="b"/>
              <a:pathLst>
                <a:path w="1293" h="2076" extrusionOk="0">
                  <a:moveTo>
                    <a:pt x="49" y="1"/>
                  </a:moveTo>
                  <a:cubicBezTo>
                    <a:pt x="16" y="1"/>
                    <a:pt x="0" y="17"/>
                    <a:pt x="0" y="49"/>
                  </a:cubicBezTo>
                  <a:lnTo>
                    <a:pt x="0" y="2027"/>
                  </a:lnTo>
                  <a:cubicBezTo>
                    <a:pt x="0" y="2044"/>
                    <a:pt x="8" y="2060"/>
                    <a:pt x="16" y="2068"/>
                  </a:cubicBezTo>
                  <a:cubicBezTo>
                    <a:pt x="33" y="2076"/>
                    <a:pt x="41" y="2076"/>
                    <a:pt x="49" y="2076"/>
                  </a:cubicBezTo>
                  <a:cubicBezTo>
                    <a:pt x="49" y="2076"/>
                    <a:pt x="57" y="2076"/>
                    <a:pt x="81" y="2068"/>
                  </a:cubicBezTo>
                  <a:lnTo>
                    <a:pt x="1260" y="1535"/>
                  </a:lnTo>
                  <a:cubicBezTo>
                    <a:pt x="1284" y="1511"/>
                    <a:pt x="1292" y="1495"/>
                    <a:pt x="1284" y="1462"/>
                  </a:cubicBezTo>
                  <a:cubicBezTo>
                    <a:pt x="1266" y="1444"/>
                    <a:pt x="1243" y="1435"/>
                    <a:pt x="1226" y="1435"/>
                  </a:cubicBezTo>
                  <a:cubicBezTo>
                    <a:pt x="1221" y="1435"/>
                    <a:pt x="1216" y="1436"/>
                    <a:pt x="1212" y="1438"/>
                  </a:cubicBezTo>
                  <a:lnTo>
                    <a:pt x="97" y="1947"/>
                  </a:lnTo>
                  <a:lnTo>
                    <a:pt x="97" y="49"/>
                  </a:lnTo>
                  <a:cubicBezTo>
                    <a:pt x="97" y="17"/>
                    <a:pt x="81" y="1"/>
                    <a:pt x="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29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>
          <a:extLst>
            <a:ext uri="{FF2B5EF4-FFF2-40B4-BE49-F238E27FC236}">
              <a16:creationId xmlns:a16="http://schemas.microsoft.com/office/drawing/2014/main" id="{22D70EC1-3248-22BF-7042-4CEF06943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>
            <a:extLst>
              <a:ext uri="{FF2B5EF4-FFF2-40B4-BE49-F238E27FC236}">
                <a16:creationId xmlns:a16="http://schemas.microsoft.com/office/drawing/2014/main" id="{99237F57-B939-6438-D3ED-CA29F5E757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5783" y="207175"/>
            <a:ext cx="3826665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How  it </a:t>
            </a:r>
            <a:r>
              <a:rPr lang="en-US" sz="3200" dirty="0">
                <a:solidFill>
                  <a:schemeClr val="accent4"/>
                </a:solidFill>
              </a:rPr>
              <a:t>Works</a:t>
            </a:r>
            <a:r>
              <a:rPr lang="en-US" sz="3200" dirty="0"/>
              <a:t>?</a:t>
            </a:r>
            <a:endParaRPr sz="3200" dirty="0"/>
          </a:p>
        </p:txBody>
      </p:sp>
      <p:sp>
        <p:nvSpPr>
          <p:cNvPr id="599" name="Google Shape;599;p39">
            <a:extLst>
              <a:ext uri="{FF2B5EF4-FFF2-40B4-BE49-F238E27FC236}">
                <a16:creationId xmlns:a16="http://schemas.microsoft.com/office/drawing/2014/main" id="{A93193FE-329D-DC33-8EBE-84DFF127C9B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36203" y="2571750"/>
            <a:ext cx="927165" cy="379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W</a:t>
            </a:r>
            <a:br>
              <a:rPr lang="en-IN" sz="3200" dirty="0"/>
            </a:br>
            <a:r>
              <a:rPr lang="en-IN" sz="3200" dirty="0">
                <a:solidFill>
                  <a:schemeClr val="tx1"/>
                </a:solidFill>
              </a:rPr>
              <a:t>o</a:t>
            </a:r>
            <a:br>
              <a:rPr lang="en-IN" sz="3200" dirty="0"/>
            </a:br>
            <a:r>
              <a:rPr lang="en-IN" sz="3200" dirty="0"/>
              <a:t>r</a:t>
            </a:r>
            <a:br>
              <a:rPr lang="en-IN" sz="3200" dirty="0"/>
            </a:br>
            <a:r>
              <a:rPr lang="en-IN" sz="3200" dirty="0">
                <a:solidFill>
                  <a:schemeClr val="tx1"/>
                </a:solidFill>
              </a:rPr>
              <a:t>k</a:t>
            </a:r>
            <a:br>
              <a:rPr lang="en-IN" sz="3200" dirty="0"/>
            </a:br>
            <a:r>
              <a:rPr lang="en-IN" sz="3200" dirty="0"/>
              <a:t>I</a:t>
            </a:r>
            <a:br>
              <a:rPr lang="en-IN" sz="3200" dirty="0"/>
            </a:br>
            <a:r>
              <a:rPr lang="en-IN" sz="3200" dirty="0">
                <a:solidFill>
                  <a:schemeClr val="tx1"/>
                </a:solidFill>
              </a:rPr>
              <a:t>n</a:t>
            </a:r>
            <a:br>
              <a:rPr lang="en-IN" sz="3200" dirty="0"/>
            </a:br>
            <a:r>
              <a:rPr lang="en-IN" sz="3200" dirty="0"/>
              <a:t>g</a:t>
            </a:r>
            <a:endParaRPr sz="3200" dirty="0"/>
          </a:p>
        </p:txBody>
      </p:sp>
      <p:pic>
        <p:nvPicPr>
          <p:cNvPr id="601" name="Picture 600">
            <a:extLst>
              <a:ext uri="{FF2B5EF4-FFF2-40B4-BE49-F238E27FC236}">
                <a16:creationId xmlns:a16="http://schemas.microsoft.com/office/drawing/2014/main" id="{A8E6162F-8F1C-8293-3A0F-3DA6DDEB1B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593" t="14755" r="23132" b="14059"/>
          <a:stretch/>
        </p:blipFill>
        <p:spPr>
          <a:xfrm>
            <a:off x="1999786" y="996175"/>
            <a:ext cx="4661209" cy="3590694"/>
          </a:xfrm>
          <a:prstGeom prst="rect">
            <a:avLst/>
          </a:prstGeom>
        </p:spPr>
      </p:pic>
      <p:sp>
        <p:nvSpPr>
          <p:cNvPr id="606" name="Rectangle 3">
            <a:extLst>
              <a:ext uri="{FF2B5EF4-FFF2-40B4-BE49-F238E27FC236}">
                <a16:creationId xmlns:a16="http://schemas.microsoft.com/office/drawing/2014/main" id="{AA646F36-8D97-BC85-E28B-408247B2F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608" y="1422493"/>
            <a:ext cx="223501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AI tutor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 chain of intelligent, privacy-first tools to adapt responses based on user input, mood, and context.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b="1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Responses are generated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locally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personalized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selected personas.</a:t>
            </a:r>
          </a:p>
        </p:txBody>
      </p:sp>
    </p:spTree>
    <p:extLst>
      <p:ext uri="{BB962C8B-B14F-4D97-AF65-F5344CB8AC3E}">
        <p14:creationId xmlns:p14="http://schemas.microsoft.com/office/powerpoint/2010/main" val="552988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>
          <a:extLst>
            <a:ext uri="{FF2B5EF4-FFF2-40B4-BE49-F238E27FC236}">
              <a16:creationId xmlns:a16="http://schemas.microsoft.com/office/drawing/2014/main" id="{E46EBB3F-20E9-A063-F8B8-7B6F25FAB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>
            <a:extLst>
              <a:ext uri="{FF2B5EF4-FFF2-40B4-BE49-F238E27FC236}">
                <a16:creationId xmlns:a16="http://schemas.microsoft.com/office/drawing/2014/main" id="{380A34B4-CE20-39BE-7227-195D307D19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4017" y="1999930"/>
            <a:ext cx="3826665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Targeted </a:t>
            </a:r>
            <a:r>
              <a:rPr lang="en-IN" sz="3200" dirty="0">
                <a:solidFill>
                  <a:schemeClr val="accent4"/>
                </a:solidFill>
              </a:rPr>
              <a:t>Users</a:t>
            </a:r>
            <a:endParaRPr sz="3200" dirty="0">
              <a:solidFill>
                <a:schemeClr val="accent4"/>
              </a:solidFill>
            </a:endParaRPr>
          </a:p>
        </p:txBody>
      </p:sp>
      <p:sp>
        <p:nvSpPr>
          <p:cNvPr id="599" name="Google Shape;599;p39">
            <a:extLst>
              <a:ext uri="{FF2B5EF4-FFF2-40B4-BE49-F238E27FC236}">
                <a16:creationId xmlns:a16="http://schemas.microsoft.com/office/drawing/2014/main" id="{BC82C8BC-03E7-7388-2EC9-E9C20672447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28015" y="865030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06</a:t>
            </a:r>
            <a:endParaRPr dirty="0"/>
          </a:p>
        </p:txBody>
      </p:sp>
      <p:grpSp>
        <p:nvGrpSpPr>
          <p:cNvPr id="600" name="Google Shape;825;p44">
            <a:extLst>
              <a:ext uri="{FF2B5EF4-FFF2-40B4-BE49-F238E27FC236}">
                <a16:creationId xmlns:a16="http://schemas.microsoft.com/office/drawing/2014/main" id="{963C3301-3AA4-AD6B-1370-3A71AC038932}"/>
              </a:ext>
            </a:extLst>
          </p:cNvPr>
          <p:cNvGrpSpPr/>
          <p:nvPr/>
        </p:nvGrpSpPr>
        <p:grpSpPr>
          <a:xfrm>
            <a:off x="5230191" y="1642466"/>
            <a:ext cx="3019792" cy="2119212"/>
            <a:chOff x="3782325" y="3910375"/>
            <a:chExt cx="1276325" cy="901025"/>
          </a:xfrm>
        </p:grpSpPr>
        <p:sp>
          <p:nvSpPr>
            <p:cNvPr id="601" name="Google Shape;826;p44">
              <a:extLst>
                <a:ext uri="{FF2B5EF4-FFF2-40B4-BE49-F238E27FC236}">
                  <a16:creationId xmlns:a16="http://schemas.microsoft.com/office/drawing/2014/main" id="{59DD8A84-1051-40AA-7264-7E2B20861030}"/>
                </a:ext>
              </a:extLst>
            </p:cNvPr>
            <p:cNvSpPr/>
            <p:nvPr/>
          </p:nvSpPr>
          <p:spPr>
            <a:xfrm>
              <a:off x="3782325" y="3938500"/>
              <a:ext cx="1276325" cy="812175"/>
            </a:xfrm>
            <a:custGeom>
              <a:avLst/>
              <a:gdLst/>
              <a:ahLst/>
              <a:cxnLst/>
              <a:rect l="l" t="t" r="r" b="b"/>
              <a:pathLst>
                <a:path w="51053" h="32487" extrusionOk="0">
                  <a:moveTo>
                    <a:pt x="42535" y="1"/>
                  </a:moveTo>
                  <a:cubicBezTo>
                    <a:pt x="41305" y="1"/>
                    <a:pt x="40031" y="313"/>
                    <a:pt x="38786" y="1000"/>
                  </a:cubicBezTo>
                  <a:cubicBezTo>
                    <a:pt x="33404" y="3970"/>
                    <a:pt x="29721" y="9226"/>
                    <a:pt x="23313" y="9226"/>
                  </a:cubicBezTo>
                  <a:cubicBezTo>
                    <a:pt x="22751" y="9226"/>
                    <a:pt x="22168" y="9185"/>
                    <a:pt x="21562" y="9099"/>
                  </a:cubicBezTo>
                  <a:cubicBezTo>
                    <a:pt x="17716" y="8548"/>
                    <a:pt x="14494" y="6326"/>
                    <a:pt x="11121" y="6326"/>
                  </a:cubicBezTo>
                  <a:cubicBezTo>
                    <a:pt x="9457" y="6326"/>
                    <a:pt x="7757" y="6866"/>
                    <a:pt x="5928" y="8413"/>
                  </a:cubicBezTo>
                  <a:cubicBezTo>
                    <a:pt x="1" y="13428"/>
                    <a:pt x="3328" y="21196"/>
                    <a:pt x="8237" y="25532"/>
                  </a:cubicBezTo>
                  <a:cubicBezTo>
                    <a:pt x="12996" y="29719"/>
                    <a:pt x="19576" y="32487"/>
                    <a:pt x="26002" y="32487"/>
                  </a:cubicBezTo>
                  <a:cubicBezTo>
                    <a:pt x="26915" y="32487"/>
                    <a:pt x="27824" y="32431"/>
                    <a:pt x="28724" y="32316"/>
                  </a:cubicBezTo>
                  <a:cubicBezTo>
                    <a:pt x="36969" y="31250"/>
                    <a:pt x="44834" y="25678"/>
                    <a:pt x="48589" y="18273"/>
                  </a:cubicBezTo>
                  <a:cubicBezTo>
                    <a:pt x="49300" y="16827"/>
                    <a:pt x="49881" y="15317"/>
                    <a:pt x="50269" y="13751"/>
                  </a:cubicBezTo>
                  <a:cubicBezTo>
                    <a:pt x="50285" y="13718"/>
                    <a:pt x="50285" y="13702"/>
                    <a:pt x="50293" y="13670"/>
                  </a:cubicBezTo>
                  <a:cubicBezTo>
                    <a:pt x="50818" y="11522"/>
                    <a:pt x="51052" y="9277"/>
                    <a:pt x="50592" y="7089"/>
                  </a:cubicBezTo>
                  <a:cubicBezTo>
                    <a:pt x="49755" y="2998"/>
                    <a:pt x="46352" y="1"/>
                    <a:pt x="42535" y="1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827;p44">
              <a:extLst>
                <a:ext uri="{FF2B5EF4-FFF2-40B4-BE49-F238E27FC236}">
                  <a16:creationId xmlns:a16="http://schemas.microsoft.com/office/drawing/2014/main" id="{64FA9BB7-C987-80E5-CAC9-EC2FA08F0B0C}"/>
                </a:ext>
              </a:extLst>
            </p:cNvPr>
            <p:cNvSpPr/>
            <p:nvPr/>
          </p:nvSpPr>
          <p:spPr>
            <a:xfrm>
              <a:off x="3983800" y="4084250"/>
              <a:ext cx="17400" cy="17750"/>
            </a:xfrm>
            <a:custGeom>
              <a:avLst/>
              <a:gdLst/>
              <a:ahLst/>
              <a:cxnLst/>
              <a:rect l="l" t="t" r="r" b="b"/>
              <a:pathLst>
                <a:path w="696" h="710" extrusionOk="0">
                  <a:moveTo>
                    <a:pt x="350" y="0"/>
                  </a:moveTo>
                  <a:cubicBezTo>
                    <a:pt x="254" y="0"/>
                    <a:pt x="163" y="39"/>
                    <a:pt x="98" y="104"/>
                  </a:cubicBezTo>
                  <a:cubicBezTo>
                    <a:pt x="41" y="177"/>
                    <a:pt x="1" y="265"/>
                    <a:pt x="1" y="362"/>
                  </a:cubicBezTo>
                  <a:cubicBezTo>
                    <a:pt x="1" y="459"/>
                    <a:pt x="33" y="548"/>
                    <a:pt x="98" y="613"/>
                  </a:cubicBezTo>
                  <a:cubicBezTo>
                    <a:pt x="170" y="669"/>
                    <a:pt x="259" y="710"/>
                    <a:pt x="356" y="710"/>
                  </a:cubicBezTo>
                  <a:cubicBezTo>
                    <a:pt x="380" y="710"/>
                    <a:pt x="405" y="710"/>
                    <a:pt x="421" y="693"/>
                  </a:cubicBezTo>
                  <a:cubicBezTo>
                    <a:pt x="445" y="693"/>
                    <a:pt x="461" y="685"/>
                    <a:pt x="485" y="669"/>
                  </a:cubicBezTo>
                  <a:lnTo>
                    <a:pt x="542" y="645"/>
                  </a:lnTo>
                  <a:cubicBezTo>
                    <a:pt x="566" y="629"/>
                    <a:pt x="574" y="621"/>
                    <a:pt x="590" y="605"/>
                  </a:cubicBezTo>
                  <a:cubicBezTo>
                    <a:pt x="655" y="532"/>
                    <a:pt x="695" y="443"/>
                    <a:pt x="695" y="346"/>
                  </a:cubicBezTo>
                  <a:cubicBezTo>
                    <a:pt x="695" y="249"/>
                    <a:pt x="655" y="169"/>
                    <a:pt x="590" y="96"/>
                  </a:cubicBezTo>
                  <a:cubicBezTo>
                    <a:pt x="582" y="88"/>
                    <a:pt x="566" y="64"/>
                    <a:pt x="542" y="55"/>
                  </a:cubicBezTo>
                  <a:lnTo>
                    <a:pt x="485" y="23"/>
                  </a:lnTo>
                  <a:cubicBezTo>
                    <a:pt x="461" y="15"/>
                    <a:pt x="445" y="7"/>
                    <a:pt x="421" y="7"/>
                  </a:cubicBezTo>
                  <a:cubicBezTo>
                    <a:pt x="397" y="2"/>
                    <a:pt x="374" y="0"/>
                    <a:pt x="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828;p44">
              <a:extLst>
                <a:ext uri="{FF2B5EF4-FFF2-40B4-BE49-F238E27FC236}">
                  <a16:creationId xmlns:a16="http://schemas.microsoft.com/office/drawing/2014/main" id="{3B8768CF-1697-DB54-E1B0-4F389DFE0894}"/>
                </a:ext>
              </a:extLst>
            </p:cNvPr>
            <p:cNvSpPr/>
            <p:nvPr/>
          </p:nvSpPr>
          <p:spPr>
            <a:xfrm>
              <a:off x="3983800" y="4154050"/>
              <a:ext cx="17600" cy="87250"/>
            </a:xfrm>
            <a:custGeom>
              <a:avLst/>
              <a:gdLst/>
              <a:ahLst/>
              <a:cxnLst/>
              <a:rect l="l" t="t" r="r" b="b"/>
              <a:pathLst>
                <a:path w="704" h="3490" extrusionOk="0">
                  <a:moveTo>
                    <a:pt x="356" y="1"/>
                  </a:moveTo>
                  <a:cubicBezTo>
                    <a:pt x="162" y="1"/>
                    <a:pt x="1" y="162"/>
                    <a:pt x="1" y="356"/>
                  </a:cubicBezTo>
                  <a:cubicBezTo>
                    <a:pt x="1" y="542"/>
                    <a:pt x="162" y="704"/>
                    <a:pt x="356" y="704"/>
                  </a:cubicBezTo>
                  <a:cubicBezTo>
                    <a:pt x="542" y="704"/>
                    <a:pt x="703" y="542"/>
                    <a:pt x="703" y="356"/>
                  </a:cubicBezTo>
                  <a:cubicBezTo>
                    <a:pt x="703" y="162"/>
                    <a:pt x="542" y="1"/>
                    <a:pt x="356" y="1"/>
                  </a:cubicBezTo>
                  <a:close/>
                  <a:moveTo>
                    <a:pt x="356" y="2787"/>
                  </a:moveTo>
                  <a:cubicBezTo>
                    <a:pt x="162" y="2787"/>
                    <a:pt x="1" y="2948"/>
                    <a:pt x="1" y="3142"/>
                  </a:cubicBezTo>
                  <a:cubicBezTo>
                    <a:pt x="1" y="3328"/>
                    <a:pt x="162" y="3489"/>
                    <a:pt x="356" y="3489"/>
                  </a:cubicBezTo>
                  <a:cubicBezTo>
                    <a:pt x="542" y="3489"/>
                    <a:pt x="703" y="3328"/>
                    <a:pt x="703" y="3142"/>
                  </a:cubicBezTo>
                  <a:cubicBezTo>
                    <a:pt x="703" y="2948"/>
                    <a:pt x="542" y="2787"/>
                    <a:pt x="356" y="27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829;p44">
              <a:extLst>
                <a:ext uri="{FF2B5EF4-FFF2-40B4-BE49-F238E27FC236}">
                  <a16:creationId xmlns:a16="http://schemas.microsoft.com/office/drawing/2014/main" id="{6F2128AC-1D03-4AD3-EB66-36112A627693}"/>
                </a:ext>
              </a:extLst>
            </p:cNvPr>
            <p:cNvSpPr/>
            <p:nvPr/>
          </p:nvSpPr>
          <p:spPr>
            <a:xfrm>
              <a:off x="3983800" y="4293200"/>
              <a:ext cx="17600" cy="17550"/>
            </a:xfrm>
            <a:custGeom>
              <a:avLst/>
              <a:gdLst/>
              <a:ahLst/>
              <a:cxnLst/>
              <a:rect l="l" t="t" r="r" b="b"/>
              <a:pathLst>
                <a:path w="704" h="702" extrusionOk="0">
                  <a:moveTo>
                    <a:pt x="352" y="1"/>
                  </a:moveTo>
                  <a:cubicBezTo>
                    <a:pt x="330" y="1"/>
                    <a:pt x="308" y="3"/>
                    <a:pt x="283" y="7"/>
                  </a:cubicBezTo>
                  <a:cubicBezTo>
                    <a:pt x="251" y="7"/>
                    <a:pt x="235" y="15"/>
                    <a:pt x="211" y="23"/>
                  </a:cubicBezTo>
                  <a:lnTo>
                    <a:pt x="154" y="55"/>
                  </a:lnTo>
                  <a:cubicBezTo>
                    <a:pt x="130" y="63"/>
                    <a:pt x="122" y="80"/>
                    <a:pt x="98" y="96"/>
                  </a:cubicBezTo>
                  <a:cubicBezTo>
                    <a:pt x="41" y="168"/>
                    <a:pt x="1" y="257"/>
                    <a:pt x="1" y="346"/>
                  </a:cubicBezTo>
                  <a:cubicBezTo>
                    <a:pt x="1" y="443"/>
                    <a:pt x="33" y="532"/>
                    <a:pt x="98" y="604"/>
                  </a:cubicBezTo>
                  <a:cubicBezTo>
                    <a:pt x="170" y="661"/>
                    <a:pt x="259" y="701"/>
                    <a:pt x="356" y="701"/>
                  </a:cubicBezTo>
                  <a:cubicBezTo>
                    <a:pt x="380" y="701"/>
                    <a:pt x="405" y="701"/>
                    <a:pt x="421" y="693"/>
                  </a:cubicBezTo>
                  <a:cubicBezTo>
                    <a:pt x="453" y="693"/>
                    <a:pt x="477" y="685"/>
                    <a:pt x="493" y="669"/>
                  </a:cubicBezTo>
                  <a:lnTo>
                    <a:pt x="558" y="645"/>
                  </a:lnTo>
                  <a:cubicBezTo>
                    <a:pt x="574" y="629"/>
                    <a:pt x="582" y="621"/>
                    <a:pt x="606" y="604"/>
                  </a:cubicBezTo>
                  <a:cubicBezTo>
                    <a:pt x="663" y="532"/>
                    <a:pt x="703" y="451"/>
                    <a:pt x="703" y="346"/>
                  </a:cubicBezTo>
                  <a:cubicBezTo>
                    <a:pt x="703" y="249"/>
                    <a:pt x="663" y="152"/>
                    <a:pt x="606" y="96"/>
                  </a:cubicBezTo>
                  <a:cubicBezTo>
                    <a:pt x="598" y="88"/>
                    <a:pt x="574" y="63"/>
                    <a:pt x="558" y="55"/>
                  </a:cubicBezTo>
                  <a:lnTo>
                    <a:pt x="493" y="23"/>
                  </a:lnTo>
                  <a:cubicBezTo>
                    <a:pt x="461" y="15"/>
                    <a:pt x="445" y="7"/>
                    <a:pt x="421" y="7"/>
                  </a:cubicBezTo>
                  <a:cubicBezTo>
                    <a:pt x="396" y="3"/>
                    <a:pt x="374" y="1"/>
                    <a:pt x="3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830;p44">
              <a:extLst>
                <a:ext uri="{FF2B5EF4-FFF2-40B4-BE49-F238E27FC236}">
                  <a16:creationId xmlns:a16="http://schemas.microsoft.com/office/drawing/2014/main" id="{D4215BDD-4523-0D8F-EC9D-243E6687E258}"/>
                </a:ext>
              </a:extLst>
            </p:cNvPr>
            <p:cNvSpPr/>
            <p:nvPr/>
          </p:nvSpPr>
          <p:spPr>
            <a:xfrm>
              <a:off x="4622750" y="4794075"/>
              <a:ext cx="17600" cy="17325"/>
            </a:xfrm>
            <a:custGeom>
              <a:avLst/>
              <a:gdLst/>
              <a:ahLst/>
              <a:cxnLst/>
              <a:rect l="l" t="t" r="r" b="b"/>
              <a:pathLst>
                <a:path w="704" h="693" extrusionOk="0">
                  <a:moveTo>
                    <a:pt x="352" y="0"/>
                  </a:moveTo>
                  <a:cubicBezTo>
                    <a:pt x="330" y="0"/>
                    <a:pt x="308" y="2"/>
                    <a:pt x="284" y="6"/>
                  </a:cubicBezTo>
                  <a:cubicBezTo>
                    <a:pt x="251" y="6"/>
                    <a:pt x="235" y="15"/>
                    <a:pt x="211" y="31"/>
                  </a:cubicBezTo>
                  <a:lnTo>
                    <a:pt x="154" y="55"/>
                  </a:lnTo>
                  <a:cubicBezTo>
                    <a:pt x="130" y="71"/>
                    <a:pt x="122" y="79"/>
                    <a:pt x="98" y="95"/>
                  </a:cubicBezTo>
                  <a:cubicBezTo>
                    <a:pt x="90" y="111"/>
                    <a:pt x="65" y="128"/>
                    <a:pt x="57" y="152"/>
                  </a:cubicBezTo>
                  <a:lnTo>
                    <a:pt x="33" y="208"/>
                  </a:lnTo>
                  <a:cubicBezTo>
                    <a:pt x="17" y="233"/>
                    <a:pt x="9" y="249"/>
                    <a:pt x="9" y="273"/>
                  </a:cubicBezTo>
                  <a:cubicBezTo>
                    <a:pt x="1" y="289"/>
                    <a:pt x="1" y="321"/>
                    <a:pt x="1" y="338"/>
                  </a:cubicBezTo>
                  <a:cubicBezTo>
                    <a:pt x="1" y="443"/>
                    <a:pt x="33" y="531"/>
                    <a:pt x="98" y="596"/>
                  </a:cubicBezTo>
                  <a:cubicBezTo>
                    <a:pt x="170" y="652"/>
                    <a:pt x="259" y="693"/>
                    <a:pt x="356" y="693"/>
                  </a:cubicBezTo>
                  <a:cubicBezTo>
                    <a:pt x="380" y="693"/>
                    <a:pt x="405" y="693"/>
                    <a:pt x="421" y="685"/>
                  </a:cubicBezTo>
                  <a:cubicBezTo>
                    <a:pt x="453" y="685"/>
                    <a:pt x="477" y="677"/>
                    <a:pt x="493" y="661"/>
                  </a:cubicBezTo>
                  <a:lnTo>
                    <a:pt x="558" y="636"/>
                  </a:lnTo>
                  <a:cubicBezTo>
                    <a:pt x="574" y="620"/>
                    <a:pt x="582" y="612"/>
                    <a:pt x="607" y="596"/>
                  </a:cubicBezTo>
                  <a:cubicBezTo>
                    <a:pt x="615" y="580"/>
                    <a:pt x="639" y="564"/>
                    <a:pt x="647" y="539"/>
                  </a:cubicBezTo>
                  <a:lnTo>
                    <a:pt x="679" y="483"/>
                  </a:lnTo>
                  <a:cubicBezTo>
                    <a:pt x="687" y="459"/>
                    <a:pt x="695" y="434"/>
                    <a:pt x="695" y="410"/>
                  </a:cubicBezTo>
                  <a:cubicBezTo>
                    <a:pt x="703" y="394"/>
                    <a:pt x="703" y="362"/>
                    <a:pt x="703" y="338"/>
                  </a:cubicBezTo>
                  <a:cubicBezTo>
                    <a:pt x="703" y="321"/>
                    <a:pt x="695" y="289"/>
                    <a:pt x="695" y="273"/>
                  </a:cubicBezTo>
                  <a:cubicBezTo>
                    <a:pt x="695" y="249"/>
                    <a:pt x="687" y="233"/>
                    <a:pt x="679" y="208"/>
                  </a:cubicBezTo>
                  <a:lnTo>
                    <a:pt x="647" y="152"/>
                  </a:lnTo>
                  <a:cubicBezTo>
                    <a:pt x="639" y="128"/>
                    <a:pt x="623" y="120"/>
                    <a:pt x="607" y="95"/>
                  </a:cubicBezTo>
                  <a:cubicBezTo>
                    <a:pt x="598" y="87"/>
                    <a:pt x="574" y="71"/>
                    <a:pt x="558" y="55"/>
                  </a:cubicBezTo>
                  <a:lnTo>
                    <a:pt x="493" y="31"/>
                  </a:lnTo>
                  <a:cubicBezTo>
                    <a:pt x="477" y="15"/>
                    <a:pt x="445" y="6"/>
                    <a:pt x="421" y="6"/>
                  </a:cubicBezTo>
                  <a:cubicBezTo>
                    <a:pt x="397" y="2"/>
                    <a:pt x="374" y="0"/>
                    <a:pt x="3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831;p44">
              <a:extLst>
                <a:ext uri="{FF2B5EF4-FFF2-40B4-BE49-F238E27FC236}">
                  <a16:creationId xmlns:a16="http://schemas.microsoft.com/office/drawing/2014/main" id="{BF144326-D79D-0AF9-C555-312695D99CF0}"/>
                </a:ext>
              </a:extLst>
            </p:cNvPr>
            <p:cNvSpPr/>
            <p:nvPr/>
          </p:nvSpPr>
          <p:spPr>
            <a:xfrm>
              <a:off x="4483675" y="4793825"/>
              <a:ext cx="87425" cy="17575"/>
            </a:xfrm>
            <a:custGeom>
              <a:avLst/>
              <a:gdLst/>
              <a:ahLst/>
              <a:cxnLst/>
              <a:rect l="l" t="t" r="r" b="b"/>
              <a:pathLst>
                <a:path w="3497" h="703" extrusionOk="0">
                  <a:moveTo>
                    <a:pt x="355" y="0"/>
                  </a:moveTo>
                  <a:cubicBezTo>
                    <a:pt x="162" y="0"/>
                    <a:pt x="0" y="162"/>
                    <a:pt x="0" y="348"/>
                  </a:cubicBezTo>
                  <a:cubicBezTo>
                    <a:pt x="0" y="549"/>
                    <a:pt x="153" y="703"/>
                    <a:pt x="355" y="703"/>
                  </a:cubicBezTo>
                  <a:cubicBezTo>
                    <a:pt x="549" y="703"/>
                    <a:pt x="711" y="541"/>
                    <a:pt x="711" y="348"/>
                  </a:cubicBezTo>
                  <a:cubicBezTo>
                    <a:pt x="711" y="162"/>
                    <a:pt x="549" y="0"/>
                    <a:pt x="355" y="0"/>
                  </a:cubicBezTo>
                  <a:close/>
                  <a:moveTo>
                    <a:pt x="3141" y="0"/>
                  </a:moveTo>
                  <a:cubicBezTo>
                    <a:pt x="2947" y="0"/>
                    <a:pt x="2786" y="162"/>
                    <a:pt x="2786" y="348"/>
                  </a:cubicBezTo>
                  <a:cubicBezTo>
                    <a:pt x="2786" y="549"/>
                    <a:pt x="2939" y="703"/>
                    <a:pt x="3141" y="703"/>
                  </a:cubicBezTo>
                  <a:cubicBezTo>
                    <a:pt x="3335" y="703"/>
                    <a:pt x="3497" y="541"/>
                    <a:pt x="3497" y="348"/>
                  </a:cubicBezTo>
                  <a:cubicBezTo>
                    <a:pt x="3497" y="162"/>
                    <a:pt x="3335" y="0"/>
                    <a:pt x="31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832;p44">
              <a:extLst>
                <a:ext uri="{FF2B5EF4-FFF2-40B4-BE49-F238E27FC236}">
                  <a16:creationId xmlns:a16="http://schemas.microsoft.com/office/drawing/2014/main" id="{907A739F-0365-EE5E-F16A-64370ACECA87}"/>
                </a:ext>
              </a:extLst>
            </p:cNvPr>
            <p:cNvSpPr/>
            <p:nvPr/>
          </p:nvSpPr>
          <p:spPr>
            <a:xfrm>
              <a:off x="4414025" y="4794075"/>
              <a:ext cx="17775" cy="17325"/>
            </a:xfrm>
            <a:custGeom>
              <a:avLst/>
              <a:gdLst/>
              <a:ahLst/>
              <a:cxnLst/>
              <a:rect l="l" t="t" r="r" b="b"/>
              <a:pathLst>
                <a:path w="711" h="693" extrusionOk="0">
                  <a:moveTo>
                    <a:pt x="352" y="0"/>
                  </a:moveTo>
                  <a:cubicBezTo>
                    <a:pt x="329" y="0"/>
                    <a:pt x="307" y="2"/>
                    <a:pt x="283" y="6"/>
                  </a:cubicBezTo>
                  <a:cubicBezTo>
                    <a:pt x="250" y="6"/>
                    <a:pt x="234" y="15"/>
                    <a:pt x="210" y="31"/>
                  </a:cubicBezTo>
                  <a:lnTo>
                    <a:pt x="154" y="55"/>
                  </a:lnTo>
                  <a:cubicBezTo>
                    <a:pt x="129" y="71"/>
                    <a:pt x="121" y="79"/>
                    <a:pt x="105" y="95"/>
                  </a:cubicBezTo>
                  <a:cubicBezTo>
                    <a:pt x="89" y="111"/>
                    <a:pt x="73" y="128"/>
                    <a:pt x="65" y="152"/>
                  </a:cubicBezTo>
                  <a:lnTo>
                    <a:pt x="32" y="208"/>
                  </a:lnTo>
                  <a:cubicBezTo>
                    <a:pt x="16" y="233"/>
                    <a:pt x="16" y="249"/>
                    <a:pt x="8" y="273"/>
                  </a:cubicBezTo>
                  <a:cubicBezTo>
                    <a:pt x="0" y="289"/>
                    <a:pt x="0" y="321"/>
                    <a:pt x="0" y="338"/>
                  </a:cubicBezTo>
                  <a:cubicBezTo>
                    <a:pt x="0" y="443"/>
                    <a:pt x="40" y="531"/>
                    <a:pt x="105" y="596"/>
                  </a:cubicBezTo>
                  <a:cubicBezTo>
                    <a:pt x="170" y="652"/>
                    <a:pt x="267" y="693"/>
                    <a:pt x="355" y="693"/>
                  </a:cubicBezTo>
                  <a:cubicBezTo>
                    <a:pt x="372" y="693"/>
                    <a:pt x="404" y="693"/>
                    <a:pt x="428" y="685"/>
                  </a:cubicBezTo>
                  <a:cubicBezTo>
                    <a:pt x="452" y="685"/>
                    <a:pt x="477" y="677"/>
                    <a:pt x="493" y="661"/>
                  </a:cubicBezTo>
                  <a:lnTo>
                    <a:pt x="557" y="636"/>
                  </a:lnTo>
                  <a:cubicBezTo>
                    <a:pt x="573" y="620"/>
                    <a:pt x="590" y="612"/>
                    <a:pt x="606" y="596"/>
                  </a:cubicBezTo>
                  <a:cubicBezTo>
                    <a:pt x="670" y="523"/>
                    <a:pt x="711" y="434"/>
                    <a:pt x="711" y="338"/>
                  </a:cubicBezTo>
                  <a:cubicBezTo>
                    <a:pt x="711" y="321"/>
                    <a:pt x="695" y="289"/>
                    <a:pt x="695" y="273"/>
                  </a:cubicBezTo>
                  <a:cubicBezTo>
                    <a:pt x="695" y="249"/>
                    <a:pt x="686" y="233"/>
                    <a:pt x="678" y="208"/>
                  </a:cubicBezTo>
                  <a:lnTo>
                    <a:pt x="646" y="152"/>
                  </a:lnTo>
                  <a:cubicBezTo>
                    <a:pt x="638" y="128"/>
                    <a:pt x="630" y="120"/>
                    <a:pt x="606" y="95"/>
                  </a:cubicBezTo>
                  <a:cubicBezTo>
                    <a:pt x="598" y="87"/>
                    <a:pt x="573" y="71"/>
                    <a:pt x="557" y="55"/>
                  </a:cubicBezTo>
                  <a:lnTo>
                    <a:pt x="493" y="31"/>
                  </a:lnTo>
                  <a:cubicBezTo>
                    <a:pt x="468" y="15"/>
                    <a:pt x="444" y="6"/>
                    <a:pt x="428" y="6"/>
                  </a:cubicBezTo>
                  <a:cubicBezTo>
                    <a:pt x="400" y="2"/>
                    <a:pt x="376" y="0"/>
                    <a:pt x="3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833;p44">
              <a:extLst>
                <a:ext uri="{FF2B5EF4-FFF2-40B4-BE49-F238E27FC236}">
                  <a16:creationId xmlns:a16="http://schemas.microsoft.com/office/drawing/2014/main" id="{20064C63-57DF-CD6A-06E1-FAB351C0460D}"/>
                </a:ext>
              </a:extLst>
            </p:cNvPr>
            <p:cNvSpPr/>
            <p:nvPr/>
          </p:nvSpPr>
          <p:spPr>
            <a:xfrm>
              <a:off x="4144700" y="3928350"/>
              <a:ext cx="435900" cy="733675"/>
            </a:xfrm>
            <a:custGeom>
              <a:avLst/>
              <a:gdLst/>
              <a:ahLst/>
              <a:cxnLst/>
              <a:rect l="l" t="t" r="r" b="b"/>
              <a:pathLst>
                <a:path w="17436" h="29347" extrusionOk="0">
                  <a:moveTo>
                    <a:pt x="1083" y="1"/>
                  </a:moveTo>
                  <a:cubicBezTo>
                    <a:pt x="485" y="1"/>
                    <a:pt x="1" y="485"/>
                    <a:pt x="1" y="1083"/>
                  </a:cubicBezTo>
                  <a:lnTo>
                    <a:pt x="1" y="28264"/>
                  </a:lnTo>
                  <a:cubicBezTo>
                    <a:pt x="1" y="28862"/>
                    <a:pt x="485" y="29346"/>
                    <a:pt x="1083" y="29346"/>
                  </a:cubicBezTo>
                  <a:lnTo>
                    <a:pt x="16353" y="29346"/>
                  </a:lnTo>
                  <a:cubicBezTo>
                    <a:pt x="16951" y="29346"/>
                    <a:pt x="17435" y="28862"/>
                    <a:pt x="17435" y="28264"/>
                  </a:cubicBezTo>
                  <a:lnTo>
                    <a:pt x="17435" y="1083"/>
                  </a:lnTo>
                  <a:cubicBezTo>
                    <a:pt x="17435" y="485"/>
                    <a:pt x="16951" y="1"/>
                    <a:pt x="16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834;p44">
              <a:extLst>
                <a:ext uri="{FF2B5EF4-FFF2-40B4-BE49-F238E27FC236}">
                  <a16:creationId xmlns:a16="http://schemas.microsoft.com/office/drawing/2014/main" id="{80E0BB55-D474-EC5C-433A-A1EC86E8D176}"/>
                </a:ext>
              </a:extLst>
            </p:cNvPr>
            <p:cNvSpPr/>
            <p:nvPr/>
          </p:nvSpPr>
          <p:spPr>
            <a:xfrm>
              <a:off x="4162475" y="3946125"/>
              <a:ext cx="400550" cy="698325"/>
            </a:xfrm>
            <a:custGeom>
              <a:avLst/>
              <a:gdLst/>
              <a:ahLst/>
              <a:cxnLst/>
              <a:rect l="l" t="t" r="r" b="b"/>
              <a:pathLst>
                <a:path w="16022" h="27933" extrusionOk="0">
                  <a:moveTo>
                    <a:pt x="372" y="1"/>
                  </a:moveTo>
                  <a:cubicBezTo>
                    <a:pt x="162" y="1"/>
                    <a:pt x="0" y="170"/>
                    <a:pt x="0" y="372"/>
                  </a:cubicBezTo>
                  <a:lnTo>
                    <a:pt x="0" y="27553"/>
                  </a:lnTo>
                  <a:cubicBezTo>
                    <a:pt x="0" y="27755"/>
                    <a:pt x="170" y="27933"/>
                    <a:pt x="372" y="27933"/>
                  </a:cubicBezTo>
                  <a:lnTo>
                    <a:pt x="15642" y="27933"/>
                  </a:lnTo>
                  <a:cubicBezTo>
                    <a:pt x="15860" y="27933"/>
                    <a:pt x="16022" y="27755"/>
                    <a:pt x="16022" y="27553"/>
                  </a:cubicBezTo>
                  <a:lnTo>
                    <a:pt x="16022" y="372"/>
                  </a:lnTo>
                  <a:cubicBezTo>
                    <a:pt x="16022" y="170"/>
                    <a:pt x="15860" y="1"/>
                    <a:pt x="15642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835;p44">
              <a:extLst>
                <a:ext uri="{FF2B5EF4-FFF2-40B4-BE49-F238E27FC236}">
                  <a16:creationId xmlns:a16="http://schemas.microsoft.com/office/drawing/2014/main" id="{26119C42-E4A4-3127-6D6D-258A6AC75E6B}"/>
                </a:ext>
              </a:extLst>
            </p:cNvPr>
            <p:cNvSpPr/>
            <p:nvPr/>
          </p:nvSpPr>
          <p:spPr>
            <a:xfrm>
              <a:off x="4162475" y="3946125"/>
              <a:ext cx="400550" cy="698325"/>
            </a:xfrm>
            <a:custGeom>
              <a:avLst/>
              <a:gdLst/>
              <a:ahLst/>
              <a:cxnLst/>
              <a:rect l="l" t="t" r="r" b="b"/>
              <a:pathLst>
                <a:path w="16022" h="27933" extrusionOk="0">
                  <a:moveTo>
                    <a:pt x="13195" y="1"/>
                  </a:moveTo>
                  <a:lnTo>
                    <a:pt x="0" y="18953"/>
                  </a:lnTo>
                  <a:lnTo>
                    <a:pt x="0" y="27553"/>
                  </a:lnTo>
                  <a:cubicBezTo>
                    <a:pt x="0" y="27755"/>
                    <a:pt x="170" y="27933"/>
                    <a:pt x="372" y="27933"/>
                  </a:cubicBezTo>
                  <a:lnTo>
                    <a:pt x="4942" y="27933"/>
                  </a:lnTo>
                  <a:lnTo>
                    <a:pt x="16022" y="11968"/>
                  </a:lnTo>
                  <a:lnTo>
                    <a:pt x="16022" y="372"/>
                  </a:lnTo>
                  <a:cubicBezTo>
                    <a:pt x="16022" y="170"/>
                    <a:pt x="15860" y="1"/>
                    <a:pt x="15642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836;p44">
              <a:extLst>
                <a:ext uri="{FF2B5EF4-FFF2-40B4-BE49-F238E27FC236}">
                  <a16:creationId xmlns:a16="http://schemas.microsoft.com/office/drawing/2014/main" id="{AEB83FC0-26D9-0E0C-0273-8DB98B1E7EBA}"/>
                </a:ext>
              </a:extLst>
            </p:cNvPr>
            <p:cNvSpPr/>
            <p:nvPr/>
          </p:nvSpPr>
          <p:spPr>
            <a:xfrm>
              <a:off x="4229700" y="4028300"/>
              <a:ext cx="266100" cy="266100"/>
            </a:xfrm>
            <a:custGeom>
              <a:avLst/>
              <a:gdLst/>
              <a:ahLst/>
              <a:cxnLst/>
              <a:rect l="l" t="t" r="r" b="b"/>
              <a:pathLst>
                <a:path w="10644" h="10644" extrusionOk="0">
                  <a:moveTo>
                    <a:pt x="5322" y="0"/>
                  </a:moveTo>
                  <a:cubicBezTo>
                    <a:pt x="2383" y="0"/>
                    <a:pt x="0" y="2382"/>
                    <a:pt x="0" y="5322"/>
                  </a:cubicBezTo>
                  <a:cubicBezTo>
                    <a:pt x="0" y="8261"/>
                    <a:pt x="2383" y="10643"/>
                    <a:pt x="5322" y="10643"/>
                  </a:cubicBezTo>
                  <a:cubicBezTo>
                    <a:pt x="8261" y="10643"/>
                    <a:pt x="10644" y="8261"/>
                    <a:pt x="10644" y="5322"/>
                  </a:cubicBezTo>
                  <a:cubicBezTo>
                    <a:pt x="10644" y="2382"/>
                    <a:pt x="8261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837;p44">
              <a:extLst>
                <a:ext uri="{FF2B5EF4-FFF2-40B4-BE49-F238E27FC236}">
                  <a16:creationId xmlns:a16="http://schemas.microsoft.com/office/drawing/2014/main" id="{2459505C-845C-8805-6245-5D0589DE1E18}"/>
                </a:ext>
              </a:extLst>
            </p:cNvPr>
            <p:cNvSpPr/>
            <p:nvPr/>
          </p:nvSpPr>
          <p:spPr>
            <a:xfrm>
              <a:off x="4357700" y="4045850"/>
              <a:ext cx="2650" cy="21825"/>
            </a:xfrm>
            <a:custGeom>
              <a:avLst/>
              <a:gdLst/>
              <a:ahLst/>
              <a:cxnLst/>
              <a:rect l="l" t="t" r="r" b="b"/>
              <a:pathLst>
                <a:path w="106" h="873" extrusionOk="0">
                  <a:moveTo>
                    <a:pt x="57" y="1"/>
                  </a:moveTo>
                  <a:cubicBezTo>
                    <a:pt x="24" y="1"/>
                    <a:pt x="0" y="17"/>
                    <a:pt x="0" y="49"/>
                  </a:cubicBezTo>
                  <a:lnTo>
                    <a:pt x="0" y="824"/>
                  </a:lnTo>
                  <a:cubicBezTo>
                    <a:pt x="0" y="857"/>
                    <a:pt x="24" y="873"/>
                    <a:pt x="57" y="873"/>
                  </a:cubicBezTo>
                  <a:cubicBezTo>
                    <a:pt x="81" y="873"/>
                    <a:pt x="105" y="857"/>
                    <a:pt x="105" y="824"/>
                  </a:cubicBezTo>
                  <a:lnTo>
                    <a:pt x="105" y="49"/>
                  </a:lnTo>
                  <a:cubicBezTo>
                    <a:pt x="105" y="17"/>
                    <a:pt x="81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838;p44">
              <a:extLst>
                <a:ext uri="{FF2B5EF4-FFF2-40B4-BE49-F238E27FC236}">
                  <a16:creationId xmlns:a16="http://schemas.microsoft.com/office/drawing/2014/main" id="{1AF22AD4-DA72-3778-B61D-0595517C9054}"/>
                </a:ext>
              </a:extLst>
            </p:cNvPr>
            <p:cNvSpPr/>
            <p:nvPr/>
          </p:nvSpPr>
          <p:spPr>
            <a:xfrm>
              <a:off x="4355675" y="4043825"/>
              <a:ext cx="7075" cy="7100"/>
            </a:xfrm>
            <a:custGeom>
              <a:avLst/>
              <a:gdLst/>
              <a:ahLst/>
              <a:cxnLst/>
              <a:rect l="l" t="t" r="r" b="b"/>
              <a:pathLst>
                <a:path w="283" h="284" extrusionOk="0">
                  <a:moveTo>
                    <a:pt x="146" y="1"/>
                  </a:moveTo>
                  <a:cubicBezTo>
                    <a:pt x="65" y="1"/>
                    <a:pt x="0" y="57"/>
                    <a:pt x="0" y="138"/>
                  </a:cubicBezTo>
                  <a:cubicBezTo>
                    <a:pt x="0" y="219"/>
                    <a:pt x="65" y="284"/>
                    <a:pt x="146" y="284"/>
                  </a:cubicBezTo>
                  <a:cubicBezTo>
                    <a:pt x="226" y="284"/>
                    <a:pt x="283" y="211"/>
                    <a:pt x="283" y="138"/>
                  </a:cubicBezTo>
                  <a:cubicBezTo>
                    <a:pt x="283" y="57"/>
                    <a:pt x="226" y="1"/>
                    <a:pt x="1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839;p44">
              <a:extLst>
                <a:ext uri="{FF2B5EF4-FFF2-40B4-BE49-F238E27FC236}">
                  <a16:creationId xmlns:a16="http://schemas.microsoft.com/office/drawing/2014/main" id="{45936380-E692-A233-CE93-E05EAC7ADBDE}"/>
                </a:ext>
              </a:extLst>
            </p:cNvPr>
            <p:cNvSpPr/>
            <p:nvPr/>
          </p:nvSpPr>
          <p:spPr>
            <a:xfrm>
              <a:off x="4306200" y="4215625"/>
              <a:ext cx="112875" cy="28100"/>
            </a:xfrm>
            <a:custGeom>
              <a:avLst/>
              <a:gdLst/>
              <a:ahLst/>
              <a:cxnLst/>
              <a:rect l="l" t="t" r="r" b="b"/>
              <a:pathLst>
                <a:path w="4515" h="1124" extrusionOk="0">
                  <a:moveTo>
                    <a:pt x="437" y="1"/>
                  </a:moveTo>
                  <a:cubicBezTo>
                    <a:pt x="195" y="1"/>
                    <a:pt x="1" y="195"/>
                    <a:pt x="1" y="437"/>
                  </a:cubicBezTo>
                  <a:lnTo>
                    <a:pt x="1" y="687"/>
                  </a:lnTo>
                  <a:cubicBezTo>
                    <a:pt x="1" y="930"/>
                    <a:pt x="195" y="1123"/>
                    <a:pt x="437" y="1123"/>
                  </a:cubicBezTo>
                  <a:lnTo>
                    <a:pt x="4079" y="1123"/>
                  </a:lnTo>
                  <a:cubicBezTo>
                    <a:pt x="4321" y="1123"/>
                    <a:pt x="4515" y="930"/>
                    <a:pt x="4515" y="687"/>
                  </a:cubicBezTo>
                  <a:lnTo>
                    <a:pt x="4515" y="437"/>
                  </a:lnTo>
                  <a:cubicBezTo>
                    <a:pt x="4515" y="195"/>
                    <a:pt x="4321" y="1"/>
                    <a:pt x="40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840;p44">
              <a:extLst>
                <a:ext uri="{FF2B5EF4-FFF2-40B4-BE49-F238E27FC236}">
                  <a16:creationId xmlns:a16="http://schemas.microsoft.com/office/drawing/2014/main" id="{D0C06D58-DB24-B55F-F153-56EADE4EAC90}"/>
                </a:ext>
              </a:extLst>
            </p:cNvPr>
            <p:cNvSpPr/>
            <p:nvPr/>
          </p:nvSpPr>
          <p:spPr>
            <a:xfrm>
              <a:off x="4348000" y="406322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889" h="889" extrusionOk="0">
                  <a:moveTo>
                    <a:pt x="340" y="0"/>
                  </a:moveTo>
                  <a:cubicBezTo>
                    <a:pt x="146" y="0"/>
                    <a:pt x="0" y="146"/>
                    <a:pt x="0" y="339"/>
                  </a:cubicBezTo>
                  <a:lnTo>
                    <a:pt x="0" y="888"/>
                  </a:lnTo>
                  <a:lnTo>
                    <a:pt x="889" y="888"/>
                  </a:lnTo>
                  <a:lnTo>
                    <a:pt x="889" y="339"/>
                  </a:lnTo>
                  <a:cubicBezTo>
                    <a:pt x="889" y="146"/>
                    <a:pt x="735" y="0"/>
                    <a:pt x="542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841;p44">
              <a:extLst>
                <a:ext uri="{FF2B5EF4-FFF2-40B4-BE49-F238E27FC236}">
                  <a16:creationId xmlns:a16="http://schemas.microsoft.com/office/drawing/2014/main" id="{684C9E24-7B31-5BAE-6239-79066B509BFF}"/>
                </a:ext>
              </a:extLst>
            </p:cNvPr>
            <p:cNvSpPr/>
            <p:nvPr/>
          </p:nvSpPr>
          <p:spPr>
            <a:xfrm>
              <a:off x="4254125" y="4133075"/>
              <a:ext cx="33750" cy="39175"/>
            </a:xfrm>
            <a:custGeom>
              <a:avLst/>
              <a:gdLst/>
              <a:ahLst/>
              <a:cxnLst/>
              <a:rect l="l" t="t" r="r" b="b"/>
              <a:pathLst>
                <a:path w="1350" h="1567" extrusionOk="0">
                  <a:moveTo>
                    <a:pt x="606" y="0"/>
                  </a:moveTo>
                  <a:cubicBezTo>
                    <a:pt x="267" y="0"/>
                    <a:pt x="1" y="275"/>
                    <a:pt x="1" y="606"/>
                  </a:cubicBezTo>
                  <a:lnTo>
                    <a:pt x="1" y="961"/>
                  </a:lnTo>
                  <a:cubicBezTo>
                    <a:pt x="1" y="1292"/>
                    <a:pt x="267" y="1567"/>
                    <a:pt x="606" y="1567"/>
                  </a:cubicBezTo>
                  <a:lnTo>
                    <a:pt x="1349" y="1567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842;p44">
              <a:extLst>
                <a:ext uri="{FF2B5EF4-FFF2-40B4-BE49-F238E27FC236}">
                  <a16:creationId xmlns:a16="http://schemas.microsoft.com/office/drawing/2014/main" id="{B2919167-73EE-DB4E-C251-ED7DBD7BF58F}"/>
                </a:ext>
              </a:extLst>
            </p:cNvPr>
            <p:cNvSpPr/>
            <p:nvPr/>
          </p:nvSpPr>
          <p:spPr>
            <a:xfrm>
              <a:off x="4437425" y="4133075"/>
              <a:ext cx="33950" cy="39175"/>
            </a:xfrm>
            <a:custGeom>
              <a:avLst/>
              <a:gdLst/>
              <a:ahLst/>
              <a:cxnLst/>
              <a:rect l="l" t="t" r="r" b="b"/>
              <a:pathLst>
                <a:path w="1358" h="1567" extrusionOk="0">
                  <a:moveTo>
                    <a:pt x="1" y="0"/>
                  </a:moveTo>
                  <a:lnTo>
                    <a:pt x="1" y="1567"/>
                  </a:lnTo>
                  <a:lnTo>
                    <a:pt x="752" y="1567"/>
                  </a:lnTo>
                  <a:cubicBezTo>
                    <a:pt x="1083" y="1567"/>
                    <a:pt x="1357" y="1292"/>
                    <a:pt x="1357" y="961"/>
                  </a:cubicBezTo>
                  <a:lnTo>
                    <a:pt x="1357" y="606"/>
                  </a:lnTo>
                  <a:cubicBezTo>
                    <a:pt x="1357" y="275"/>
                    <a:pt x="1083" y="0"/>
                    <a:pt x="752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843;p44">
              <a:extLst>
                <a:ext uri="{FF2B5EF4-FFF2-40B4-BE49-F238E27FC236}">
                  <a16:creationId xmlns:a16="http://schemas.microsoft.com/office/drawing/2014/main" id="{1F069B98-CA10-7A35-D1DB-690BA7679465}"/>
                </a:ext>
              </a:extLst>
            </p:cNvPr>
            <p:cNvSpPr/>
            <p:nvPr/>
          </p:nvSpPr>
          <p:spPr>
            <a:xfrm>
              <a:off x="4271475" y="4114900"/>
              <a:ext cx="182125" cy="114275"/>
            </a:xfrm>
            <a:custGeom>
              <a:avLst/>
              <a:gdLst/>
              <a:ahLst/>
              <a:cxnLst/>
              <a:rect l="l" t="t" r="r" b="b"/>
              <a:pathLst>
                <a:path w="7285" h="4571" extrusionOk="0">
                  <a:moveTo>
                    <a:pt x="6720" y="0"/>
                  </a:moveTo>
                  <a:cubicBezTo>
                    <a:pt x="6542" y="323"/>
                    <a:pt x="6332" y="671"/>
                    <a:pt x="5985" y="792"/>
                  </a:cubicBezTo>
                  <a:cubicBezTo>
                    <a:pt x="5831" y="840"/>
                    <a:pt x="5670" y="848"/>
                    <a:pt x="5508" y="856"/>
                  </a:cubicBezTo>
                  <a:cubicBezTo>
                    <a:pt x="4760" y="896"/>
                    <a:pt x="4009" y="933"/>
                    <a:pt x="3257" y="933"/>
                  </a:cubicBezTo>
                  <a:cubicBezTo>
                    <a:pt x="2783" y="933"/>
                    <a:pt x="2309" y="918"/>
                    <a:pt x="1834" y="881"/>
                  </a:cubicBezTo>
                  <a:cubicBezTo>
                    <a:pt x="1551" y="856"/>
                    <a:pt x="1285" y="832"/>
                    <a:pt x="1027" y="711"/>
                  </a:cubicBezTo>
                  <a:cubicBezTo>
                    <a:pt x="776" y="598"/>
                    <a:pt x="566" y="372"/>
                    <a:pt x="518" y="105"/>
                  </a:cubicBezTo>
                  <a:lnTo>
                    <a:pt x="485" y="81"/>
                  </a:lnTo>
                  <a:cubicBezTo>
                    <a:pt x="179" y="517"/>
                    <a:pt x="1" y="1026"/>
                    <a:pt x="1" y="1575"/>
                  </a:cubicBezTo>
                  <a:cubicBezTo>
                    <a:pt x="1" y="2100"/>
                    <a:pt x="171" y="2593"/>
                    <a:pt x="461" y="3029"/>
                  </a:cubicBezTo>
                  <a:cubicBezTo>
                    <a:pt x="978" y="3804"/>
                    <a:pt x="1899" y="4361"/>
                    <a:pt x="2989" y="4523"/>
                  </a:cubicBezTo>
                  <a:cubicBezTo>
                    <a:pt x="3199" y="4555"/>
                    <a:pt x="3425" y="4571"/>
                    <a:pt x="3643" y="4571"/>
                  </a:cubicBezTo>
                  <a:cubicBezTo>
                    <a:pt x="5662" y="4571"/>
                    <a:pt x="7285" y="3230"/>
                    <a:pt x="7285" y="1575"/>
                  </a:cubicBezTo>
                  <a:cubicBezTo>
                    <a:pt x="7285" y="1002"/>
                    <a:pt x="7099" y="469"/>
                    <a:pt x="67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844;p44">
              <a:extLst>
                <a:ext uri="{FF2B5EF4-FFF2-40B4-BE49-F238E27FC236}">
                  <a16:creationId xmlns:a16="http://schemas.microsoft.com/office/drawing/2014/main" id="{7548685E-C4AC-1743-1855-DA40F298CFA9}"/>
                </a:ext>
              </a:extLst>
            </p:cNvPr>
            <p:cNvSpPr/>
            <p:nvPr/>
          </p:nvSpPr>
          <p:spPr>
            <a:xfrm>
              <a:off x="4284000" y="4079575"/>
              <a:ext cx="156075" cy="58575"/>
            </a:xfrm>
            <a:custGeom>
              <a:avLst/>
              <a:gdLst/>
              <a:ahLst/>
              <a:cxnLst/>
              <a:rect l="l" t="t" r="r" b="b"/>
              <a:pathLst>
                <a:path w="6243" h="2343" extrusionOk="0">
                  <a:moveTo>
                    <a:pt x="3150" y="0"/>
                  </a:moveTo>
                  <a:cubicBezTo>
                    <a:pt x="1809" y="0"/>
                    <a:pt x="631" y="598"/>
                    <a:pt x="1" y="1494"/>
                  </a:cubicBezTo>
                  <a:lnTo>
                    <a:pt x="33" y="1518"/>
                  </a:lnTo>
                  <a:cubicBezTo>
                    <a:pt x="81" y="1785"/>
                    <a:pt x="291" y="2003"/>
                    <a:pt x="550" y="2124"/>
                  </a:cubicBezTo>
                  <a:cubicBezTo>
                    <a:pt x="800" y="2245"/>
                    <a:pt x="1083" y="2269"/>
                    <a:pt x="1357" y="2294"/>
                  </a:cubicBezTo>
                  <a:cubicBezTo>
                    <a:pt x="1834" y="2328"/>
                    <a:pt x="2313" y="2342"/>
                    <a:pt x="2793" y="2342"/>
                  </a:cubicBezTo>
                  <a:cubicBezTo>
                    <a:pt x="3540" y="2342"/>
                    <a:pt x="4289" y="2309"/>
                    <a:pt x="5032" y="2269"/>
                  </a:cubicBezTo>
                  <a:cubicBezTo>
                    <a:pt x="5193" y="2261"/>
                    <a:pt x="5355" y="2261"/>
                    <a:pt x="5508" y="2205"/>
                  </a:cubicBezTo>
                  <a:cubicBezTo>
                    <a:pt x="5847" y="2084"/>
                    <a:pt x="6057" y="1736"/>
                    <a:pt x="6243" y="1413"/>
                  </a:cubicBezTo>
                  <a:cubicBezTo>
                    <a:pt x="5605" y="566"/>
                    <a:pt x="4458" y="0"/>
                    <a:pt x="3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845;p44">
              <a:extLst>
                <a:ext uri="{FF2B5EF4-FFF2-40B4-BE49-F238E27FC236}">
                  <a16:creationId xmlns:a16="http://schemas.microsoft.com/office/drawing/2014/main" id="{FC859572-9719-01D4-3584-EDB553C48293}"/>
                </a:ext>
              </a:extLst>
            </p:cNvPr>
            <p:cNvSpPr/>
            <p:nvPr/>
          </p:nvSpPr>
          <p:spPr>
            <a:xfrm>
              <a:off x="4339925" y="4173950"/>
              <a:ext cx="45650" cy="12650"/>
            </a:xfrm>
            <a:custGeom>
              <a:avLst/>
              <a:gdLst/>
              <a:ahLst/>
              <a:cxnLst/>
              <a:rect l="l" t="t" r="r" b="b"/>
              <a:pathLst>
                <a:path w="1826" h="506" extrusionOk="0">
                  <a:moveTo>
                    <a:pt x="51" y="0"/>
                  </a:moveTo>
                  <a:cubicBezTo>
                    <a:pt x="43" y="0"/>
                    <a:pt x="34" y="4"/>
                    <a:pt x="25" y="13"/>
                  </a:cubicBezTo>
                  <a:cubicBezTo>
                    <a:pt x="9" y="29"/>
                    <a:pt x="0" y="61"/>
                    <a:pt x="17" y="85"/>
                  </a:cubicBezTo>
                  <a:cubicBezTo>
                    <a:pt x="227" y="344"/>
                    <a:pt x="566" y="505"/>
                    <a:pt x="913" y="505"/>
                  </a:cubicBezTo>
                  <a:cubicBezTo>
                    <a:pt x="1260" y="505"/>
                    <a:pt x="1591" y="352"/>
                    <a:pt x="1809" y="93"/>
                  </a:cubicBezTo>
                  <a:cubicBezTo>
                    <a:pt x="1825" y="69"/>
                    <a:pt x="1825" y="45"/>
                    <a:pt x="1801" y="21"/>
                  </a:cubicBezTo>
                  <a:cubicBezTo>
                    <a:pt x="1795" y="17"/>
                    <a:pt x="1785" y="15"/>
                    <a:pt x="1775" y="15"/>
                  </a:cubicBezTo>
                  <a:cubicBezTo>
                    <a:pt x="1760" y="15"/>
                    <a:pt x="1743" y="19"/>
                    <a:pt x="1729" y="29"/>
                  </a:cubicBezTo>
                  <a:cubicBezTo>
                    <a:pt x="1543" y="263"/>
                    <a:pt x="1236" y="408"/>
                    <a:pt x="921" y="408"/>
                  </a:cubicBezTo>
                  <a:lnTo>
                    <a:pt x="913" y="408"/>
                  </a:lnTo>
                  <a:cubicBezTo>
                    <a:pt x="606" y="408"/>
                    <a:pt x="299" y="263"/>
                    <a:pt x="97" y="21"/>
                  </a:cubicBezTo>
                  <a:cubicBezTo>
                    <a:pt x="82" y="10"/>
                    <a:pt x="67" y="0"/>
                    <a:pt x="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846;p44">
              <a:extLst>
                <a:ext uri="{FF2B5EF4-FFF2-40B4-BE49-F238E27FC236}">
                  <a16:creationId xmlns:a16="http://schemas.microsoft.com/office/drawing/2014/main" id="{F4678A5C-FD33-1509-1099-56AB750BE989}"/>
                </a:ext>
              </a:extLst>
            </p:cNvPr>
            <p:cNvSpPr/>
            <p:nvPr/>
          </p:nvSpPr>
          <p:spPr>
            <a:xfrm>
              <a:off x="4314075" y="415447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0"/>
                  </a:moveTo>
                  <a:cubicBezTo>
                    <a:pt x="122" y="0"/>
                    <a:pt x="1" y="121"/>
                    <a:pt x="1" y="275"/>
                  </a:cubicBezTo>
                  <a:cubicBezTo>
                    <a:pt x="1" y="428"/>
                    <a:pt x="122" y="549"/>
                    <a:pt x="275" y="549"/>
                  </a:cubicBezTo>
                  <a:cubicBezTo>
                    <a:pt x="429" y="549"/>
                    <a:pt x="550" y="420"/>
                    <a:pt x="550" y="275"/>
                  </a:cubicBezTo>
                  <a:cubicBezTo>
                    <a:pt x="550" y="121"/>
                    <a:pt x="429" y="0"/>
                    <a:pt x="2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847;p44">
              <a:extLst>
                <a:ext uri="{FF2B5EF4-FFF2-40B4-BE49-F238E27FC236}">
                  <a16:creationId xmlns:a16="http://schemas.microsoft.com/office/drawing/2014/main" id="{802590C3-DB34-3CBA-DD99-48640C0E0395}"/>
                </a:ext>
              </a:extLst>
            </p:cNvPr>
            <p:cNvSpPr/>
            <p:nvPr/>
          </p:nvSpPr>
          <p:spPr>
            <a:xfrm>
              <a:off x="4397875" y="4154475"/>
              <a:ext cx="13550" cy="13750"/>
            </a:xfrm>
            <a:custGeom>
              <a:avLst/>
              <a:gdLst/>
              <a:ahLst/>
              <a:cxnLst/>
              <a:rect l="l" t="t" r="r" b="b"/>
              <a:pathLst>
                <a:path w="542" h="550" extrusionOk="0">
                  <a:moveTo>
                    <a:pt x="275" y="0"/>
                  </a:moveTo>
                  <a:cubicBezTo>
                    <a:pt x="121" y="0"/>
                    <a:pt x="0" y="121"/>
                    <a:pt x="0" y="275"/>
                  </a:cubicBezTo>
                  <a:cubicBezTo>
                    <a:pt x="0" y="428"/>
                    <a:pt x="121" y="549"/>
                    <a:pt x="275" y="549"/>
                  </a:cubicBezTo>
                  <a:cubicBezTo>
                    <a:pt x="420" y="549"/>
                    <a:pt x="541" y="428"/>
                    <a:pt x="541" y="275"/>
                  </a:cubicBezTo>
                  <a:cubicBezTo>
                    <a:pt x="541" y="121"/>
                    <a:pt x="420" y="0"/>
                    <a:pt x="2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848;p44">
              <a:extLst>
                <a:ext uri="{FF2B5EF4-FFF2-40B4-BE49-F238E27FC236}">
                  <a16:creationId xmlns:a16="http://schemas.microsoft.com/office/drawing/2014/main" id="{629FFC1A-F1AE-D143-F822-740A451ECB90}"/>
                </a:ext>
              </a:extLst>
            </p:cNvPr>
            <p:cNvSpPr/>
            <p:nvPr/>
          </p:nvSpPr>
          <p:spPr>
            <a:xfrm>
              <a:off x="4283400" y="4190800"/>
              <a:ext cx="63000" cy="37375"/>
            </a:xfrm>
            <a:custGeom>
              <a:avLst/>
              <a:gdLst/>
              <a:ahLst/>
              <a:cxnLst/>
              <a:rect l="l" t="t" r="r" b="b"/>
              <a:pathLst>
                <a:path w="2520" h="1495" extrusionOk="0">
                  <a:moveTo>
                    <a:pt x="0" y="1"/>
                  </a:moveTo>
                  <a:cubicBezTo>
                    <a:pt x="509" y="784"/>
                    <a:pt x="1430" y="1333"/>
                    <a:pt x="2520" y="1495"/>
                  </a:cubicBezTo>
                  <a:lnTo>
                    <a:pt x="2520" y="1147"/>
                  </a:lnTo>
                  <a:cubicBezTo>
                    <a:pt x="2520" y="509"/>
                    <a:pt x="2003" y="1"/>
                    <a:pt x="1381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849;p44">
              <a:extLst>
                <a:ext uri="{FF2B5EF4-FFF2-40B4-BE49-F238E27FC236}">
                  <a16:creationId xmlns:a16="http://schemas.microsoft.com/office/drawing/2014/main" id="{9D715CA7-B760-9949-1896-4F3A813D684E}"/>
                </a:ext>
              </a:extLst>
            </p:cNvPr>
            <p:cNvSpPr/>
            <p:nvPr/>
          </p:nvSpPr>
          <p:spPr>
            <a:xfrm>
              <a:off x="4379300" y="4190800"/>
              <a:ext cx="63000" cy="37375"/>
            </a:xfrm>
            <a:custGeom>
              <a:avLst/>
              <a:gdLst/>
              <a:ahLst/>
              <a:cxnLst/>
              <a:rect l="l" t="t" r="r" b="b"/>
              <a:pathLst>
                <a:path w="2520" h="1495" extrusionOk="0">
                  <a:moveTo>
                    <a:pt x="1139" y="1"/>
                  </a:moveTo>
                  <a:cubicBezTo>
                    <a:pt x="501" y="1"/>
                    <a:pt x="0" y="509"/>
                    <a:pt x="0" y="1147"/>
                  </a:cubicBezTo>
                  <a:lnTo>
                    <a:pt x="0" y="1495"/>
                  </a:lnTo>
                  <a:cubicBezTo>
                    <a:pt x="1090" y="1333"/>
                    <a:pt x="2003" y="784"/>
                    <a:pt x="2520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850;p44">
              <a:extLst>
                <a:ext uri="{FF2B5EF4-FFF2-40B4-BE49-F238E27FC236}">
                  <a16:creationId xmlns:a16="http://schemas.microsoft.com/office/drawing/2014/main" id="{058529A2-FAC6-846F-4764-1204B7274476}"/>
                </a:ext>
              </a:extLst>
            </p:cNvPr>
            <p:cNvSpPr/>
            <p:nvPr/>
          </p:nvSpPr>
          <p:spPr>
            <a:xfrm>
              <a:off x="4681700" y="3957700"/>
              <a:ext cx="215025" cy="253525"/>
            </a:xfrm>
            <a:custGeom>
              <a:avLst/>
              <a:gdLst/>
              <a:ahLst/>
              <a:cxnLst/>
              <a:rect l="l" t="t" r="r" b="b"/>
              <a:pathLst>
                <a:path w="8601" h="10141" extrusionOk="0">
                  <a:moveTo>
                    <a:pt x="2737" y="0"/>
                  </a:moveTo>
                  <a:cubicBezTo>
                    <a:pt x="2611" y="0"/>
                    <a:pt x="2485" y="7"/>
                    <a:pt x="2359" y="22"/>
                  </a:cubicBezTo>
                  <a:cubicBezTo>
                    <a:pt x="1374" y="135"/>
                    <a:pt x="437" y="789"/>
                    <a:pt x="178" y="1726"/>
                  </a:cubicBezTo>
                  <a:cubicBezTo>
                    <a:pt x="1" y="2356"/>
                    <a:pt x="138" y="3018"/>
                    <a:pt x="348" y="3632"/>
                  </a:cubicBezTo>
                  <a:cubicBezTo>
                    <a:pt x="421" y="3834"/>
                    <a:pt x="502" y="4035"/>
                    <a:pt x="526" y="4253"/>
                  </a:cubicBezTo>
                  <a:cubicBezTo>
                    <a:pt x="623" y="4867"/>
                    <a:pt x="308" y="5481"/>
                    <a:pt x="397" y="6095"/>
                  </a:cubicBezTo>
                  <a:cubicBezTo>
                    <a:pt x="405" y="6175"/>
                    <a:pt x="437" y="6272"/>
                    <a:pt x="518" y="6296"/>
                  </a:cubicBezTo>
                  <a:cubicBezTo>
                    <a:pt x="538" y="6307"/>
                    <a:pt x="560" y="6311"/>
                    <a:pt x="582" y="6311"/>
                  </a:cubicBezTo>
                  <a:cubicBezTo>
                    <a:pt x="612" y="6311"/>
                    <a:pt x="643" y="6302"/>
                    <a:pt x="671" y="6288"/>
                  </a:cubicBezTo>
                  <a:cubicBezTo>
                    <a:pt x="849" y="6232"/>
                    <a:pt x="1034" y="6175"/>
                    <a:pt x="1204" y="6151"/>
                  </a:cubicBezTo>
                  <a:cubicBezTo>
                    <a:pt x="1559" y="6781"/>
                    <a:pt x="1995" y="7379"/>
                    <a:pt x="2480" y="7920"/>
                  </a:cubicBezTo>
                  <a:cubicBezTo>
                    <a:pt x="2569" y="8025"/>
                    <a:pt x="2666" y="8121"/>
                    <a:pt x="2779" y="8202"/>
                  </a:cubicBezTo>
                  <a:cubicBezTo>
                    <a:pt x="2919" y="8295"/>
                    <a:pt x="3088" y="8341"/>
                    <a:pt x="3257" y="8341"/>
                  </a:cubicBezTo>
                  <a:cubicBezTo>
                    <a:pt x="3516" y="8341"/>
                    <a:pt x="3776" y="8234"/>
                    <a:pt x="3942" y="8025"/>
                  </a:cubicBezTo>
                  <a:cubicBezTo>
                    <a:pt x="4160" y="8719"/>
                    <a:pt x="4394" y="9414"/>
                    <a:pt x="4709" y="10100"/>
                  </a:cubicBezTo>
                  <a:cubicBezTo>
                    <a:pt x="4717" y="10116"/>
                    <a:pt x="4717" y="10132"/>
                    <a:pt x="4725" y="10140"/>
                  </a:cubicBezTo>
                  <a:cubicBezTo>
                    <a:pt x="4781" y="10124"/>
                    <a:pt x="4838" y="10108"/>
                    <a:pt x="4886" y="10084"/>
                  </a:cubicBezTo>
                  <a:cubicBezTo>
                    <a:pt x="4886" y="10076"/>
                    <a:pt x="4903" y="10076"/>
                    <a:pt x="4903" y="10076"/>
                  </a:cubicBezTo>
                  <a:cubicBezTo>
                    <a:pt x="6283" y="9518"/>
                    <a:pt x="7309" y="8331"/>
                    <a:pt x="8601" y="7467"/>
                  </a:cubicBezTo>
                  <a:cubicBezTo>
                    <a:pt x="8060" y="6902"/>
                    <a:pt x="7543" y="6272"/>
                    <a:pt x="7333" y="5513"/>
                  </a:cubicBezTo>
                  <a:cubicBezTo>
                    <a:pt x="7244" y="5198"/>
                    <a:pt x="7212" y="4867"/>
                    <a:pt x="7180" y="4544"/>
                  </a:cubicBezTo>
                  <a:cubicBezTo>
                    <a:pt x="7059" y="3777"/>
                    <a:pt x="6841" y="3018"/>
                    <a:pt x="6518" y="2315"/>
                  </a:cubicBezTo>
                  <a:cubicBezTo>
                    <a:pt x="6413" y="2089"/>
                    <a:pt x="6300" y="1855"/>
                    <a:pt x="6154" y="1653"/>
                  </a:cubicBezTo>
                  <a:cubicBezTo>
                    <a:pt x="5888" y="1290"/>
                    <a:pt x="5516" y="1007"/>
                    <a:pt x="5129" y="765"/>
                  </a:cubicBezTo>
                  <a:cubicBezTo>
                    <a:pt x="4412" y="315"/>
                    <a:pt x="3580" y="0"/>
                    <a:pt x="2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851;p44">
              <a:extLst>
                <a:ext uri="{FF2B5EF4-FFF2-40B4-BE49-F238E27FC236}">
                  <a16:creationId xmlns:a16="http://schemas.microsoft.com/office/drawing/2014/main" id="{C75E3361-D49C-9EBE-0C3C-7B601CAC19D6}"/>
                </a:ext>
              </a:extLst>
            </p:cNvPr>
            <p:cNvSpPr/>
            <p:nvPr/>
          </p:nvSpPr>
          <p:spPr>
            <a:xfrm>
              <a:off x="4799200" y="4065600"/>
              <a:ext cx="26675" cy="10550"/>
            </a:xfrm>
            <a:custGeom>
              <a:avLst/>
              <a:gdLst/>
              <a:ahLst/>
              <a:cxnLst/>
              <a:rect l="l" t="t" r="r" b="b"/>
              <a:pathLst>
                <a:path w="1067" h="422" extrusionOk="0">
                  <a:moveTo>
                    <a:pt x="1011" y="0"/>
                  </a:moveTo>
                  <a:cubicBezTo>
                    <a:pt x="998" y="0"/>
                    <a:pt x="986" y="6"/>
                    <a:pt x="978" y="18"/>
                  </a:cubicBezTo>
                  <a:cubicBezTo>
                    <a:pt x="816" y="188"/>
                    <a:pt x="582" y="285"/>
                    <a:pt x="348" y="309"/>
                  </a:cubicBezTo>
                  <a:cubicBezTo>
                    <a:pt x="332" y="310"/>
                    <a:pt x="315" y="311"/>
                    <a:pt x="297" y="311"/>
                  </a:cubicBezTo>
                  <a:cubicBezTo>
                    <a:pt x="223" y="311"/>
                    <a:pt x="135" y="295"/>
                    <a:pt x="89" y="236"/>
                  </a:cubicBezTo>
                  <a:cubicBezTo>
                    <a:pt x="77" y="228"/>
                    <a:pt x="65" y="224"/>
                    <a:pt x="53" y="224"/>
                  </a:cubicBezTo>
                  <a:cubicBezTo>
                    <a:pt x="41" y="224"/>
                    <a:pt x="29" y="228"/>
                    <a:pt x="17" y="236"/>
                  </a:cubicBezTo>
                  <a:cubicBezTo>
                    <a:pt x="1" y="260"/>
                    <a:pt x="1" y="285"/>
                    <a:pt x="17" y="309"/>
                  </a:cubicBezTo>
                  <a:cubicBezTo>
                    <a:pt x="81" y="365"/>
                    <a:pt x="178" y="406"/>
                    <a:pt x="307" y="406"/>
                  </a:cubicBezTo>
                  <a:cubicBezTo>
                    <a:pt x="324" y="406"/>
                    <a:pt x="340" y="406"/>
                    <a:pt x="364" y="422"/>
                  </a:cubicBezTo>
                  <a:cubicBezTo>
                    <a:pt x="614" y="398"/>
                    <a:pt x="865" y="277"/>
                    <a:pt x="1050" y="83"/>
                  </a:cubicBezTo>
                  <a:cubicBezTo>
                    <a:pt x="1067" y="67"/>
                    <a:pt x="1067" y="34"/>
                    <a:pt x="1050" y="18"/>
                  </a:cubicBezTo>
                  <a:cubicBezTo>
                    <a:pt x="1038" y="6"/>
                    <a:pt x="1024" y="0"/>
                    <a:pt x="10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852;p44">
              <a:extLst>
                <a:ext uri="{FF2B5EF4-FFF2-40B4-BE49-F238E27FC236}">
                  <a16:creationId xmlns:a16="http://schemas.microsoft.com/office/drawing/2014/main" id="{0426767E-42BC-DEE3-3938-6E94D16797AA}"/>
                </a:ext>
              </a:extLst>
            </p:cNvPr>
            <p:cNvSpPr/>
            <p:nvPr/>
          </p:nvSpPr>
          <p:spPr>
            <a:xfrm>
              <a:off x="4780025" y="4102575"/>
              <a:ext cx="42025" cy="108650"/>
            </a:xfrm>
            <a:custGeom>
              <a:avLst/>
              <a:gdLst/>
              <a:ahLst/>
              <a:cxnLst/>
              <a:rect l="l" t="t" r="r" b="b"/>
              <a:pathLst>
                <a:path w="1681" h="4346" extrusionOk="0">
                  <a:moveTo>
                    <a:pt x="1680" y="1"/>
                  </a:moveTo>
                  <a:lnTo>
                    <a:pt x="1680" y="1"/>
                  </a:lnTo>
                  <a:cubicBezTo>
                    <a:pt x="1212" y="792"/>
                    <a:pt x="655" y="1567"/>
                    <a:pt x="0" y="2230"/>
                  </a:cubicBezTo>
                  <a:cubicBezTo>
                    <a:pt x="227" y="2932"/>
                    <a:pt x="461" y="3651"/>
                    <a:pt x="784" y="4345"/>
                  </a:cubicBezTo>
                  <a:cubicBezTo>
                    <a:pt x="832" y="4329"/>
                    <a:pt x="897" y="4313"/>
                    <a:pt x="945" y="4289"/>
                  </a:cubicBezTo>
                  <a:cubicBezTo>
                    <a:pt x="945" y="4281"/>
                    <a:pt x="953" y="4281"/>
                    <a:pt x="953" y="4281"/>
                  </a:cubicBezTo>
                  <a:lnTo>
                    <a:pt x="945" y="4256"/>
                  </a:lnTo>
                  <a:cubicBezTo>
                    <a:pt x="1478" y="2908"/>
                    <a:pt x="1583" y="1430"/>
                    <a:pt x="1680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853;p44">
              <a:extLst>
                <a:ext uri="{FF2B5EF4-FFF2-40B4-BE49-F238E27FC236}">
                  <a16:creationId xmlns:a16="http://schemas.microsoft.com/office/drawing/2014/main" id="{547295EB-46D9-D77B-8FE0-6EEDBD292E3F}"/>
                </a:ext>
              </a:extLst>
            </p:cNvPr>
            <p:cNvSpPr/>
            <p:nvPr/>
          </p:nvSpPr>
          <p:spPr>
            <a:xfrm>
              <a:off x="4701700" y="4048650"/>
              <a:ext cx="35350" cy="8325"/>
            </a:xfrm>
            <a:custGeom>
              <a:avLst/>
              <a:gdLst/>
              <a:ahLst/>
              <a:cxnLst/>
              <a:rect l="l" t="t" r="r" b="b"/>
              <a:pathLst>
                <a:path w="1414" h="333" extrusionOk="0">
                  <a:moveTo>
                    <a:pt x="608" y="0"/>
                  </a:moveTo>
                  <a:cubicBezTo>
                    <a:pt x="405" y="0"/>
                    <a:pt x="201" y="52"/>
                    <a:pt x="33" y="155"/>
                  </a:cubicBezTo>
                  <a:cubicBezTo>
                    <a:pt x="0" y="179"/>
                    <a:pt x="0" y="212"/>
                    <a:pt x="8" y="228"/>
                  </a:cubicBezTo>
                  <a:cubicBezTo>
                    <a:pt x="25" y="249"/>
                    <a:pt x="44" y="257"/>
                    <a:pt x="60" y="257"/>
                  </a:cubicBezTo>
                  <a:cubicBezTo>
                    <a:pt x="68" y="257"/>
                    <a:pt x="76" y="255"/>
                    <a:pt x="81" y="252"/>
                  </a:cubicBezTo>
                  <a:cubicBezTo>
                    <a:pt x="239" y="154"/>
                    <a:pt x="423" y="98"/>
                    <a:pt x="608" y="98"/>
                  </a:cubicBezTo>
                  <a:cubicBezTo>
                    <a:pt x="650" y="98"/>
                    <a:pt x="693" y="101"/>
                    <a:pt x="735" y="107"/>
                  </a:cubicBezTo>
                  <a:cubicBezTo>
                    <a:pt x="816" y="115"/>
                    <a:pt x="913" y="147"/>
                    <a:pt x="1010" y="179"/>
                  </a:cubicBezTo>
                  <a:cubicBezTo>
                    <a:pt x="1115" y="220"/>
                    <a:pt x="1220" y="260"/>
                    <a:pt x="1325" y="317"/>
                  </a:cubicBezTo>
                  <a:cubicBezTo>
                    <a:pt x="1325" y="333"/>
                    <a:pt x="1333" y="333"/>
                    <a:pt x="1341" y="333"/>
                  </a:cubicBezTo>
                  <a:cubicBezTo>
                    <a:pt x="1365" y="333"/>
                    <a:pt x="1373" y="317"/>
                    <a:pt x="1405" y="301"/>
                  </a:cubicBezTo>
                  <a:cubicBezTo>
                    <a:pt x="1413" y="268"/>
                    <a:pt x="1405" y="236"/>
                    <a:pt x="1381" y="228"/>
                  </a:cubicBezTo>
                  <a:cubicBezTo>
                    <a:pt x="1284" y="171"/>
                    <a:pt x="1163" y="115"/>
                    <a:pt x="1050" y="74"/>
                  </a:cubicBezTo>
                  <a:cubicBezTo>
                    <a:pt x="953" y="34"/>
                    <a:pt x="848" y="18"/>
                    <a:pt x="759" y="10"/>
                  </a:cubicBezTo>
                  <a:cubicBezTo>
                    <a:pt x="709" y="3"/>
                    <a:pt x="659" y="0"/>
                    <a:pt x="6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854;p44">
              <a:extLst>
                <a:ext uri="{FF2B5EF4-FFF2-40B4-BE49-F238E27FC236}">
                  <a16:creationId xmlns:a16="http://schemas.microsoft.com/office/drawing/2014/main" id="{F6543BD2-AC53-4498-7FE7-C3B1471D4F88}"/>
                </a:ext>
              </a:extLst>
            </p:cNvPr>
            <p:cNvSpPr/>
            <p:nvPr/>
          </p:nvSpPr>
          <p:spPr>
            <a:xfrm>
              <a:off x="4712800" y="4062275"/>
              <a:ext cx="12325" cy="14375"/>
            </a:xfrm>
            <a:custGeom>
              <a:avLst/>
              <a:gdLst/>
              <a:ahLst/>
              <a:cxnLst/>
              <a:rect l="l" t="t" r="r" b="b"/>
              <a:pathLst>
                <a:path w="493" h="575" extrusionOk="0">
                  <a:moveTo>
                    <a:pt x="121" y="1"/>
                  </a:moveTo>
                  <a:cubicBezTo>
                    <a:pt x="96" y="1"/>
                    <a:pt x="78" y="4"/>
                    <a:pt x="73" y="14"/>
                  </a:cubicBezTo>
                  <a:cubicBezTo>
                    <a:pt x="49" y="54"/>
                    <a:pt x="33" y="95"/>
                    <a:pt x="0" y="135"/>
                  </a:cubicBezTo>
                  <a:cubicBezTo>
                    <a:pt x="73" y="313"/>
                    <a:pt x="162" y="490"/>
                    <a:pt x="332" y="563"/>
                  </a:cubicBezTo>
                  <a:cubicBezTo>
                    <a:pt x="349" y="569"/>
                    <a:pt x="362" y="574"/>
                    <a:pt x="379" y="574"/>
                  </a:cubicBezTo>
                  <a:cubicBezTo>
                    <a:pt x="387" y="574"/>
                    <a:pt x="395" y="573"/>
                    <a:pt x="404" y="571"/>
                  </a:cubicBezTo>
                  <a:cubicBezTo>
                    <a:pt x="453" y="563"/>
                    <a:pt x="477" y="523"/>
                    <a:pt x="485" y="474"/>
                  </a:cubicBezTo>
                  <a:cubicBezTo>
                    <a:pt x="493" y="402"/>
                    <a:pt x="485" y="321"/>
                    <a:pt x="445" y="256"/>
                  </a:cubicBezTo>
                  <a:cubicBezTo>
                    <a:pt x="412" y="200"/>
                    <a:pt x="364" y="135"/>
                    <a:pt x="299" y="87"/>
                  </a:cubicBezTo>
                  <a:cubicBezTo>
                    <a:pt x="259" y="54"/>
                    <a:pt x="227" y="14"/>
                    <a:pt x="178" y="6"/>
                  </a:cubicBezTo>
                  <a:cubicBezTo>
                    <a:pt x="158" y="3"/>
                    <a:pt x="138" y="1"/>
                    <a:pt x="1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855;p44">
              <a:extLst>
                <a:ext uri="{FF2B5EF4-FFF2-40B4-BE49-F238E27FC236}">
                  <a16:creationId xmlns:a16="http://schemas.microsoft.com/office/drawing/2014/main" id="{796E3ABD-E260-CE9B-AE96-83CF6C0CD773}"/>
                </a:ext>
              </a:extLst>
            </p:cNvPr>
            <p:cNvSpPr/>
            <p:nvPr/>
          </p:nvSpPr>
          <p:spPr>
            <a:xfrm>
              <a:off x="4756000" y="4621225"/>
              <a:ext cx="81175" cy="91875"/>
            </a:xfrm>
            <a:custGeom>
              <a:avLst/>
              <a:gdLst/>
              <a:ahLst/>
              <a:cxnLst/>
              <a:rect l="l" t="t" r="r" b="b"/>
              <a:pathLst>
                <a:path w="3247" h="3675" extrusionOk="0">
                  <a:moveTo>
                    <a:pt x="57" y="0"/>
                  </a:moveTo>
                  <a:lnTo>
                    <a:pt x="57" y="0"/>
                  </a:lnTo>
                  <a:cubicBezTo>
                    <a:pt x="1" y="670"/>
                    <a:pt x="81" y="1373"/>
                    <a:pt x="356" y="1987"/>
                  </a:cubicBezTo>
                  <a:cubicBezTo>
                    <a:pt x="622" y="2600"/>
                    <a:pt x="1107" y="3149"/>
                    <a:pt x="1737" y="3416"/>
                  </a:cubicBezTo>
                  <a:cubicBezTo>
                    <a:pt x="1987" y="3529"/>
                    <a:pt x="2254" y="3593"/>
                    <a:pt x="2512" y="3658"/>
                  </a:cubicBezTo>
                  <a:lnTo>
                    <a:pt x="2552" y="3674"/>
                  </a:lnTo>
                  <a:cubicBezTo>
                    <a:pt x="2738" y="2770"/>
                    <a:pt x="2964" y="1898"/>
                    <a:pt x="3239" y="1017"/>
                  </a:cubicBezTo>
                  <a:lnTo>
                    <a:pt x="3247" y="977"/>
                  </a:lnTo>
                  <a:cubicBezTo>
                    <a:pt x="3069" y="913"/>
                    <a:pt x="2883" y="848"/>
                    <a:pt x="2714" y="775"/>
                  </a:cubicBezTo>
                  <a:cubicBezTo>
                    <a:pt x="2334" y="622"/>
                    <a:pt x="1963" y="428"/>
                    <a:pt x="1583" y="299"/>
                  </a:cubicBezTo>
                  <a:cubicBezTo>
                    <a:pt x="1155" y="145"/>
                    <a:pt x="719" y="65"/>
                    <a:pt x="267" y="16"/>
                  </a:cubicBezTo>
                  <a:cubicBezTo>
                    <a:pt x="202" y="8"/>
                    <a:pt x="130" y="8"/>
                    <a:pt x="57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856;p44">
              <a:extLst>
                <a:ext uri="{FF2B5EF4-FFF2-40B4-BE49-F238E27FC236}">
                  <a16:creationId xmlns:a16="http://schemas.microsoft.com/office/drawing/2014/main" id="{6D6D711F-85D2-296C-A9A4-81A53FE3F000}"/>
                </a:ext>
              </a:extLst>
            </p:cNvPr>
            <p:cNvSpPr/>
            <p:nvPr/>
          </p:nvSpPr>
          <p:spPr>
            <a:xfrm>
              <a:off x="4807475" y="4645850"/>
              <a:ext cx="113275" cy="159500"/>
            </a:xfrm>
            <a:custGeom>
              <a:avLst/>
              <a:gdLst/>
              <a:ahLst/>
              <a:cxnLst/>
              <a:rect l="l" t="t" r="r" b="b"/>
              <a:pathLst>
                <a:path w="4531" h="6380" extrusionOk="0">
                  <a:moveTo>
                    <a:pt x="1188" y="0"/>
                  </a:moveTo>
                  <a:lnTo>
                    <a:pt x="1180" y="41"/>
                  </a:lnTo>
                  <a:cubicBezTo>
                    <a:pt x="905" y="913"/>
                    <a:pt x="679" y="1801"/>
                    <a:pt x="493" y="2697"/>
                  </a:cubicBezTo>
                  <a:cubicBezTo>
                    <a:pt x="243" y="3917"/>
                    <a:pt x="81" y="5152"/>
                    <a:pt x="1" y="6380"/>
                  </a:cubicBezTo>
                  <a:cubicBezTo>
                    <a:pt x="1131" y="6363"/>
                    <a:pt x="2262" y="6307"/>
                    <a:pt x="3392" y="6210"/>
                  </a:cubicBezTo>
                  <a:cubicBezTo>
                    <a:pt x="3271" y="4328"/>
                    <a:pt x="3909" y="2503"/>
                    <a:pt x="4531" y="751"/>
                  </a:cubicBezTo>
                  <a:lnTo>
                    <a:pt x="4523" y="679"/>
                  </a:lnTo>
                  <a:cubicBezTo>
                    <a:pt x="4452" y="684"/>
                    <a:pt x="4381" y="686"/>
                    <a:pt x="4310" y="686"/>
                  </a:cubicBezTo>
                  <a:cubicBezTo>
                    <a:pt x="3821" y="686"/>
                    <a:pt x="3325" y="572"/>
                    <a:pt x="2859" y="452"/>
                  </a:cubicBezTo>
                  <a:cubicBezTo>
                    <a:pt x="2302" y="315"/>
                    <a:pt x="1737" y="170"/>
                    <a:pt x="1188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857;p44">
              <a:extLst>
                <a:ext uri="{FF2B5EF4-FFF2-40B4-BE49-F238E27FC236}">
                  <a16:creationId xmlns:a16="http://schemas.microsoft.com/office/drawing/2014/main" id="{A4634C82-5C80-AC0E-215E-9F1C6CFD4BC5}"/>
                </a:ext>
              </a:extLst>
            </p:cNvPr>
            <p:cNvSpPr/>
            <p:nvPr/>
          </p:nvSpPr>
          <p:spPr>
            <a:xfrm>
              <a:off x="4696450" y="4620250"/>
              <a:ext cx="123375" cy="184975"/>
            </a:xfrm>
            <a:custGeom>
              <a:avLst/>
              <a:gdLst/>
              <a:ahLst/>
              <a:cxnLst/>
              <a:rect l="l" t="t" r="r" b="b"/>
              <a:pathLst>
                <a:path w="4935" h="7399" extrusionOk="0">
                  <a:moveTo>
                    <a:pt x="1589" y="1"/>
                  </a:moveTo>
                  <a:cubicBezTo>
                    <a:pt x="1074" y="1"/>
                    <a:pt x="556" y="42"/>
                    <a:pt x="41" y="120"/>
                  </a:cubicBezTo>
                  <a:cubicBezTo>
                    <a:pt x="0" y="2478"/>
                    <a:pt x="0" y="7210"/>
                    <a:pt x="0" y="7210"/>
                  </a:cubicBezTo>
                  <a:cubicBezTo>
                    <a:pt x="1309" y="7339"/>
                    <a:pt x="2630" y="7398"/>
                    <a:pt x="3952" y="7398"/>
                  </a:cubicBezTo>
                  <a:cubicBezTo>
                    <a:pt x="4115" y="7398"/>
                    <a:pt x="4279" y="7397"/>
                    <a:pt x="4442" y="7396"/>
                  </a:cubicBezTo>
                  <a:cubicBezTo>
                    <a:pt x="4522" y="6152"/>
                    <a:pt x="4684" y="4925"/>
                    <a:pt x="4934" y="3713"/>
                  </a:cubicBezTo>
                  <a:lnTo>
                    <a:pt x="4894" y="3697"/>
                  </a:lnTo>
                  <a:cubicBezTo>
                    <a:pt x="4636" y="3641"/>
                    <a:pt x="4369" y="3568"/>
                    <a:pt x="4119" y="3455"/>
                  </a:cubicBezTo>
                  <a:cubicBezTo>
                    <a:pt x="3505" y="3188"/>
                    <a:pt x="3020" y="2647"/>
                    <a:pt x="2738" y="2026"/>
                  </a:cubicBezTo>
                  <a:cubicBezTo>
                    <a:pt x="2463" y="1412"/>
                    <a:pt x="2383" y="709"/>
                    <a:pt x="2439" y="39"/>
                  </a:cubicBezTo>
                  <a:cubicBezTo>
                    <a:pt x="2157" y="13"/>
                    <a:pt x="1874" y="1"/>
                    <a:pt x="1589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858;p44">
              <a:extLst>
                <a:ext uri="{FF2B5EF4-FFF2-40B4-BE49-F238E27FC236}">
                  <a16:creationId xmlns:a16="http://schemas.microsoft.com/office/drawing/2014/main" id="{2441E3EF-D95B-F069-7134-D434062CE277}"/>
                </a:ext>
              </a:extLst>
            </p:cNvPr>
            <p:cNvSpPr/>
            <p:nvPr/>
          </p:nvSpPr>
          <p:spPr>
            <a:xfrm>
              <a:off x="4673825" y="4144175"/>
              <a:ext cx="289325" cy="518700"/>
            </a:xfrm>
            <a:custGeom>
              <a:avLst/>
              <a:gdLst/>
              <a:ahLst/>
              <a:cxnLst/>
              <a:rect l="l" t="t" r="r" b="b"/>
              <a:pathLst>
                <a:path w="11573" h="20748" extrusionOk="0">
                  <a:moveTo>
                    <a:pt x="8908" y="0"/>
                  </a:moveTo>
                  <a:cubicBezTo>
                    <a:pt x="7616" y="848"/>
                    <a:pt x="6598" y="2051"/>
                    <a:pt x="5201" y="2609"/>
                  </a:cubicBezTo>
                  <a:cubicBezTo>
                    <a:pt x="5201" y="2617"/>
                    <a:pt x="5193" y="2617"/>
                    <a:pt x="5193" y="2617"/>
                  </a:cubicBezTo>
                  <a:cubicBezTo>
                    <a:pt x="5145" y="2633"/>
                    <a:pt x="5080" y="2657"/>
                    <a:pt x="5032" y="2673"/>
                  </a:cubicBezTo>
                  <a:cubicBezTo>
                    <a:pt x="5024" y="2665"/>
                    <a:pt x="5024" y="2657"/>
                    <a:pt x="5008" y="2633"/>
                  </a:cubicBezTo>
                  <a:lnTo>
                    <a:pt x="4951" y="2665"/>
                  </a:lnTo>
                  <a:cubicBezTo>
                    <a:pt x="3837" y="3489"/>
                    <a:pt x="3029" y="4660"/>
                    <a:pt x="2359" y="5863"/>
                  </a:cubicBezTo>
                  <a:cubicBezTo>
                    <a:pt x="1479" y="7413"/>
                    <a:pt x="752" y="9085"/>
                    <a:pt x="582" y="10853"/>
                  </a:cubicBezTo>
                  <a:cubicBezTo>
                    <a:pt x="469" y="11911"/>
                    <a:pt x="574" y="12977"/>
                    <a:pt x="550" y="14043"/>
                  </a:cubicBezTo>
                  <a:cubicBezTo>
                    <a:pt x="542" y="15077"/>
                    <a:pt x="421" y="16110"/>
                    <a:pt x="300" y="17144"/>
                  </a:cubicBezTo>
                  <a:cubicBezTo>
                    <a:pt x="219" y="17847"/>
                    <a:pt x="138" y="18557"/>
                    <a:pt x="1" y="19348"/>
                  </a:cubicBezTo>
                  <a:cubicBezTo>
                    <a:pt x="308" y="19260"/>
                    <a:pt x="631" y="19203"/>
                    <a:pt x="946" y="19147"/>
                  </a:cubicBezTo>
                  <a:cubicBezTo>
                    <a:pt x="1442" y="19066"/>
                    <a:pt x="1946" y="19029"/>
                    <a:pt x="2449" y="19029"/>
                  </a:cubicBezTo>
                  <a:cubicBezTo>
                    <a:pt x="2748" y="19029"/>
                    <a:pt x="3046" y="19042"/>
                    <a:pt x="3344" y="19066"/>
                  </a:cubicBezTo>
                  <a:cubicBezTo>
                    <a:pt x="3417" y="19082"/>
                    <a:pt x="3489" y="19082"/>
                    <a:pt x="3554" y="19090"/>
                  </a:cubicBezTo>
                  <a:cubicBezTo>
                    <a:pt x="3998" y="19139"/>
                    <a:pt x="4442" y="19219"/>
                    <a:pt x="4870" y="19373"/>
                  </a:cubicBezTo>
                  <a:cubicBezTo>
                    <a:pt x="5266" y="19502"/>
                    <a:pt x="5629" y="19688"/>
                    <a:pt x="6001" y="19849"/>
                  </a:cubicBezTo>
                  <a:cubicBezTo>
                    <a:pt x="6178" y="19914"/>
                    <a:pt x="6364" y="19986"/>
                    <a:pt x="6542" y="20051"/>
                  </a:cubicBezTo>
                  <a:cubicBezTo>
                    <a:pt x="7091" y="20229"/>
                    <a:pt x="7656" y="20374"/>
                    <a:pt x="8213" y="20511"/>
                  </a:cubicBezTo>
                  <a:cubicBezTo>
                    <a:pt x="8669" y="20635"/>
                    <a:pt x="9153" y="20748"/>
                    <a:pt x="9632" y="20748"/>
                  </a:cubicBezTo>
                  <a:cubicBezTo>
                    <a:pt x="9714" y="20748"/>
                    <a:pt x="9796" y="20745"/>
                    <a:pt x="9877" y="20737"/>
                  </a:cubicBezTo>
                  <a:cubicBezTo>
                    <a:pt x="10095" y="20713"/>
                    <a:pt x="10313" y="20665"/>
                    <a:pt x="10523" y="20584"/>
                  </a:cubicBezTo>
                  <a:cubicBezTo>
                    <a:pt x="9788" y="19591"/>
                    <a:pt x="9828" y="18250"/>
                    <a:pt x="9933" y="17023"/>
                  </a:cubicBezTo>
                  <a:cubicBezTo>
                    <a:pt x="10127" y="14923"/>
                    <a:pt x="10450" y="12824"/>
                    <a:pt x="10902" y="10765"/>
                  </a:cubicBezTo>
                  <a:cubicBezTo>
                    <a:pt x="11040" y="10135"/>
                    <a:pt x="11185" y="9513"/>
                    <a:pt x="11290" y="8875"/>
                  </a:cubicBezTo>
                  <a:cubicBezTo>
                    <a:pt x="11573" y="7106"/>
                    <a:pt x="11468" y="5273"/>
                    <a:pt x="10983" y="3545"/>
                  </a:cubicBezTo>
                  <a:cubicBezTo>
                    <a:pt x="10604" y="2189"/>
                    <a:pt x="10046" y="816"/>
                    <a:pt x="8908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859;p44">
              <a:extLst>
                <a:ext uri="{FF2B5EF4-FFF2-40B4-BE49-F238E27FC236}">
                  <a16:creationId xmlns:a16="http://schemas.microsoft.com/office/drawing/2014/main" id="{B2CD36BC-B7C3-69A3-4200-93869D813A5B}"/>
                </a:ext>
              </a:extLst>
            </p:cNvPr>
            <p:cNvSpPr/>
            <p:nvPr/>
          </p:nvSpPr>
          <p:spPr>
            <a:xfrm>
              <a:off x="4806275" y="4645275"/>
              <a:ext cx="31925" cy="161700"/>
            </a:xfrm>
            <a:custGeom>
              <a:avLst/>
              <a:gdLst/>
              <a:ahLst/>
              <a:cxnLst/>
              <a:rect l="l" t="t" r="r" b="b"/>
              <a:pathLst>
                <a:path w="1277" h="6468" extrusionOk="0">
                  <a:moveTo>
                    <a:pt x="1219" y="1"/>
                  </a:moveTo>
                  <a:cubicBezTo>
                    <a:pt x="1203" y="1"/>
                    <a:pt x="1185" y="14"/>
                    <a:pt x="1179" y="31"/>
                  </a:cubicBezTo>
                  <a:cubicBezTo>
                    <a:pt x="905" y="903"/>
                    <a:pt x="670" y="1800"/>
                    <a:pt x="493" y="2696"/>
                  </a:cubicBezTo>
                  <a:cubicBezTo>
                    <a:pt x="243" y="3924"/>
                    <a:pt x="81" y="5151"/>
                    <a:pt x="0" y="6395"/>
                  </a:cubicBezTo>
                  <a:lnTo>
                    <a:pt x="0" y="6411"/>
                  </a:lnTo>
                  <a:cubicBezTo>
                    <a:pt x="0" y="6443"/>
                    <a:pt x="16" y="6467"/>
                    <a:pt x="49" y="6467"/>
                  </a:cubicBezTo>
                  <a:cubicBezTo>
                    <a:pt x="81" y="6467"/>
                    <a:pt x="97" y="6435"/>
                    <a:pt x="89" y="6403"/>
                  </a:cubicBezTo>
                  <a:lnTo>
                    <a:pt x="89" y="6395"/>
                  </a:lnTo>
                  <a:cubicBezTo>
                    <a:pt x="170" y="5175"/>
                    <a:pt x="331" y="3932"/>
                    <a:pt x="582" y="2720"/>
                  </a:cubicBezTo>
                  <a:cubicBezTo>
                    <a:pt x="767" y="1824"/>
                    <a:pt x="994" y="936"/>
                    <a:pt x="1268" y="64"/>
                  </a:cubicBezTo>
                  <a:cubicBezTo>
                    <a:pt x="1276" y="47"/>
                    <a:pt x="1268" y="15"/>
                    <a:pt x="1236" y="7"/>
                  </a:cubicBezTo>
                  <a:cubicBezTo>
                    <a:pt x="1231" y="3"/>
                    <a:pt x="1225" y="1"/>
                    <a:pt x="1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860;p44">
              <a:extLst>
                <a:ext uri="{FF2B5EF4-FFF2-40B4-BE49-F238E27FC236}">
                  <a16:creationId xmlns:a16="http://schemas.microsoft.com/office/drawing/2014/main" id="{9821F007-2232-FBEE-6190-5DF8BF5FA0DE}"/>
                </a:ext>
              </a:extLst>
            </p:cNvPr>
            <p:cNvSpPr/>
            <p:nvPr/>
          </p:nvSpPr>
          <p:spPr>
            <a:xfrm>
              <a:off x="4754800" y="4619200"/>
              <a:ext cx="64625" cy="94900"/>
            </a:xfrm>
            <a:custGeom>
              <a:avLst/>
              <a:gdLst/>
              <a:ahLst/>
              <a:cxnLst/>
              <a:rect l="l" t="t" r="r" b="b"/>
              <a:pathLst>
                <a:path w="2585" h="3796" extrusionOk="0">
                  <a:moveTo>
                    <a:pt x="113" y="0"/>
                  </a:moveTo>
                  <a:cubicBezTo>
                    <a:pt x="89" y="0"/>
                    <a:pt x="65" y="16"/>
                    <a:pt x="65" y="49"/>
                  </a:cubicBezTo>
                  <a:lnTo>
                    <a:pt x="65" y="57"/>
                  </a:lnTo>
                  <a:cubicBezTo>
                    <a:pt x="0" y="792"/>
                    <a:pt x="97" y="1494"/>
                    <a:pt x="363" y="2076"/>
                  </a:cubicBezTo>
                  <a:cubicBezTo>
                    <a:pt x="654" y="2746"/>
                    <a:pt x="1171" y="3271"/>
                    <a:pt x="1777" y="3537"/>
                  </a:cubicBezTo>
                  <a:cubicBezTo>
                    <a:pt x="2019" y="3650"/>
                    <a:pt x="2285" y="3723"/>
                    <a:pt x="2552" y="3796"/>
                  </a:cubicBezTo>
                  <a:lnTo>
                    <a:pt x="2584" y="3731"/>
                  </a:lnTo>
                  <a:lnTo>
                    <a:pt x="2584" y="3683"/>
                  </a:lnTo>
                  <a:cubicBezTo>
                    <a:pt x="2326" y="3610"/>
                    <a:pt x="2067" y="3553"/>
                    <a:pt x="1825" y="3440"/>
                  </a:cubicBezTo>
                  <a:cubicBezTo>
                    <a:pt x="1236" y="3174"/>
                    <a:pt x="743" y="2665"/>
                    <a:pt x="460" y="2027"/>
                  </a:cubicBezTo>
                  <a:cubicBezTo>
                    <a:pt x="194" y="1462"/>
                    <a:pt x="105" y="784"/>
                    <a:pt x="170" y="65"/>
                  </a:cubicBezTo>
                  <a:lnTo>
                    <a:pt x="170" y="49"/>
                  </a:lnTo>
                  <a:cubicBezTo>
                    <a:pt x="170" y="16"/>
                    <a:pt x="145" y="0"/>
                    <a:pt x="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861;p44">
              <a:extLst>
                <a:ext uri="{FF2B5EF4-FFF2-40B4-BE49-F238E27FC236}">
                  <a16:creationId xmlns:a16="http://schemas.microsoft.com/office/drawing/2014/main" id="{DF8F2410-282E-22C2-9A5C-F611D0B82309}"/>
                </a:ext>
              </a:extLst>
            </p:cNvPr>
            <p:cNvSpPr/>
            <p:nvPr/>
          </p:nvSpPr>
          <p:spPr>
            <a:xfrm>
              <a:off x="4837150" y="443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2625" cap="flat" cmpd="sng">
              <a:solidFill>
                <a:srgbClr val="000000"/>
              </a:solidFill>
              <a:prstDash val="solid"/>
              <a:miter lim="80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862;p44">
              <a:extLst>
                <a:ext uri="{FF2B5EF4-FFF2-40B4-BE49-F238E27FC236}">
                  <a16:creationId xmlns:a16="http://schemas.microsoft.com/office/drawing/2014/main" id="{F287E6AC-BBF2-B1CA-9058-82B7BE9EDD18}"/>
                </a:ext>
              </a:extLst>
            </p:cNvPr>
            <p:cNvSpPr/>
            <p:nvPr/>
          </p:nvSpPr>
          <p:spPr>
            <a:xfrm>
              <a:off x="4813950" y="4249075"/>
              <a:ext cx="44025" cy="227225"/>
            </a:xfrm>
            <a:custGeom>
              <a:avLst/>
              <a:gdLst/>
              <a:ahLst/>
              <a:cxnLst/>
              <a:rect l="l" t="t" r="r" b="b"/>
              <a:pathLst>
                <a:path w="1761" h="9089" extrusionOk="0">
                  <a:moveTo>
                    <a:pt x="1542" y="1"/>
                  </a:moveTo>
                  <a:cubicBezTo>
                    <a:pt x="1523" y="1"/>
                    <a:pt x="1506" y="11"/>
                    <a:pt x="1494" y="36"/>
                  </a:cubicBezTo>
                  <a:cubicBezTo>
                    <a:pt x="1001" y="1497"/>
                    <a:pt x="678" y="3040"/>
                    <a:pt x="363" y="4526"/>
                  </a:cubicBezTo>
                  <a:cubicBezTo>
                    <a:pt x="226" y="5196"/>
                    <a:pt x="73" y="5890"/>
                    <a:pt x="24" y="6585"/>
                  </a:cubicBezTo>
                  <a:cubicBezTo>
                    <a:pt x="16" y="6754"/>
                    <a:pt x="0" y="6972"/>
                    <a:pt x="57" y="7158"/>
                  </a:cubicBezTo>
                  <a:cubicBezTo>
                    <a:pt x="105" y="7344"/>
                    <a:pt x="202" y="7505"/>
                    <a:pt x="307" y="7643"/>
                  </a:cubicBezTo>
                  <a:cubicBezTo>
                    <a:pt x="678" y="8192"/>
                    <a:pt x="1147" y="8676"/>
                    <a:pt x="1656" y="9080"/>
                  </a:cubicBezTo>
                  <a:cubicBezTo>
                    <a:pt x="1672" y="9088"/>
                    <a:pt x="1680" y="9088"/>
                    <a:pt x="1688" y="9088"/>
                  </a:cubicBezTo>
                  <a:cubicBezTo>
                    <a:pt x="1712" y="9088"/>
                    <a:pt x="1720" y="9088"/>
                    <a:pt x="1736" y="9056"/>
                  </a:cubicBezTo>
                  <a:cubicBezTo>
                    <a:pt x="1761" y="9040"/>
                    <a:pt x="1752" y="9007"/>
                    <a:pt x="1728" y="8991"/>
                  </a:cubicBezTo>
                  <a:cubicBezTo>
                    <a:pt x="1228" y="8595"/>
                    <a:pt x="767" y="8119"/>
                    <a:pt x="396" y="7586"/>
                  </a:cubicBezTo>
                  <a:cubicBezTo>
                    <a:pt x="307" y="7457"/>
                    <a:pt x="202" y="7303"/>
                    <a:pt x="154" y="7134"/>
                  </a:cubicBezTo>
                  <a:cubicBezTo>
                    <a:pt x="105" y="6948"/>
                    <a:pt x="113" y="6754"/>
                    <a:pt x="121" y="6585"/>
                  </a:cubicBezTo>
                  <a:cubicBezTo>
                    <a:pt x="178" y="5890"/>
                    <a:pt x="315" y="5204"/>
                    <a:pt x="460" y="4534"/>
                  </a:cubicBezTo>
                  <a:cubicBezTo>
                    <a:pt x="767" y="3056"/>
                    <a:pt x="1090" y="1530"/>
                    <a:pt x="1591" y="68"/>
                  </a:cubicBezTo>
                  <a:cubicBezTo>
                    <a:pt x="1599" y="44"/>
                    <a:pt x="1591" y="11"/>
                    <a:pt x="1559" y="3"/>
                  </a:cubicBezTo>
                  <a:cubicBezTo>
                    <a:pt x="1553" y="2"/>
                    <a:pt x="1547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863;p44">
              <a:extLst>
                <a:ext uri="{FF2B5EF4-FFF2-40B4-BE49-F238E27FC236}">
                  <a16:creationId xmlns:a16="http://schemas.microsoft.com/office/drawing/2014/main" id="{6835CBF4-334C-8568-675A-66CCBA95DE46}"/>
                </a:ext>
              </a:extLst>
            </p:cNvPr>
            <p:cNvSpPr/>
            <p:nvPr/>
          </p:nvSpPr>
          <p:spPr>
            <a:xfrm>
              <a:off x="4542000" y="4261475"/>
              <a:ext cx="67650" cy="67650"/>
            </a:xfrm>
            <a:custGeom>
              <a:avLst/>
              <a:gdLst/>
              <a:ahLst/>
              <a:cxnLst/>
              <a:rect l="l" t="t" r="r" b="b"/>
              <a:pathLst>
                <a:path w="2706" h="2706" extrusionOk="0">
                  <a:moveTo>
                    <a:pt x="461" y="0"/>
                  </a:moveTo>
                  <a:cubicBezTo>
                    <a:pt x="372" y="81"/>
                    <a:pt x="275" y="145"/>
                    <a:pt x="195" y="202"/>
                  </a:cubicBezTo>
                  <a:cubicBezTo>
                    <a:pt x="98" y="275"/>
                    <a:pt x="17" y="363"/>
                    <a:pt x="1" y="476"/>
                  </a:cubicBezTo>
                  <a:cubicBezTo>
                    <a:pt x="493" y="1074"/>
                    <a:pt x="1010" y="1672"/>
                    <a:pt x="1527" y="2253"/>
                  </a:cubicBezTo>
                  <a:lnTo>
                    <a:pt x="1511" y="2277"/>
                  </a:lnTo>
                  <a:cubicBezTo>
                    <a:pt x="1907" y="2414"/>
                    <a:pt x="2302" y="2560"/>
                    <a:pt x="2698" y="2705"/>
                  </a:cubicBezTo>
                  <a:lnTo>
                    <a:pt x="2706" y="2689"/>
                  </a:lnTo>
                  <a:cubicBezTo>
                    <a:pt x="1915" y="1825"/>
                    <a:pt x="1172" y="929"/>
                    <a:pt x="461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864;p44">
              <a:extLst>
                <a:ext uri="{FF2B5EF4-FFF2-40B4-BE49-F238E27FC236}">
                  <a16:creationId xmlns:a16="http://schemas.microsoft.com/office/drawing/2014/main" id="{07380C1A-8514-3BD7-76B2-BB3392210768}"/>
                </a:ext>
              </a:extLst>
            </p:cNvPr>
            <p:cNvSpPr/>
            <p:nvPr/>
          </p:nvSpPr>
          <p:spPr>
            <a:xfrm>
              <a:off x="4556950" y="4309700"/>
              <a:ext cx="175250" cy="162750"/>
            </a:xfrm>
            <a:custGeom>
              <a:avLst/>
              <a:gdLst/>
              <a:ahLst/>
              <a:cxnLst/>
              <a:rect l="l" t="t" r="r" b="b"/>
              <a:pathLst>
                <a:path w="7010" h="6510" extrusionOk="0">
                  <a:moveTo>
                    <a:pt x="2383" y="1"/>
                  </a:moveTo>
                  <a:cubicBezTo>
                    <a:pt x="2310" y="1"/>
                    <a:pt x="2237" y="9"/>
                    <a:pt x="2189" y="58"/>
                  </a:cubicBezTo>
                  <a:cubicBezTo>
                    <a:pt x="2124" y="122"/>
                    <a:pt x="2124" y="219"/>
                    <a:pt x="2165" y="300"/>
                  </a:cubicBezTo>
                  <a:cubicBezTo>
                    <a:pt x="2205" y="381"/>
                    <a:pt x="2269" y="437"/>
                    <a:pt x="2342" y="494"/>
                  </a:cubicBezTo>
                  <a:cubicBezTo>
                    <a:pt x="2601" y="720"/>
                    <a:pt x="2867" y="946"/>
                    <a:pt x="3125" y="1188"/>
                  </a:cubicBezTo>
                  <a:cubicBezTo>
                    <a:pt x="2786" y="1059"/>
                    <a:pt x="2439" y="930"/>
                    <a:pt x="2084" y="800"/>
                  </a:cubicBezTo>
                  <a:cubicBezTo>
                    <a:pt x="1696" y="647"/>
                    <a:pt x="1300" y="502"/>
                    <a:pt x="905" y="364"/>
                  </a:cubicBezTo>
                  <a:cubicBezTo>
                    <a:pt x="824" y="332"/>
                    <a:pt x="751" y="316"/>
                    <a:pt x="687" y="284"/>
                  </a:cubicBezTo>
                  <a:cubicBezTo>
                    <a:pt x="586" y="252"/>
                    <a:pt x="472" y="217"/>
                    <a:pt x="366" y="217"/>
                  </a:cubicBezTo>
                  <a:cubicBezTo>
                    <a:pt x="311" y="217"/>
                    <a:pt x="258" y="226"/>
                    <a:pt x="210" y="251"/>
                  </a:cubicBezTo>
                  <a:cubicBezTo>
                    <a:pt x="16" y="356"/>
                    <a:pt x="0" y="639"/>
                    <a:pt x="105" y="833"/>
                  </a:cubicBezTo>
                  <a:cubicBezTo>
                    <a:pt x="226" y="1018"/>
                    <a:pt x="428" y="1132"/>
                    <a:pt x="622" y="1236"/>
                  </a:cubicBezTo>
                  <a:cubicBezTo>
                    <a:pt x="727" y="1285"/>
                    <a:pt x="816" y="1333"/>
                    <a:pt x="913" y="1382"/>
                  </a:cubicBezTo>
                  <a:lnTo>
                    <a:pt x="905" y="1406"/>
                  </a:lnTo>
                  <a:cubicBezTo>
                    <a:pt x="767" y="1559"/>
                    <a:pt x="767" y="1810"/>
                    <a:pt x="864" y="2004"/>
                  </a:cubicBezTo>
                  <a:cubicBezTo>
                    <a:pt x="969" y="2189"/>
                    <a:pt x="1139" y="2327"/>
                    <a:pt x="1317" y="2448"/>
                  </a:cubicBezTo>
                  <a:cubicBezTo>
                    <a:pt x="1333" y="2456"/>
                    <a:pt x="1341" y="2456"/>
                    <a:pt x="1349" y="2464"/>
                  </a:cubicBezTo>
                  <a:lnTo>
                    <a:pt x="1333" y="2496"/>
                  </a:lnTo>
                  <a:cubicBezTo>
                    <a:pt x="1228" y="2706"/>
                    <a:pt x="1276" y="2973"/>
                    <a:pt x="1422" y="3150"/>
                  </a:cubicBezTo>
                  <a:cubicBezTo>
                    <a:pt x="1551" y="3344"/>
                    <a:pt x="1753" y="3465"/>
                    <a:pt x="1955" y="3586"/>
                  </a:cubicBezTo>
                  <a:cubicBezTo>
                    <a:pt x="2181" y="3716"/>
                    <a:pt x="2407" y="3837"/>
                    <a:pt x="2649" y="3926"/>
                  </a:cubicBezTo>
                  <a:cubicBezTo>
                    <a:pt x="2996" y="4063"/>
                    <a:pt x="3360" y="4119"/>
                    <a:pt x="3683" y="4289"/>
                  </a:cubicBezTo>
                  <a:cubicBezTo>
                    <a:pt x="3941" y="4434"/>
                    <a:pt x="4167" y="4644"/>
                    <a:pt x="4385" y="4846"/>
                  </a:cubicBezTo>
                  <a:cubicBezTo>
                    <a:pt x="5047" y="5444"/>
                    <a:pt x="5710" y="6041"/>
                    <a:pt x="6461" y="6510"/>
                  </a:cubicBezTo>
                  <a:cubicBezTo>
                    <a:pt x="6662" y="5864"/>
                    <a:pt x="6557" y="5161"/>
                    <a:pt x="6670" y="4491"/>
                  </a:cubicBezTo>
                  <a:cubicBezTo>
                    <a:pt x="6711" y="4249"/>
                    <a:pt x="6792" y="3990"/>
                    <a:pt x="7010" y="3869"/>
                  </a:cubicBezTo>
                  <a:cubicBezTo>
                    <a:pt x="6541" y="3586"/>
                    <a:pt x="6057" y="3231"/>
                    <a:pt x="5580" y="2973"/>
                  </a:cubicBezTo>
                  <a:cubicBezTo>
                    <a:pt x="5435" y="2876"/>
                    <a:pt x="5290" y="2787"/>
                    <a:pt x="5168" y="2674"/>
                  </a:cubicBezTo>
                  <a:cubicBezTo>
                    <a:pt x="4845" y="2383"/>
                    <a:pt x="4692" y="1939"/>
                    <a:pt x="4539" y="1527"/>
                  </a:cubicBezTo>
                  <a:cubicBezTo>
                    <a:pt x="4490" y="1406"/>
                    <a:pt x="4450" y="1285"/>
                    <a:pt x="4369" y="1180"/>
                  </a:cubicBezTo>
                  <a:cubicBezTo>
                    <a:pt x="4304" y="1107"/>
                    <a:pt x="4224" y="1051"/>
                    <a:pt x="4143" y="1002"/>
                  </a:cubicBezTo>
                  <a:cubicBezTo>
                    <a:pt x="3780" y="744"/>
                    <a:pt x="3416" y="485"/>
                    <a:pt x="3045" y="251"/>
                  </a:cubicBezTo>
                  <a:cubicBezTo>
                    <a:pt x="2843" y="130"/>
                    <a:pt x="2625" y="1"/>
                    <a:pt x="2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865;p44">
              <a:extLst>
                <a:ext uri="{FF2B5EF4-FFF2-40B4-BE49-F238E27FC236}">
                  <a16:creationId xmlns:a16="http://schemas.microsoft.com/office/drawing/2014/main" id="{3247FA09-2AF4-BE32-16CA-115D9AE14F58}"/>
                </a:ext>
              </a:extLst>
            </p:cNvPr>
            <p:cNvSpPr/>
            <p:nvPr/>
          </p:nvSpPr>
          <p:spPr>
            <a:xfrm>
              <a:off x="4651625" y="3910375"/>
              <a:ext cx="220875" cy="161275"/>
            </a:xfrm>
            <a:custGeom>
              <a:avLst/>
              <a:gdLst/>
              <a:ahLst/>
              <a:cxnLst/>
              <a:rect l="l" t="t" r="r" b="b"/>
              <a:pathLst>
                <a:path w="8835" h="6451" extrusionOk="0">
                  <a:moveTo>
                    <a:pt x="3653" y="1"/>
                  </a:moveTo>
                  <a:cubicBezTo>
                    <a:pt x="3455" y="1"/>
                    <a:pt x="3258" y="15"/>
                    <a:pt x="3061" y="50"/>
                  </a:cubicBezTo>
                  <a:cubicBezTo>
                    <a:pt x="2770" y="98"/>
                    <a:pt x="2488" y="195"/>
                    <a:pt x="2221" y="316"/>
                  </a:cubicBezTo>
                  <a:cubicBezTo>
                    <a:pt x="1721" y="542"/>
                    <a:pt x="1228" y="801"/>
                    <a:pt x="824" y="1188"/>
                  </a:cubicBezTo>
                  <a:cubicBezTo>
                    <a:pt x="421" y="1568"/>
                    <a:pt x="122" y="2077"/>
                    <a:pt x="65" y="2618"/>
                  </a:cubicBezTo>
                  <a:cubicBezTo>
                    <a:pt x="1" y="3151"/>
                    <a:pt x="259" y="3780"/>
                    <a:pt x="784" y="3934"/>
                  </a:cubicBezTo>
                  <a:cubicBezTo>
                    <a:pt x="867" y="3957"/>
                    <a:pt x="952" y="3967"/>
                    <a:pt x="1037" y="3967"/>
                  </a:cubicBezTo>
                  <a:cubicBezTo>
                    <a:pt x="1309" y="3967"/>
                    <a:pt x="1588" y="3863"/>
                    <a:pt x="1834" y="3740"/>
                  </a:cubicBezTo>
                  <a:cubicBezTo>
                    <a:pt x="2157" y="3579"/>
                    <a:pt x="2488" y="3377"/>
                    <a:pt x="2851" y="3344"/>
                  </a:cubicBezTo>
                  <a:cubicBezTo>
                    <a:pt x="2885" y="3341"/>
                    <a:pt x="2919" y="3340"/>
                    <a:pt x="2952" y="3340"/>
                  </a:cubicBezTo>
                  <a:cubicBezTo>
                    <a:pt x="3272" y="3340"/>
                    <a:pt x="3584" y="3473"/>
                    <a:pt x="3869" y="3619"/>
                  </a:cubicBezTo>
                  <a:cubicBezTo>
                    <a:pt x="3990" y="3675"/>
                    <a:pt x="4119" y="3748"/>
                    <a:pt x="4200" y="3861"/>
                  </a:cubicBezTo>
                  <a:cubicBezTo>
                    <a:pt x="4281" y="3958"/>
                    <a:pt x="4321" y="4087"/>
                    <a:pt x="4377" y="4192"/>
                  </a:cubicBezTo>
                  <a:cubicBezTo>
                    <a:pt x="4547" y="4693"/>
                    <a:pt x="4717" y="5194"/>
                    <a:pt x="4935" y="5662"/>
                  </a:cubicBezTo>
                  <a:cubicBezTo>
                    <a:pt x="5153" y="5646"/>
                    <a:pt x="5387" y="5646"/>
                    <a:pt x="5629" y="5638"/>
                  </a:cubicBezTo>
                  <a:cubicBezTo>
                    <a:pt x="5678" y="5218"/>
                    <a:pt x="5742" y="4758"/>
                    <a:pt x="6041" y="4459"/>
                  </a:cubicBezTo>
                  <a:cubicBezTo>
                    <a:pt x="6138" y="4362"/>
                    <a:pt x="6265" y="4282"/>
                    <a:pt x="6391" y="4282"/>
                  </a:cubicBezTo>
                  <a:cubicBezTo>
                    <a:pt x="6411" y="4282"/>
                    <a:pt x="6432" y="4285"/>
                    <a:pt x="6453" y="4289"/>
                  </a:cubicBezTo>
                  <a:cubicBezTo>
                    <a:pt x="6582" y="4305"/>
                    <a:pt x="6695" y="4410"/>
                    <a:pt x="6784" y="4507"/>
                  </a:cubicBezTo>
                  <a:cubicBezTo>
                    <a:pt x="7188" y="5000"/>
                    <a:pt x="7252" y="5751"/>
                    <a:pt x="6921" y="6292"/>
                  </a:cubicBezTo>
                  <a:cubicBezTo>
                    <a:pt x="7062" y="6401"/>
                    <a:pt x="7231" y="6450"/>
                    <a:pt x="7403" y="6450"/>
                  </a:cubicBezTo>
                  <a:cubicBezTo>
                    <a:pt x="7676" y="6450"/>
                    <a:pt x="7959" y="6328"/>
                    <a:pt x="8157" y="6130"/>
                  </a:cubicBezTo>
                  <a:cubicBezTo>
                    <a:pt x="8480" y="5807"/>
                    <a:pt x="8617" y="5347"/>
                    <a:pt x="8682" y="4895"/>
                  </a:cubicBezTo>
                  <a:cubicBezTo>
                    <a:pt x="8835" y="3861"/>
                    <a:pt x="8706" y="2771"/>
                    <a:pt x="8181" y="1875"/>
                  </a:cubicBezTo>
                  <a:cubicBezTo>
                    <a:pt x="8076" y="1689"/>
                    <a:pt x="7955" y="1519"/>
                    <a:pt x="7785" y="1398"/>
                  </a:cubicBezTo>
                  <a:cubicBezTo>
                    <a:pt x="7573" y="1243"/>
                    <a:pt x="7310" y="1197"/>
                    <a:pt x="7032" y="1197"/>
                  </a:cubicBezTo>
                  <a:cubicBezTo>
                    <a:pt x="6877" y="1197"/>
                    <a:pt x="6717" y="1211"/>
                    <a:pt x="6558" y="1229"/>
                  </a:cubicBezTo>
                  <a:cubicBezTo>
                    <a:pt x="6194" y="841"/>
                    <a:pt x="5831" y="462"/>
                    <a:pt x="5346" y="252"/>
                  </a:cubicBezTo>
                  <a:cubicBezTo>
                    <a:pt x="4967" y="90"/>
                    <a:pt x="4555" y="50"/>
                    <a:pt x="4151" y="25"/>
                  </a:cubicBezTo>
                  <a:cubicBezTo>
                    <a:pt x="3985" y="11"/>
                    <a:pt x="3819" y="1"/>
                    <a:pt x="3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866;p44">
              <a:extLst>
                <a:ext uri="{FF2B5EF4-FFF2-40B4-BE49-F238E27FC236}">
                  <a16:creationId xmlns:a16="http://schemas.microsoft.com/office/drawing/2014/main" id="{D0DABEC9-EB43-7EA2-B4B6-199E8B4BC64E}"/>
                </a:ext>
              </a:extLst>
            </p:cNvPr>
            <p:cNvSpPr/>
            <p:nvPr/>
          </p:nvSpPr>
          <p:spPr>
            <a:xfrm>
              <a:off x="4724900" y="4094175"/>
              <a:ext cx="35175" cy="40725"/>
            </a:xfrm>
            <a:custGeom>
              <a:avLst/>
              <a:gdLst/>
              <a:ahLst/>
              <a:cxnLst/>
              <a:rect l="l" t="t" r="r" b="b"/>
              <a:pathLst>
                <a:path w="1407" h="1629" extrusionOk="0">
                  <a:moveTo>
                    <a:pt x="1341" y="1"/>
                  </a:moveTo>
                  <a:cubicBezTo>
                    <a:pt x="1321" y="1"/>
                    <a:pt x="1301" y="21"/>
                    <a:pt x="1301" y="46"/>
                  </a:cubicBezTo>
                  <a:cubicBezTo>
                    <a:pt x="1204" y="942"/>
                    <a:pt x="413" y="1322"/>
                    <a:pt x="82" y="1500"/>
                  </a:cubicBezTo>
                  <a:lnTo>
                    <a:pt x="33" y="1524"/>
                  </a:lnTo>
                  <a:cubicBezTo>
                    <a:pt x="9" y="1548"/>
                    <a:pt x="1" y="1580"/>
                    <a:pt x="9" y="1597"/>
                  </a:cubicBezTo>
                  <a:cubicBezTo>
                    <a:pt x="9" y="1621"/>
                    <a:pt x="33" y="1629"/>
                    <a:pt x="49" y="1629"/>
                  </a:cubicBezTo>
                  <a:cubicBezTo>
                    <a:pt x="66" y="1629"/>
                    <a:pt x="74" y="1629"/>
                    <a:pt x="74" y="1621"/>
                  </a:cubicBezTo>
                  <a:lnTo>
                    <a:pt x="122" y="1588"/>
                  </a:lnTo>
                  <a:cubicBezTo>
                    <a:pt x="469" y="1419"/>
                    <a:pt x="1293" y="999"/>
                    <a:pt x="1398" y="54"/>
                  </a:cubicBezTo>
                  <a:cubicBezTo>
                    <a:pt x="1406" y="30"/>
                    <a:pt x="1382" y="6"/>
                    <a:pt x="1358" y="6"/>
                  </a:cubicBezTo>
                  <a:cubicBezTo>
                    <a:pt x="1352" y="2"/>
                    <a:pt x="1347" y="1"/>
                    <a:pt x="13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867;p44">
              <a:extLst>
                <a:ext uri="{FF2B5EF4-FFF2-40B4-BE49-F238E27FC236}">
                  <a16:creationId xmlns:a16="http://schemas.microsoft.com/office/drawing/2014/main" id="{5289680B-36CB-2177-3127-7DE98ADB7FAA}"/>
                </a:ext>
              </a:extLst>
            </p:cNvPr>
            <p:cNvSpPr/>
            <p:nvPr/>
          </p:nvSpPr>
          <p:spPr>
            <a:xfrm>
              <a:off x="4777400" y="4152475"/>
              <a:ext cx="130450" cy="78125"/>
            </a:xfrm>
            <a:custGeom>
              <a:avLst/>
              <a:gdLst/>
              <a:ahLst/>
              <a:cxnLst/>
              <a:rect l="l" t="t" r="r" b="b"/>
              <a:pathLst>
                <a:path w="5218" h="3125" extrusionOk="0">
                  <a:moveTo>
                    <a:pt x="5160" y="1"/>
                  </a:moveTo>
                  <a:cubicBezTo>
                    <a:pt x="5144" y="1"/>
                    <a:pt x="5130" y="10"/>
                    <a:pt x="5120" y="24"/>
                  </a:cubicBezTo>
                  <a:cubicBezTo>
                    <a:pt x="4991" y="234"/>
                    <a:pt x="4797" y="419"/>
                    <a:pt x="4611" y="597"/>
                  </a:cubicBezTo>
                  <a:cubicBezTo>
                    <a:pt x="4022" y="1186"/>
                    <a:pt x="3344" y="1841"/>
                    <a:pt x="2568" y="2317"/>
                  </a:cubicBezTo>
                  <a:cubicBezTo>
                    <a:pt x="2034" y="2654"/>
                    <a:pt x="1227" y="3024"/>
                    <a:pt x="329" y="3024"/>
                  </a:cubicBezTo>
                  <a:cubicBezTo>
                    <a:pt x="237" y="3024"/>
                    <a:pt x="143" y="3020"/>
                    <a:pt x="49" y="3011"/>
                  </a:cubicBezTo>
                  <a:cubicBezTo>
                    <a:pt x="33" y="3011"/>
                    <a:pt x="0" y="3028"/>
                    <a:pt x="0" y="3060"/>
                  </a:cubicBezTo>
                  <a:cubicBezTo>
                    <a:pt x="0" y="3084"/>
                    <a:pt x="25" y="3108"/>
                    <a:pt x="49" y="3108"/>
                  </a:cubicBezTo>
                  <a:cubicBezTo>
                    <a:pt x="138" y="3124"/>
                    <a:pt x="243" y="3124"/>
                    <a:pt x="332" y="3124"/>
                  </a:cubicBezTo>
                  <a:cubicBezTo>
                    <a:pt x="1260" y="3124"/>
                    <a:pt x="2084" y="2737"/>
                    <a:pt x="2617" y="2406"/>
                  </a:cubicBezTo>
                  <a:cubicBezTo>
                    <a:pt x="3392" y="1921"/>
                    <a:pt x="4078" y="1267"/>
                    <a:pt x="4676" y="678"/>
                  </a:cubicBezTo>
                  <a:cubicBezTo>
                    <a:pt x="4870" y="500"/>
                    <a:pt x="5056" y="306"/>
                    <a:pt x="5201" y="80"/>
                  </a:cubicBezTo>
                  <a:cubicBezTo>
                    <a:pt x="5217" y="64"/>
                    <a:pt x="5209" y="32"/>
                    <a:pt x="5193" y="16"/>
                  </a:cubicBezTo>
                  <a:cubicBezTo>
                    <a:pt x="5183" y="5"/>
                    <a:pt x="5171" y="1"/>
                    <a:pt x="5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868;p44">
              <a:extLst>
                <a:ext uri="{FF2B5EF4-FFF2-40B4-BE49-F238E27FC236}">
                  <a16:creationId xmlns:a16="http://schemas.microsoft.com/office/drawing/2014/main" id="{17DBDEC1-6EE7-03FE-C452-B9F6C4DB7A09}"/>
                </a:ext>
              </a:extLst>
            </p:cNvPr>
            <p:cNvSpPr/>
            <p:nvPr/>
          </p:nvSpPr>
          <p:spPr>
            <a:xfrm>
              <a:off x="4571275" y="4338700"/>
              <a:ext cx="35150" cy="19500"/>
            </a:xfrm>
            <a:custGeom>
              <a:avLst/>
              <a:gdLst/>
              <a:ahLst/>
              <a:cxnLst/>
              <a:rect l="l" t="t" r="r" b="b"/>
              <a:pathLst>
                <a:path w="1406" h="780" extrusionOk="0">
                  <a:moveTo>
                    <a:pt x="56" y="1"/>
                  </a:moveTo>
                  <a:cubicBezTo>
                    <a:pt x="34" y="1"/>
                    <a:pt x="15" y="8"/>
                    <a:pt x="9" y="20"/>
                  </a:cubicBezTo>
                  <a:cubicBezTo>
                    <a:pt x="1" y="52"/>
                    <a:pt x="9" y="85"/>
                    <a:pt x="33" y="93"/>
                  </a:cubicBezTo>
                  <a:cubicBezTo>
                    <a:pt x="130" y="141"/>
                    <a:pt x="219" y="198"/>
                    <a:pt x="324" y="246"/>
                  </a:cubicBezTo>
                  <a:lnTo>
                    <a:pt x="582" y="383"/>
                  </a:lnTo>
                  <a:cubicBezTo>
                    <a:pt x="824" y="521"/>
                    <a:pt x="1083" y="642"/>
                    <a:pt x="1325" y="771"/>
                  </a:cubicBezTo>
                  <a:cubicBezTo>
                    <a:pt x="1325" y="779"/>
                    <a:pt x="1333" y="779"/>
                    <a:pt x="1341" y="779"/>
                  </a:cubicBezTo>
                  <a:cubicBezTo>
                    <a:pt x="1365" y="779"/>
                    <a:pt x="1373" y="771"/>
                    <a:pt x="1390" y="747"/>
                  </a:cubicBezTo>
                  <a:cubicBezTo>
                    <a:pt x="1406" y="722"/>
                    <a:pt x="1390" y="690"/>
                    <a:pt x="1373" y="682"/>
                  </a:cubicBezTo>
                  <a:cubicBezTo>
                    <a:pt x="1131" y="545"/>
                    <a:pt x="881" y="424"/>
                    <a:pt x="639" y="295"/>
                  </a:cubicBezTo>
                  <a:lnTo>
                    <a:pt x="372" y="157"/>
                  </a:lnTo>
                  <a:cubicBezTo>
                    <a:pt x="275" y="101"/>
                    <a:pt x="178" y="52"/>
                    <a:pt x="81" y="4"/>
                  </a:cubicBezTo>
                  <a:cubicBezTo>
                    <a:pt x="73" y="2"/>
                    <a:pt x="64" y="1"/>
                    <a:pt x="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869;p44">
              <a:extLst>
                <a:ext uri="{FF2B5EF4-FFF2-40B4-BE49-F238E27FC236}">
                  <a16:creationId xmlns:a16="http://schemas.microsoft.com/office/drawing/2014/main" id="{DFB85AF6-7BEE-7C9B-47EB-6D3D3AA89E16}"/>
                </a:ext>
              </a:extLst>
            </p:cNvPr>
            <p:cNvSpPr/>
            <p:nvPr/>
          </p:nvSpPr>
          <p:spPr>
            <a:xfrm>
              <a:off x="4574300" y="4343375"/>
              <a:ext cx="32325" cy="37025"/>
            </a:xfrm>
            <a:custGeom>
              <a:avLst/>
              <a:gdLst/>
              <a:ahLst/>
              <a:cxnLst/>
              <a:rect l="l" t="t" r="r" b="b"/>
              <a:pathLst>
                <a:path w="1293" h="1481" extrusionOk="0">
                  <a:moveTo>
                    <a:pt x="207" y="1"/>
                  </a:moveTo>
                  <a:cubicBezTo>
                    <a:pt x="195" y="1"/>
                    <a:pt x="183" y="7"/>
                    <a:pt x="170" y="19"/>
                  </a:cubicBezTo>
                  <a:cubicBezTo>
                    <a:pt x="17" y="180"/>
                    <a:pt x="1" y="455"/>
                    <a:pt x="122" y="673"/>
                  </a:cubicBezTo>
                  <a:cubicBezTo>
                    <a:pt x="219" y="875"/>
                    <a:pt x="413" y="1028"/>
                    <a:pt x="582" y="1141"/>
                  </a:cubicBezTo>
                  <a:lnTo>
                    <a:pt x="615" y="1157"/>
                  </a:lnTo>
                  <a:cubicBezTo>
                    <a:pt x="808" y="1278"/>
                    <a:pt x="1010" y="1391"/>
                    <a:pt x="1212" y="1480"/>
                  </a:cubicBezTo>
                  <a:lnTo>
                    <a:pt x="1228" y="1480"/>
                  </a:lnTo>
                  <a:cubicBezTo>
                    <a:pt x="1252" y="1480"/>
                    <a:pt x="1269" y="1472"/>
                    <a:pt x="1285" y="1464"/>
                  </a:cubicBezTo>
                  <a:cubicBezTo>
                    <a:pt x="1293" y="1432"/>
                    <a:pt x="1285" y="1400"/>
                    <a:pt x="1252" y="1391"/>
                  </a:cubicBezTo>
                  <a:cubicBezTo>
                    <a:pt x="1051" y="1303"/>
                    <a:pt x="857" y="1198"/>
                    <a:pt x="679" y="1077"/>
                  </a:cubicBezTo>
                  <a:lnTo>
                    <a:pt x="647" y="1060"/>
                  </a:lnTo>
                  <a:cubicBezTo>
                    <a:pt x="485" y="955"/>
                    <a:pt x="316" y="826"/>
                    <a:pt x="211" y="632"/>
                  </a:cubicBezTo>
                  <a:cubicBezTo>
                    <a:pt x="130" y="471"/>
                    <a:pt x="98" y="237"/>
                    <a:pt x="243" y="91"/>
                  </a:cubicBezTo>
                  <a:cubicBezTo>
                    <a:pt x="259" y="67"/>
                    <a:pt x="259" y="35"/>
                    <a:pt x="243" y="19"/>
                  </a:cubicBezTo>
                  <a:cubicBezTo>
                    <a:pt x="231" y="7"/>
                    <a:pt x="219" y="1"/>
                    <a:pt x="2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870;p44">
              <a:extLst>
                <a:ext uri="{FF2B5EF4-FFF2-40B4-BE49-F238E27FC236}">
                  <a16:creationId xmlns:a16="http://schemas.microsoft.com/office/drawing/2014/main" id="{D4E7F857-4377-A036-7E82-16FC1F4C598F}"/>
                </a:ext>
              </a:extLst>
            </p:cNvPr>
            <p:cNvSpPr/>
            <p:nvPr/>
          </p:nvSpPr>
          <p:spPr>
            <a:xfrm>
              <a:off x="4717050" y="4405100"/>
              <a:ext cx="221475" cy="140425"/>
            </a:xfrm>
            <a:custGeom>
              <a:avLst/>
              <a:gdLst/>
              <a:ahLst/>
              <a:cxnLst/>
              <a:rect l="l" t="t" r="r" b="b"/>
              <a:pathLst>
                <a:path w="8859" h="5617" extrusionOk="0">
                  <a:moveTo>
                    <a:pt x="599" y="1"/>
                  </a:moveTo>
                  <a:cubicBezTo>
                    <a:pt x="592" y="1"/>
                    <a:pt x="585" y="5"/>
                    <a:pt x="581" y="13"/>
                  </a:cubicBezTo>
                  <a:cubicBezTo>
                    <a:pt x="323" y="150"/>
                    <a:pt x="258" y="457"/>
                    <a:pt x="218" y="667"/>
                  </a:cubicBezTo>
                  <a:cubicBezTo>
                    <a:pt x="162" y="949"/>
                    <a:pt x="153" y="1232"/>
                    <a:pt x="145" y="1515"/>
                  </a:cubicBezTo>
                  <a:cubicBezTo>
                    <a:pt x="129" y="1894"/>
                    <a:pt x="121" y="2298"/>
                    <a:pt x="0" y="2677"/>
                  </a:cubicBezTo>
                  <a:lnTo>
                    <a:pt x="0" y="2694"/>
                  </a:lnTo>
                  <a:cubicBezTo>
                    <a:pt x="0" y="2718"/>
                    <a:pt x="16" y="2726"/>
                    <a:pt x="24" y="2734"/>
                  </a:cubicBezTo>
                  <a:cubicBezTo>
                    <a:pt x="1114" y="3687"/>
                    <a:pt x="2342" y="4486"/>
                    <a:pt x="3674" y="5100"/>
                  </a:cubicBezTo>
                  <a:cubicBezTo>
                    <a:pt x="4256" y="5358"/>
                    <a:pt x="4910" y="5617"/>
                    <a:pt x="5588" y="5617"/>
                  </a:cubicBezTo>
                  <a:cubicBezTo>
                    <a:pt x="5733" y="5617"/>
                    <a:pt x="5895" y="5601"/>
                    <a:pt x="6056" y="5560"/>
                  </a:cubicBezTo>
                  <a:cubicBezTo>
                    <a:pt x="6719" y="5439"/>
                    <a:pt x="7340" y="5003"/>
                    <a:pt x="7833" y="4357"/>
                  </a:cubicBezTo>
                  <a:cubicBezTo>
                    <a:pt x="8285" y="3768"/>
                    <a:pt x="8600" y="3041"/>
                    <a:pt x="8842" y="2451"/>
                  </a:cubicBezTo>
                  <a:cubicBezTo>
                    <a:pt x="8859" y="2419"/>
                    <a:pt x="8842" y="2395"/>
                    <a:pt x="8810" y="2379"/>
                  </a:cubicBezTo>
                  <a:cubicBezTo>
                    <a:pt x="8804" y="2377"/>
                    <a:pt x="8798" y="2376"/>
                    <a:pt x="8792" y="2376"/>
                  </a:cubicBezTo>
                  <a:cubicBezTo>
                    <a:pt x="8772" y="2376"/>
                    <a:pt x="8752" y="2386"/>
                    <a:pt x="8745" y="2411"/>
                  </a:cubicBezTo>
                  <a:cubicBezTo>
                    <a:pt x="8431" y="3146"/>
                    <a:pt x="8156" y="3751"/>
                    <a:pt x="7744" y="4301"/>
                  </a:cubicBezTo>
                  <a:cubicBezTo>
                    <a:pt x="7260" y="4922"/>
                    <a:pt x="6654" y="5342"/>
                    <a:pt x="6024" y="5463"/>
                  </a:cubicBezTo>
                  <a:cubicBezTo>
                    <a:pt x="5871" y="5494"/>
                    <a:pt x="5717" y="5508"/>
                    <a:pt x="5564" y="5508"/>
                  </a:cubicBezTo>
                  <a:cubicBezTo>
                    <a:pt x="4911" y="5508"/>
                    <a:pt x="4269" y="5257"/>
                    <a:pt x="3707" y="4995"/>
                  </a:cubicBezTo>
                  <a:cubicBezTo>
                    <a:pt x="2390" y="4389"/>
                    <a:pt x="1179" y="3614"/>
                    <a:pt x="105" y="2677"/>
                  </a:cubicBezTo>
                  <a:cubicBezTo>
                    <a:pt x="210" y="2298"/>
                    <a:pt x="234" y="1894"/>
                    <a:pt x="242" y="1515"/>
                  </a:cubicBezTo>
                  <a:cubicBezTo>
                    <a:pt x="258" y="1232"/>
                    <a:pt x="266" y="949"/>
                    <a:pt x="315" y="675"/>
                  </a:cubicBezTo>
                  <a:cubicBezTo>
                    <a:pt x="363" y="384"/>
                    <a:pt x="460" y="190"/>
                    <a:pt x="606" y="101"/>
                  </a:cubicBezTo>
                  <a:cubicBezTo>
                    <a:pt x="1728" y="513"/>
                    <a:pt x="2883" y="877"/>
                    <a:pt x="4030" y="1208"/>
                  </a:cubicBezTo>
                  <a:cubicBezTo>
                    <a:pt x="4034" y="1212"/>
                    <a:pt x="4040" y="1214"/>
                    <a:pt x="4046" y="1214"/>
                  </a:cubicBezTo>
                  <a:cubicBezTo>
                    <a:pt x="4062" y="1214"/>
                    <a:pt x="4083" y="1201"/>
                    <a:pt x="4094" y="1184"/>
                  </a:cubicBezTo>
                  <a:cubicBezTo>
                    <a:pt x="4102" y="1159"/>
                    <a:pt x="4094" y="1127"/>
                    <a:pt x="4062" y="1119"/>
                  </a:cubicBezTo>
                  <a:cubicBezTo>
                    <a:pt x="2907" y="796"/>
                    <a:pt x="1752" y="416"/>
                    <a:pt x="622" y="13"/>
                  </a:cubicBezTo>
                  <a:cubicBezTo>
                    <a:pt x="614" y="5"/>
                    <a:pt x="606" y="1"/>
                    <a:pt x="5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871;p44">
              <a:extLst>
                <a:ext uri="{FF2B5EF4-FFF2-40B4-BE49-F238E27FC236}">
                  <a16:creationId xmlns:a16="http://schemas.microsoft.com/office/drawing/2014/main" id="{9FB31861-1F90-FBB6-CB7B-AB334763AC0E}"/>
                </a:ext>
              </a:extLst>
            </p:cNvPr>
            <p:cNvSpPr/>
            <p:nvPr/>
          </p:nvSpPr>
          <p:spPr>
            <a:xfrm>
              <a:off x="4053450" y="4235975"/>
              <a:ext cx="312150" cy="186600"/>
            </a:xfrm>
            <a:custGeom>
              <a:avLst/>
              <a:gdLst/>
              <a:ahLst/>
              <a:cxnLst/>
              <a:rect l="l" t="t" r="r" b="b"/>
              <a:pathLst>
                <a:path w="12486" h="7464" extrusionOk="0">
                  <a:moveTo>
                    <a:pt x="8041" y="1"/>
                  </a:moveTo>
                  <a:cubicBezTo>
                    <a:pt x="7933" y="1"/>
                    <a:pt x="7822" y="49"/>
                    <a:pt x="7745" y="156"/>
                  </a:cubicBezTo>
                  <a:lnTo>
                    <a:pt x="6590" y="1787"/>
                  </a:lnTo>
                  <a:cubicBezTo>
                    <a:pt x="6517" y="1892"/>
                    <a:pt x="6412" y="1941"/>
                    <a:pt x="6291" y="1941"/>
                  </a:cubicBezTo>
                  <a:lnTo>
                    <a:pt x="364" y="1941"/>
                  </a:lnTo>
                  <a:cubicBezTo>
                    <a:pt x="162" y="1941"/>
                    <a:pt x="1" y="2102"/>
                    <a:pt x="1" y="2304"/>
                  </a:cubicBezTo>
                  <a:lnTo>
                    <a:pt x="1" y="7101"/>
                  </a:lnTo>
                  <a:cubicBezTo>
                    <a:pt x="1" y="7303"/>
                    <a:pt x="162" y="7464"/>
                    <a:pt x="364" y="7464"/>
                  </a:cubicBezTo>
                  <a:lnTo>
                    <a:pt x="12122" y="7464"/>
                  </a:lnTo>
                  <a:cubicBezTo>
                    <a:pt x="12324" y="7464"/>
                    <a:pt x="12485" y="7303"/>
                    <a:pt x="12485" y="7101"/>
                  </a:cubicBezTo>
                  <a:lnTo>
                    <a:pt x="12485" y="2304"/>
                  </a:lnTo>
                  <a:cubicBezTo>
                    <a:pt x="12485" y="2102"/>
                    <a:pt x="12324" y="1941"/>
                    <a:pt x="12122" y="1941"/>
                  </a:cubicBezTo>
                  <a:lnTo>
                    <a:pt x="8779" y="1941"/>
                  </a:lnTo>
                  <a:cubicBezTo>
                    <a:pt x="8577" y="1941"/>
                    <a:pt x="8407" y="1779"/>
                    <a:pt x="8407" y="1577"/>
                  </a:cubicBezTo>
                  <a:lnTo>
                    <a:pt x="8407" y="366"/>
                  </a:lnTo>
                  <a:cubicBezTo>
                    <a:pt x="8407" y="142"/>
                    <a:pt x="8227" y="1"/>
                    <a:pt x="8041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872;p44">
              <a:extLst>
                <a:ext uri="{FF2B5EF4-FFF2-40B4-BE49-F238E27FC236}">
                  <a16:creationId xmlns:a16="http://schemas.microsoft.com/office/drawing/2014/main" id="{689B3E9C-8754-B55C-B258-98CA7A5A735A}"/>
                </a:ext>
              </a:extLst>
            </p:cNvPr>
            <p:cNvSpPr/>
            <p:nvPr/>
          </p:nvSpPr>
          <p:spPr>
            <a:xfrm>
              <a:off x="4087775" y="4314350"/>
              <a:ext cx="146175" cy="19825"/>
            </a:xfrm>
            <a:custGeom>
              <a:avLst/>
              <a:gdLst/>
              <a:ahLst/>
              <a:cxnLst/>
              <a:rect l="l" t="t" r="r" b="b"/>
              <a:pathLst>
                <a:path w="5847" h="793" extrusionOk="0">
                  <a:moveTo>
                    <a:pt x="1" y="1"/>
                  </a:moveTo>
                  <a:lnTo>
                    <a:pt x="1" y="792"/>
                  </a:lnTo>
                  <a:lnTo>
                    <a:pt x="5847" y="792"/>
                  </a:lnTo>
                  <a:lnTo>
                    <a:pt x="5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873;p44">
              <a:extLst>
                <a:ext uri="{FF2B5EF4-FFF2-40B4-BE49-F238E27FC236}">
                  <a16:creationId xmlns:a16="http://schemas.microsoft.com/office/drawing/2014/main" id="{A224FB29-1A27-05EF-93FB-7F2CFE432134}"/>
                </a:ext>
              </a:extLst>
            </p:cNvPr>
            <p:cNvSpPr/>
            <p:nvPr/>
          </p:nvSpPr>
          <p:spPr>
            <a:xfrm>
              <a:off x="4250700" y="4314350"/>
              <a:ext cx="90050" cy="19825"/>
            </a:xfrm>
            <a:custGeom>
              <a:avLst/>
              <a:gdLst/>
              <a:ahLst/>
              <a:cxnLst/>
              <a:rect l="l" t="t" r="r" b="b"/>
              <a:pathLst>
                <a:path w="3602" h="793" extrusionOk="0">
                  <a:moveTo>
                    <a:pt x="0" y="1"/>
                  </a:moveTo>
                  <a:lnTo>
                    <a:pt x="0" y="792"/>
                  </a:lnTo>
                  <a:lnTo>
                    <a:pt x="3602" y="792"/>
                  </a:lnTo>
                  <a:lnTo>
                    <a:pt x="3602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874;p44">
              <a:extLst>
                <a:ext uri="{FF2B5EF4-FFF2-40B4-BE49-F238E27FC236}">
                  <a16:creationId xmlns:a16="http://schemas.microsoft.com/office/drawing/2014/main" id="{1E69A69F-BA60-4692-0296-B356320A05EB}"/>
                </a:ext>
              </a:extLst>
            </p:cNvPr>
            <p:cNvSpPr/>
            <p:nvPr/>
          </p:nvSpPr>
          <p:spPr>
            <a:xfrm>
              <a:off x="4087775" y="4345050"/>
              <a:ext cx="88450" cy="20000"/>
            </a:xfrm>
            <a:custGeom>
              <a:avLst/>
              <a:gdLst/>
              <a:ahLst/>
              <a:cxnLst/>
              <a:rect l="l" t="t" r="r" b="b"/>
              <a:pathLst>
                <a:path w="3538" h="800" extrusionOk="0">
                  <a:moveTo>
                    <a:pt x="1" y="0"/>
                  </a:moveTo>
                  <a:lnTo>
                    <a:pt x="1" y="800"/>
                  </a:lnTo>
                  <a:lnTo>
                    <a:pt x="3537" y="800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875;p44">
              <a:extLst>
                <a:ext uri="{FF2B5EF4-FFF2-40B4-BE49-F238E27FC236}">
                  <a16:creationId xmlns:a16="http://schemas.microsoft.com/office/drawing/2014/main" id="{85116943-7C64-6028-4202-4A464B612B24}"/>
                </a:ext>
              </a:extLst>
            </p:cNvPr>
            <p:cNvSpPr/>
            <p:nvPr/>
          </p:nvSpPr>
          <p:spPr>
            <a:xfrm>
              <a:off x="4194975" y="4345050"/>
              <a:ext cx="100975" cy="20000"/>
            </a:xfrm>
            <a:custGeom>
              <a:avLst/>
              <a:gdLst/>
              <a:ahLst/>
              <a:cxnLst/>
              <a:rect l="l" t="t" r="r" b="b"/>
              <a:pathLst>
                <a:path w="4039" h="800" extrusionOk="0">
                  <a:moveTo>
                    <a:pt x="0" y="0"/>
                  </a:moveTo>
                  <a:lnTo>
                    <a:pt x="0" y="800"/>
                  </a:lnTo>
                  <a:lnTo>
                    <a:pt x="4038" y="80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876;p44">
              <a:extLst>
                <a:ext uri="{FF2B5EF4-FFF2-40B4-BE49-F238E27FC236}">
                  <a16:creationId xmlns:a16="http://schemas.microsoft.com/office/drawing/2014/main" id="{BECCE287-BF0E-337F-26EE-E181278242E9}"/>
                </a:ext>
              </a:extLst>
            </p:cNvPr>
            <p:cNvSpPr/>
            <p:nvPr/>
          </p:nvSpPr>
          <p:spPr>
            <a:xfrm>
              <a:off x="4314075" y="4345250"/>
              <a:ext cx="26875" cy="19800"/>
            </a:xfrm>
            <a:custGeom>
              <a:avLst/>
              <a:gdLst/>
              <a:ahLst/>
              <a:cxnLst/>
              <a:rect l="l" t="t" r="r" b="b"/>
              <a:pathLst>
                <a:path w="1075" h="792" extrusionOk="0">
                  <a:moveTo>
                    <a:pt x="1" y="0"/>
                  </a:moveTo>
                  <a:lnTo>
                    <a:pt x="1" y="792"/>
                  </a:lnTo>
                  <a:lnTo>
                    <a:pt x="1075" y="792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877;p44">
              <a:extLst>
                <a:ext uri="{FF2B5EF4-FFF2-40B4-BE49-F238E27FC236}">
                  <a16:creationId xmlns:a16="http://schemas.microsoft.com/office/drawing/2014/main" id="{D5E96F87-F949-2035-78B0-04ACBCAE2B05}"/>
                </a:ext>
              </a:extLst>
            </p:cNvPr>
            <p:cNvSpPr/>
            <p:nvPr/>
          </p:nvSpPr>
          <p:spPr>
            <a:xfrm>
              <a:off x="4087775" y="4375925"/>
              <a:ext cx="65850" cy="19800"/>
            </a:xfrm>
            <a:custGeom>
              <a:avLst/>
              <a:gdLst/>
              <a:ahLst/>
              <a:cxnLst/>
              <a:rect l="l" t="t" r="r" b="b"/>
              <a:pathLst>
                <a:path w="2634" h="792" extrusionOk="0">
                  <a:moveTo>
                    <a:pt x="1" y="1"/>
                  </a:moveTo>
                  <a:lnTo>
                    <a:pt x="1" y="792"/>
                  </a:lnTo>
                  <a:lnTo>
                    <a:pt x="2633" y="792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878;p44">
              <a:extLst>
                <a:ext uri="{FF2B5EF4-FFF2-40B4-BE49-F238E27FC236}">
                  <a16:creationId xmlns:a16="http://schemas.microsoft.com/office/drawing/2014/main" id="{7C99AEF8-A179-7FF4-2076-76A5FFD4474E}"/>
                </a:ext>
              </a:extLst>
            </p:cNvPr>
            <p:cNvSpPr/>
            <p:nvPr/>
          </p:nvSpPr>
          <p:spPr>
            <a:xfrm>
              <a:off x="4170750" y="4375925"/>
              <a:ext cx="93100" cy="19800"/>
            </a:xfrm>
            <a:custGeom>
              <a:avLst/>
              <a:gdLst/>
              <a:ahLst/>
              <a:cxnLst/>
              <a:rect l="l" t="t" r="r" b="b"/>
              <a:pathLst>
                <a:path w="3724" h="792" extrusionOk="0">
                  <a:moveTo>
                    <a:pt x="0" y="1"/>
                  </a:moveTo>
                  <a:lnTo>
                    <a:pt x="0" y="792"/>
                  </a:lnTo>
                  <a:lnTo>
                    <a:pt x="3723" y="792"/>
                  </a:lnTo>
                  <a:lnTo>
                    <a:pt x="37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879;p44">
              <a:extLst>
                <a:ext uri="{FF2B5EF4-FFF2-40B4-BE49-F238E27FC236}">
                  <a16:creationId xmlns:a16="http://schemas.microsoft.com/office/drawing/2014/main" id="{42DC8592-131A-8C68-127C-6E34117AAF76}"/>
                </a:ext>
              </a:extLst>
            </p:cNvPr>
            <p:cNvSpPr/>
            <p:nvPr/>
          </p:nvSpPr>
          <p:spPr>
            <a:xfrm>
              <a:off x="4283000" y="4375925"/>
              <a:ext cx="57950" cy="20025"/>
            </a:xfrm>
            <a:custGeom>
              <a:avLst/>
              <a:gdLst/>
              <a:ahLst/>
              <a:cxnLst/>
              <a:rect l="l" t="t" r="r" b="b"/>
              <a:pathLst>
                <a:path w="2318" h="801" extrusionOk="0">
                  <a:moveTo>
                    <a:pt x="0" y="1"/>
                  </a:moveTo>
                  <a:lnTo>
                    <a:pt x="0" y="800"/>
                  </a:lnTo>
                  <a:lnTo>
                    <a:pt x="2318" y="800"/>
                  </a:lnTo>
                  <a:lnTo>
                    <a:pt x="2318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880;p44">
              <a:extLst>
                <a:ext uri="{FF2B5EF4-FFF2-40B4-BE49-F238E27FC236}">
                  <a16:creationId xmlns:a16="http://schemas.microsoft.com/office/drawing/2014/main" id="{EC51457B-8628-3EB1-8A89-9D1D82C8FDCE}"/>
                </a:ext>
              </a:extLst>
            </p:cNvPr>
            <p:cNvSpPr/>
            <p:nvPr/>
          </p:nvSpPr>
          <p:spPr>
            <a:xfrm>
              <a:off x="4327800" y="4394650"/>
              <a:ext cx="311950" cy="188025"/>
            </a:xfrm>
            <a:custGeom>
              <a:avLst/>
              <a:gdLst/>
              <a:ahLst/>
              <a:cxnLst/>
              <a:rect l="l" t="t" r="r" b="b"/>
              <a:pathLst>
                <a:path w="12478" h="7521" extrusionOk="0">
                  <a:moveTo>
                    <a:pt x="7743" y="1"/>
                  </a:moveTo>
                  <a:cubicBezTo>
                    <a:pt x="7629" y="1"/>
                    <a:pt x="7514" y="52"/>
                    <a:pt x="7438" y="164"/>
                  </a:cubicBezTo>
                  <a:lnTo>
                    <a:pt x="6348" y="1844"/>
                  </a:lnTo>
                  <a:cubicBezTo>
                    <a:pt x="6275" y="1941"/>
                    <a:pt x="6162" y="2005"/>
                    <a:pt x="6041" y="2005"/>
                  </a:cubicBezTo>
                  <a:lnTo>
                    <a:pt x="364" y="2005"/>
                  </a:lnTo>
                  <a:cubicBezTo>
                    <a:pt x="162" y="2005"/>
                    <a:pt x="1" y="2167"/>
                    <a:pt x="1" y="2369"/>
                  </a:cubicBezTo>
                  <a:lnTo>
                    <a:pt x="1" y="7157"/>
                  </a:lnTo>
                  <a:cubicBezTo>
                    <a:pt x="1" y="7359"/>
                    <a:pt x="162" y="7521"/>
                    <a:pt x="364" y="7521"/>
                  </a:cubicBezTo>
                  <a:lnTo>
                    <a:pt x="12114" y="7521"/>
                  </a:lnTo>
                  <a:cubicBezTo>
                    <a:pt x="12316" y="7521"/>
                    <a:pt x="12477" y="7359"/>
                    <a:pt x="12477" y="7157"/>
                  </a:cubicBezTo>
                  <a:lnTo>
                    <a:pt x="12477" y="2369"/>
                  </a:lnTo>
                  <a:cubicBezTo>
                    <a:pt x="12477" y="2167"/>
                    <a:pt x="12316" y="2005"/>
                    <a:pt x="12114" y="2005"/>
                  </a:cubicBezTo>
                  <a:lnTo>
                    <a:pt x="8480" y="2005"/>
                  </a:lnTo>
                  <a:cubicBezTo>
                    <a:pt x="8475" y="2005"/>
                    <a:pt x="8470" y="2006"/>
                    <a:pt x="8465" y="2006"/>
                  </a:cubicBezTo>
                  <a:cubicBezTo>
                    <a:pt x="8270" y="2006"/>
                    <a:pt x="8117" y="1847"/>
                    <a:pt x="8117" y="1642"/>
                  </a:cubicBezTo>
                  <a:lnTo>
                    <a:pt x="8117" y="366"/>
                  </a:lnTo>
                  <a:cubicBezTo>
                    <a:pt x="8117" y="140"/>
                    <a:pt x="7932" y="1"/>
                    <a:pt x="7743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881;p44">
              <a:extLst>
                <a:ext uri="{FF2B5EF4-FFF2-40B4-BE49-F238E27FC236}">
                  <a16:creationId xmlns:a16="http://schemas.microsoft.com/office/drawing/2014/main" id="{86A5DE4C-44ED-FFEC-9AB3-8DE1C7F29231}"/>
                </a:ext>
              </a:extLst>
            </p:cNvPr>
            <p:cNvSpPr/>
            <p:nvPr/>
          </p:nvSpPr>
          <p:spPr>
            <a:xfrm>
              <a:off x="4464075" y="4537425"/>
              <a:ext cx="146200" cy="20025"/>
            </a:xfrm>
            <a:custGeom>
              <a:avLst/>
              <a:gdLst/>
              <a:ahLst/>
              <a:cxnLst/>
              <a:rect l="l" t="t" r="r" b="b"/>
              <a:pathLst>
                <a:path w="5848" h="801" extrusionOk="0">
                  <a:moveTo>
                    <a:pt x="1" y="1"/>
                  </a:moveTo>
                  <a:lnTo>
                    <a:pt x="1" y="800"/>
                  </a:lnTo>
                  <a:lnTo>
                    <a:pt x="5847" y="800"/>
                  </a:lnTo>
                  <a:lnTo>
                    <a:pt x="5847" y="1"/>
                  </a:ln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882;p44">
              <a:extLst>
                <a:ext uri="{FF2B5EF4-FFF2-40B4-BE49-F238E27FC236}">
                  <a16:creationId xmlns:a16="http://schemas.microsoft.com/office/drawing/2014/main" id="{767ECDF3-F4B3-C5EC-9F64-9055440ABDCC}"/>
                </a:ext>
              </a:extLst>
            </p:cNvPr>
            <p:cNvSpPr/>
            <p:nvPr/>
          </p:nvSpPr>
          <p:spPr>
            <a:xfrm>
              <a:off x="4357075" y="4537425"/>
              <a:ext cx="90075" cy="20025"/>
            </a:xfrm>
            <a:custGeom>
              <a:avLst/>
              <a:gdLst/>
              <a:ahLst/>
              <a:cxnLst/>
              <a:rect l="l" t="t" r="r" b="b"/>
              <a:pathLst>
                <a:path w="3603" h="801" extrusionOk="0">
                  <a:moveTo>
                    <a:pt x="1" y="1"/>
                  </a:moveTo>
                  <a:lnTo>
                    <a:pt x="1" y="800"/>
                  </a:lnTo>
                  <a:lnTo>
                    <a:pt x="3602" y="800"/>
                  </a:lnTo>
                  <a:lnTo>
                    <a:pt x="36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883;p44">
              <a:extLst>
                <a:ext uri="{FF2B5EF4-FFF2-40B4-BE49-F238E27FC236}">
                  <a16:creationId xmlns:a16="http://schemas.microsoft.com/office/drawing/2014/main" id="{8754C7EC-5B14-ABAE-C169-7FDDDC99B697}"/>
                </a:ext>
              </a:extLst>
            </p:cNvPr>
            <p:cNvSpPr/>
            <p:nvPr/>
          </p:nvSpPr>
          <p:spPr>
            <a:xfrm>
              <a:off x="4521625" y="4506550"/>
              <a:ext cx="88650" cy="19800"/>
            </a:xfrm>
            <a:custGeom>
              <a:avLst/>
              <a:gdLst/>
              <a:ahLst/>
              <a:cxnLst/>
              <a:rect l="l" t="t" r="r" b="b"/>
              <a:pathLst>
                <a:path w="3546" h="792" extrusionOk="0">
                  <a:moveTo>
                    <a:pt x="0" y="0"/>
                  </a:moveTo>
                  <a:lnTo>
                    <a:pt x="0" y="792"/>
                  </a:lnTo>
                  <a:lnTo>
                    <a:pt x="3545" y="792"/>
                  </a:lnTo>
                  <a:lnTo>
                    <a:pt x="35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884;p44">
              <a:extLst>
                <a:ext uri="{FF2B5EF4-FFF2-40B4-BE49-F238E27FC236}">
                  <a16:creationId xmlns:a16="http://schemas.microsoft.com/office/drawing/2014/main" id="{3C8B58A5-3233-6A8C-44E7-E54A186ACCFF}"/>
                </a:ext>
              </a:extLst>
            </p:cNvPr>
            <p:cNvSpPr/>
            <p:nvPr/>
          </p:nvSpPr>
          <p:spPr>
            <a:xfrm>
              <a:off x="4402100" y="4506550"/>
              <a:ext cx="100975" cy="19800"/>
            </a:xfrm>
            <a:custGeom>
              <a:avLst/>
              <a:gdLst/>
              <a:ahLst/>
              <a:cxnLst/>
              <a:rect l="l" t="t" r="r" b="b"/>
              <a:pathLst>
                <a:path w="4039" h="792" extrusionOk="0">
                  <a:moveTo>
                    <a:pt x="1" y="0"/>
                  </a:moveTo>
                  <a:lnTo>
                    <a:pt x="1" y="792"/>
                  </a:lnTo>
                  <a:lnTo>
                    <a:pt x="4038" y="792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885;p44">
              <a:extLst>
                <a:ext uri="{FF2B5EF4-FFF2-40B4-BE49-F238E27FC236}">
                  <a16:creationId xmlns:a16="http://schemas.microsoft.com/office/drawing/2014/main" id="{B4B6CF45-33F3-7491-EEDE-F581A8790A35}"/>
                </a:ext>
              </a:extLst>
            </p:cNvPr>
            <p:cNvSpPr/>
            <p:nvPr/>
          </p:nvSpPr>
          <p:spPr>
            <a:xfrm>
              <a:off x="4357275" y="4506550"/>
              <a:ext cx="26675" cy="20000"/>
            </a:xfrm>
            <a:custGeom>
              <a:avLst/>
              <a:gdLst/>
              <a:ahLst/>
              <a:cxnLst/>
              <a:rect l="l" t="t" r="r" b="b"/>
              <a:pathLst>
                <a:path w="1067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067" y="800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886;p44">
              <a:extLst>
                <a:ext uri="{FF2B5EF4-FFF2-40B4-BE49-F238E27FC236}">
                  <a16:creationId xmlns:a16="http://schemas.microsoft.com/office/drawing/2014/main" id="{475FE649-6BE0-F4C3-798C-114702B2B8FF}"/>
                </a:ext>
              </a:extLst>
            </p:cNvPr>
            <p:cNvSpPr/>
            <p:nvPr/>
          </p:nvSpPr>
          <p:spPr>
            <a:xfrm>
              <a:off x="4544425" y="4475850"/>
              <a:ext cx="66050" cy="19825"/>
            </a:xfrm>
            <a:custGeom>
              <a:avLst/>
              <a:gdLst/>
              <a:ahLst/>
              <a:cxnLst/>
              <a:rect l="l" t="t" r="r" b="b"/>
              <a:pathLst>
                <a:path w="2642" h="793" extrusionOk="0">
                  <a:moveTo>
                    <a:pt x="1" y="1"/>
                  </a:moveTo>
                  <a:lnTo>
                    <a:pt x="1" y="792"/>
                  </a:lnTo>
                  <a:lnTo>
                    <a:pt x="2641" y="792"/>
                  </a:lnTo>
                  <a:lnTo>
                    <a:pt x="2641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887;p44">
              <a:extLst>
                <a:ext uri="{FF2B5EF4-FFF2-40B4-BE49-F238E27FC236}">
                  <a16:creationId xmlns:a16="http://schemas.microsoft.com/office/drawing/2014/main" id="{F87BD1F6-BC4A-1CC7-4A87-4540B5EF1971}"/>
                </a:ext>
              </a:extLst>
            </p:cNvPr>
            <p:cNvSpPr/>
            <p:nvPr/>
          </p:nvSpPr>
          <p:spPr>
            <a:xfrm>
              <a:off x="4434200" y="4475850"/>
              <a:ext cx="93100" cy="19825"/>
            </a:xfrm>
            <a:custGeom>
              <a:avLst/>
              <a:gdLst/>
              <a:ahLst/>
              <a:cxnLst/>
              <a:rect l="l" t="t" r="r" b="b"/>
              <a:pathLst>
                <a:path w="3724" h="793" extrusionOk="0">
                  <a:moveTo>
                    <a:pt x="1" y="1"/>
                  </a:moveTo>
                  <a:lnTo>
                    <a:pt x="1" y="792"/>
                  </a:lnTo>
                  <a:lnTo>
                    <a:pt x="3723" y="792"/>
                  </a:lnTo>
                  <a:lnTo>
                    <a:pt x="37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888;p44">
              <a:extLst>
                <a:ext uri="{FF2B5EF4-FFF2-40B4-BE49-F238E27FC236}">
                  <a16:creationId xmlns:a16="http://schemas.microsoft.com/office/drawing/2014/main" id="{7004121F-F70B-D616-B5B8-06BCF329C67B}"/>
                </a:ext>
              </a:extLst>
            </p:cNvPr>
            <p:cNvSpPr/>
            <p:nvPr/>
          </p:nvSpPr>
          <p:spPr>
            <a:xfrm>
              <a:off x="4357275" y="4475850"/>
              <a:ext cx="57775" cy="19825"/>
            </a:xfrm>
            <a:custGeom>
              <a:avLst/>
              <a:gdLst/>
              <a:ahLst/>
              <a:cxnLst/>
              <a:rect l="l" t="t" r="r" b="b"/>
              <a:pathLst>
                <a:path w="2311" h="793" extrusionOk="0">
                  <a:moveTo>
                    <a:pt x="1" y="1"/>
                  </a:moveTo>
                  <a:lnTo>
                    <a:pt x="1" y="792"/>
                  </a:lnTo>
                  <a:lnTo>
                    <a:pt x="2310" y="79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889;p44">
              <a:extLst>
                <a:ext uri="{FF2B5EF4-FFF2-40B4-BE49-F238E27FC236}">
                  <a16:creationId xmlns:a16="http://schemas.microsoft.com/office/drawing/2014/main" id="{7C58CE1F-F917-18D3-0309-A6D5533A45E9}"/>
                </a:ext>
              </a:extLst>
            </p:cNvPr>
            <p:cNvSpPr/>
            <p:nvPr/>
          </p:nvSpPr>
          <p:spPr>
            <a:xfrm>
              <a:off x="3971500" y="4467375"/>
              <a:ext cx="299400" cy="276200"/>
            </a:xfrm>
            <a:custGeom>
              <a:avLst/>
              <a:gdLst/>
              <a:ahLst/>
              <a:cxnLst/>
              <a:rect l="l" t="t" r="r" b="b"/>
              <a:pathLst>
                <a:path w="11976" h="11048" extrusionOk="0">
                  <a:moveTo>
                    <a:pt x="2140" y="1"/>
                  </a:moveTo>
                  <a:cubicBezTo>
                    <a:pt x="953" y="1"/>
                    <a:pt x="0" y="962"/>
                    <a:pt x="0" y="2141"/>
                  </a:cubicBezTo>
                  <a:lnTo>
                    <a:pt x="0" y="8908"/>
                  </a:lnTo>
                  <a:cubicBezTo>
                    <a:pt x="0" y="10087"/>
                    <a:pt x="953" y="11048"/>
                    <a:pt x="2140" y="11048"/>
                  </a:cubicBezTo>
                  <a:lnTo>
                    <a:pt x="9836" y="11048"/>
                  </a:lnTo>
                  <a:cubicBezTo>
                    <a:pt x="11023" y="11048"/>
                    <a:pt x="11976" y="10087"/>
                    <a:pt x="11976" y="8908"/>
                  </a:cubicBezTo>
                  <a:lnTo>
                    <a:pt x="11976" y="2141"/>
                  </a:lnTo>
                  <a:cubicBezTo>
                    <a:pt x="11976" y="962"/>
                    <a:pt x="11023" y="1"/>
                    <a:pt x="9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890;p44">
              <a:extLst>
                <a:ext uri="{FF2B5EF4-FFF2-40B4-BE49-F238E27FC236}">
                  <a16:creationId xmlns:a16="http://schemas.microsoft.com/office/drawing/2014/main" id="{6FC88C9D-0208-D275-30DA-D469C4731DAC}"/>
                </a:ext>
              </a:extLst>
            </p:cNvPr>
            <p:cNvSpPr/>
            <p:nvPr/>
          </p:nvSpPr>
          <p:spPr>
            <a:xfrm>
              <a:off x="4056475" y="4540875"/>
              <a:ext cx="129225" cy="129225"/>
            </a:xfrm>
            <a:custGeom>
              <a:avLst/>
              <a:gdLst/>
              <a:ahLst/>
              <a:cxnLst/>
              <a:rect l="l" t="t" r="r" b="b"/>
              <a:pathLst>
                <a:path w="5169" h="5169" extrusionOk="0">
                  <a:moveTo>
                    <a:pt x="897" y="0"/>
                  </a:moveTo>
                  <a:cubicBezTo>
                    <a:pt x="405" y="0"/>
                    <a:pt x="1" y="404"/>
                    <a:pt x="1" y="896"/>
                  </a:cubicBezTo>
                  <a:lnTo>
                    <a:pt x="1" y="4272"/>
                  </a:lnTo>
                  <a:cubicBezTo>
                    <a:pt x="1" y="4764"/>
                    <a:pt x="405" y="5168"/>
                    <a:pt x="897" y="5168"/>
                  </a:cubicBezTo>
                  <a:lnTo>
                    <a:pt x="4273" y="5168"/>
                  </a:lnTo>
                  <a:cubicBezTo>
                    <a:pt x="4765" y="5168"/>
                    <a:pt x="5169" y="4764"/>
                    <a:pt x="5169" y="4272"/>
                  </a:cubicBezTo>
                  <a:lnTo>
                    <a:pt x="5169" y="896"/>
                  </a:lnTo>
                  <a:cubicBezTo>
                    <a:pt x="5169" y="404"/>
                    <a:pt x="4765" y="0"/>
                    <a:pt x="4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891;p44">
              <a:extLst>
                <a:ext uri="{FF2B5EF4-FFF2-40B4-BE49-F238E27FC236}">
                  <a16:creationId xmlns:a16="http://schemas.microsoft.com/office/drawing/2014/main" id="{B08E1931-EA99-CB9B-4386-7E3CCF2BDB83}"/>
                </a:ext>
              </a:extLst>
            </p:cNvPr>
            <p:cNvSpPr/>
            <p:nvPr/>
          </p:nvSpPr>
          <p:spPr>
            <a:xfrm>
              <a:off x="4087575" y="4571950"/>
              <a:ext cx="67050" cy="67050"/>
            </a:xfrm>
            <a:custGeom>
              <a:avLst/>
              <a:gdLst/>
              <a:ahLst/>
              <a:cxnLst/>
              <a:rect l="l" t="t" r="r" b="b"/>
              <a:pathLst>
                <a:path w="2682" h="2682" extrusionOk="0">
                  <a:moveTo>
                    <a:pt x="388" y="1"/>
                  </a:moveTo>
                  <a:cubicBezTo>
                    <a:pt x="170" y="1"/>
                    <a:pt x="0" y="178"/>
                    <a:pt x="0" y="396"/>
                  </a:cubicBezTo>
                  <a:lnTo>
                    <a:pt x="0" y="2294"/>
                  </a:lnTo>
                  <a:cubicBezTo>
                    <a:pt x="0" y="2512"/>
                    <a:pt x="178" y="2682"/>
                    <a:pt x="388" y="2682"/>
                  </a:cubicBezTo>
                  <a:lnTo>
                    <a:pt x="2286" y="2682"/>
                  </a:lnTo>
                  <a:cubicBezTo>
                    <a:pt x="2512" y="2682"/>
                    <a:pt x="2681" y="2504"/>
                    <a:pt x="2681" y="2294"/>
                  </a:cubicBezTo>
                  <a:lnTo>
                    <a:pt x="2681" y="396"/>
                  </a:lnTo>
                  <a:cubicBezTo>
                    <a:pt x="2681" y="170"/>
                    <a:pt x="2496" y="1"/>
                    <a:pt x="228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892;p44">
              <a:extLst>
                <a:ext uri="{FF2B5EF4-FFF2-40B4-BE49-F238E27FC236}">
                  <a16:creationId xmlns:a16="http://schemas.microsoft.com/office/drawing/2014/main" id="{6F560CA2-DBE4-836B-7539-94941324C9C3}"/>
                </a:ext>
              </a:extLst>
            </p:cNvPr>
            <p:cNvSpPr/>
            <p:nvPr/>
          </p:nvSpPr>
          <p:spPr>
            <a:xfrm>
              <a:off x="4075875" y="4500700"/>
              <a:ext cx="10100" cy="40200"/>
            </a:xfrm>
            <a:custGeom>
              <a:avLst/>
              <a:gdLst/>
              <a:ahLst/>
              <a:cxnLst/>
              <a:rect l="l" t="t" r="r" b="b"/>
              <a:pathLst>
                <a:path w="404" h="1608" extrusionOk="0">
                  <a:moveTo>
                    <a:pt x="0" y="0"/>
                  </a:moveTo>
                  <a:lnTo>
                    <a:pt x="0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893;p44">
              <a:extLst>
                <a:ext uri="{FF2B5EF4-FFF2-40B4-BE49-F238E27FC236}">
                  <a16:creationId xmlns:a16="http://schemas.microsoft.com/office/drawing/2014/main" id="{09431946-CF47-4F62-2CAD-E5A1652D4977}"/>
                </a:ext>
              </a:extLst>
            </p:cNvPr>
            <p:cNvSpPr/>
            <p:nvPr/>
          </p:nvSpPr>
          <p:spPr>
            <a:xfrm>
              <a:off x="4096050" y="4500700"/>
              <a:ext cx="10125" cy="40200"/>
            </a:xfrm>
            <a:custGeom>
              <a:avLst/>
              <a:gdLst/>
              <a:ahLst/>
              <a:cxnLst/>
              <a:rect l="l" t="t" r="r" b="b"/>
              <a:pathLst>
                <a:path w="405" h="1608" extrusionOk="0">
                  <a:moveTo>
                    <a:pt x="1" y="0"/>
                  </a:moveTo>
                  <a:lnTo>
                    <a:pt x="1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894;p44">
              <a:extLst>
                <a:ext uri="{FF2B5EF4-FFF2-40B4-BE49-F238E27FC236}">
                  <a16:creationId xmlns:a16="http://schemas.microsoft.com/office/drawing/2014/main" id="{CAD12931-D8AC-A2CD-36D0-8B01E55A76B1}"/>
                </a:ext>
              </a:extLst>
            </p:cNvPr>
            <p:cNvSpPr/>
            <p:nvPr/>
          </p:nvSpPr>
          <p:spPr>
            <a:xfrm>
              <a:off x="4116250" y="4500700"/>
              <a:ext cx="10100" cy="40200"/>
            </a:xfrm>
            <a:custGeom>
              <a:avLst/>
              <a:gdLst/>
              <a:ahLst/>
              <a:cxnLst/>
              <a:rect l="l" t="t" r="r" b="b"/>
              <a:pathLst>
                <a:path w="404" h="1608" extrusionOk="0">
                  <a:moveTo>
                    <a:pt x="0" y="0"/>
                  </a:moveTo>
                  <a:lnTo>
                    <a:pt x="0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895;p44">
              <a:extLst>
                <a:ext uri="{FF2B5EF4-FFF2-40B4-BE49-F238E27FC236}">
                  <a16:creationId xmlns:a16="http://schemas.microsoft.com/office/drawing/2014/main" id="{9D0F8FA3-167A-D349-FC5D-3C745D2460D0}"/>
                </a:ext>
              </a:extLst>
            </p:cNvPr>
            <p:cNvSpPr/>
            <p:nvPr/>
          </p:nvSpPr>
          <p:spPr>
            <a:xfrm>
              <a:off x="4136425" y="4500700"/>
              <a:ext cx="10125" cy="40200"/>
            </a:xfrm>
            <a:custGeom>
              <a:avLst/>
              <a:gdLst/>
              <a:ahLst/>
              <a:cxnLst/>
              <a:rect l="l" t="t" r="r" b="b"/>
              <a:pathLst>
                <a:path w="405" h="1608" extrusionOk="0">
                  <a:moveTo>
                    <a:pt x="1" y="0"/>
                  </a:moveTo>
                  <a:lnTo>
                    <a:pt x="1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896;p44">
              <a:extLst>
                <a:ext uri="{FF2B5EF4-FFF2-40B4-BE49-F238E27FC236}">
                  <a16:creationId xmlns:a16="http://schemas.microsoft.com/office/drawing/2014/main" id="{20CED8E2-1D23-AD52-1072-E9916266CBE5}"/>
                </a:ext>
              </a:extLst>
            </p:cNvPr>
            <p:cNvSpPr/>
            <p:nvPr/>
          </p:nvSpPr>
          <p:spPr>
            <a:xfrm>
              <a:off x="4156625" y="4500700"/>
              <a:ext cx="10100" cy="40200"/>
            </a:xfrm>
            <a:custGeom>
              <a:avLst/>
              <a:gdLst/>
              <a:ahLst/>
              <a:cxnLst/>
              <a:rect l="l" t="t" r="r" b="b"/>
              <a:pathLst>
                <a:path w="404" h="1608" extrusionOk="0">
                  <a:moveTo>
                    <a:pt x="0" y="0"/>
                  </a:moveTo>
                  <a:lnTo>
                    <a:pt x="0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897;p44">
              <a:extLst>
                <a:ext uri="{FF2B5EF4-FFF2-40B4-BE49-F238E27FC236}">
                  <a16:creationId xmlns:a16="http://schemas.microsoft.com/office/drawing/2014/main" id="{EB5D1B28-DE23-7262-7B91-F3FD1A592F3D}"/>
                </a:ext>
              </a:extLst>
            </p:cNvPr>
            <p:cNvSpPr/>
            <p:nvPr/>
          </p:nvSpPr>
          <p:spPr>
            <a:xfrm>
              <a:off x="4016500" y="4640600"/>
              <a:ext cx="40200" cy="10100"/>
            </a:xfrm>
            <a:custGeom>
              <a:avLst/>
              <a:gdLst/>
              <a:ahLst/>
              <a:cxnLst/>
              <a:rect l="l" t="t" r="r" b="b"/>
              <a:pathLst>
                <a:path w="1608" h="404" extrusionOk="0">
                  <a:moveTo>
                    <a:pt x="1" y="0"/>
                  </a:moveTo>
                  <a:lnTo>
                    <a:pt x="1" y="404"/>
                  </a:lnTo>
                  <a:lnTo>
                    <a:pt x="1608" y="404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898;p44">
              <a:extLst>
                <a:ext uri="{FF2B5EF4-FFF2-40B4-BE49-F238E27FC236}">
                  <a16:creationId xmlns:a16="http://schemas.microsoft.com/office/drawing/2014/main" id="{EA8A66E2-285C-8A47-5090-8446C0B9E6A8}"/>
                </a:ext>
              </a:extLst>
            </p:cNvPr>
            <p:cNvSpPr/>
            <p:nvPr/>
          </p:nvSpPr>
          <p:spPr>
            <a:xfrm>
              <a:off x="4016500" y="4620600"/>
              <a:ext cx="40200" cy="10125"/>
            </a:xfrm>
            <a:custGeom>
              <a:avLst/>
              <a:gdLst/>
              <a:ahLst/>
              <a:cxnLst/>
              <a:rect l="l" t="t" r="r" b="b"/>
              <a:pathLst>
                <a:path w="1608" h="405" extrusionOk="0">
                  <a:moveTo>
                    <a:pt x="1" y="1"/>
                  </a:moveTo>
                  <a:lnTo>
                    <a:pt x="1" y="405"/>
                  </a:lnTo>
                  <a:lnTo>
                    <a:pt x="1608" y="40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899;p44">
              <a:extLst>
                <a:ext uri="{FF2B5EF4-FFF2-40B4-BE49-F238E27FC236}">
                  <a16:creationId xmlns:a16="http://schemas.microsoft.com/office/drawing/2014/main" id="{E80F5B01-C819-8E7B-41D1-B8632CC7A538}"/>
                </a:ext>
              </a:extLst>
            </p:cNvPr>
            <p:cNvSpPr/>
            <p:nvPr/>
          </p:nvSpPr>
          <p:spPr>
            <a:xfrm>
              <a:off x="4016500" y="4600425"/>
              <a:ext cx="40200" cy="10125"/>
            </a:xfrm>
            <a:custGeom>
              <a:avLst/>
              <a:gdLst/>
              <a:ahLst/>
              <a:cxnLst/>
              <a:rect l="l" t="t" r="r" b="b"/>
              <a:pathLst>
                <a:path w="1608" h="405" extrusionOk="0">
                  <a:moveTo>
                    <a:pt x="1" y="0"/>
                  </a:moveTo>
                  <a:lnTo>
                    <a:pt x="1" y="404"/>
                  </a:lnTo>
                  <a:lnTo>
                    <a:pt x="1608" y="404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900;p44">
              <a:extLst>
                <a:ext uri="{FF2B5EF4-FFF2-40B4-BE49-F238E27FC236}">
                  <a16:creationId xmlns:a16="http://schemas.microsoft.com/office/drawing/2014/main" id="{B44D5555-1D33-5AE2-58C0-722D5107E4E0}"/>
                </a:ext>
              </a:extLst>
            </p:cNvPr>
            <p:cNvSpPr/>
            <p:nvPr/>
          </p:nvSpPr>
          <p:spPr>
            <a:xfrm>
              <a:off x="4016500" y="4580225"/>
              <a:ext cx="40200" cy="10125"/>
            </a:xfrm>
            <a:custGeom>
              <a:avLst/>
              <a:gdLst/>
              <a:ahLst/>
              <a:cxnLst/>
              <a:rect l="l" t="t" r="r" b="b"/>
              <a:pathLst>
                <a:path w="1608" h="405" extrusionOk="0">
                  <a:moveTo>
                    <a:pt x="1" y="1"/>
                  </a:moveTo>
                  <a:lnTo>
                    <a:pt x="1" y="405"/>
                  </a:lnTo>
                  <a:lnTo>
                    <a:pt x="1608" y="40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901;p44">
              <a:extLst>
                <a:ext uri="{FF2B5EF4-FFF2-40B4-BE49-F238E27FC236}">
                  <a16:creationId xmlns:a16="http://schemas.microsoft.com/office/drawing/2014/main" id="{44EB71D5-3E04-B1A0-4F35-A9CF2685F276}"/>
                </a:ext>
              </a:extLst>
            </p:cNvPr>
            <p:cNvSpPr/>
            <p:nvPr/>
          </p:nvSpPr>
          <p:spPr>
            <a:xfrm>
              <a:off x="4016500" y="4560050"/>
              <a:ext cx="40200" cy="10100"/>
            </a:xfrm>
            <a:custGeom>
              <a:avLst/>
              <a:gdLst/>
              <a:ahLst/>
              <a:cxnLst/>
              <a:rect l="l" t="t" r="r" b="b"/>
              <a:pathLst>
                <a:path w="1608" h="404" extrusionOk="0">
                  <a:moveTo>
                    <a:pt x="1" y="0"/>
                  </a:moveTo>
                  <a:lnTo>
                    <a:pt x="1" y="404"/>
                  </a:lnTo>
                  <a:lnTo>
                    <a:pt x="1608" y="404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902;p44">
              <a:extLst>
                <a:ext uri="{FF2B5EF4-FFF2-40B4-BE49-F238E27FC236}">
                  <a16:creationId xmlns:a16="http://schemas.microsoft.com/office/drawing/2014/main" id="{B08393BB-27C4-75D5-8342-965EF362FDBC}"/>
                </a:ext>
              </a:extLst>
            </p:cNvPr>
            <p:cNvSpPr/>
            <p:nvPr/>
          </p:nvSpPr>
          <p:spPr>
            <a:xfrm>
              <a:off x="4156425" y="4670075"/>
              <a:ext cx="10100" cy="40200"/>
            </a:xfrm>
            <a:custGeom>
              <a:avLst/>
              <a:gdLst/>
              <a:ahLst/>
              <a:cxnLst/>
              <a:rect l="l" t="t" r="r" b="b"/>
              <a:pathLst>
                <a:path w="404" h="1608" extrusionOk="0">
                  <a:moveTo>
                    <a:pt x="0" y="0"/>
                  </a:moveTo>
                  <a:lnTo>
                    <a:pt x="0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903;p44">
              <a:extLst>
                <a:ext uri="{FF2B5EF4-FFF2-40B4-BE49-F238E27FC236}">
                  <a16:creationId xmlns:a16="http://schemas.microsoft.com/office/drawing/2014/main" id="{35A01F78-9D82-5A1C-42EC-6CB691E0DA37}"/>
                </a:ext>
              </a:extLst>
            </p:cNvPr>
            <p:cNvSpPr/>
            <p:nvPr/>
          </p:nvSpPr>
          <p:spPr>
            <a:xfrm>
              <a:off x="4136225" y="4670075"/>
              <a:ext cx="10125" cy="40200"/>
            </a:xfrm>
            <a:custGeom>
              <a:avLst/>
              <a:gdLst/>
              <a:ahLst/>
              <a:cxnLst/>
              <a:rect l="l" t="t" r="r" b="b"/>
              <a:pathLst>
                <a:path w="405" h="1608" extrusionOk="0">
                  <a:moveTo>
                    <a:pt x="1" y="0"/>
                  </a:moveTo>
                  <a:lnTo>
                    <a:pt x="1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904;p44">
              <a:extLst>
                <a:ext uri="{FF2B5EF4-FFF2-40B4-BE49-F238E27FC236}">
                  <a16:creationId xmlns:a16="http://schemas.microsoft.com/office/drawing/2014/main" id="{DA01B2A4-9D4B-E977-A54B-B7E9A8FFD018}"/>
                </a:ext>
              </a:extLst>
            </p:cNvPr>
            <p:cNvSpPr/>
            <p:nvPr/>
          </p:nvSpPr>
          <p:spPr>
            <a:xfrm>
              <a:off x="4116050" y="4670075"/>
              <a:ext cx="10100" cy="40200"/>
            </a:xfrm>
            <a:custGeom>
              <a:avLst/>
              <a:gdLst/>
              <a:ahLst/>
              <a:cxnLst/>
              <a:rect l="l" t="t" r="r" b="b"/>
              <a:pathLst>
                <a:path w="404" h="1608" extrusionOk="0">
                  <a:moveTo>
                    <a:pt x="0" y="0"/>
                  </a:moveTo>
                  <a:lnTo>
                    <a:pt x="0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905;p44">
              <a:extLst>
                <a:ext uri="{FF2B5EF4-FFF2-40B4-BE49-F238E27FC236}">
                  <a16:creationId xmlns:a16="http://schemas.microsoft.com/office/drawing/2014/main" id="{9388FC47-2419-5724-DB01-6482E7CBEB14}"/>
                </a:ext>
              </a:extLst>
            </p:cNvPr>
            <p:cNvSpPr/>
            <p:nvPr/>
          </p:nvSpPr>
          <p:spPr>
            <a:xfrm>
              <a:off x="4095850" y="4670075"/>
              <a:ext cx="10125" cy="40200"/>
            </a:xfrm>
            <a:custGeom>
              <a:avLst/>
              <a:gdLst/>
              <a:ahLst/>
              <a:cxnLst/>
              <a:rect l="l" t="t" r="r" b="b"/>
              <a:pathLst>
                <a:path w="405" h="1608" extrusionOk="0">
                  <a:moveTo>
                    <a:pt x="1" y="0"/>
                  </a:moveTo>
                  <a:lnTo>
                    <a:pt x="1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906;p44">
              <a:extLst>
                <a:ext uri="{FF2B5EF4-FFF2-40B4-BE49-F238E27FC236}">
                  <a16:creationId xmlns:a16="http://schemas.microsoft.com/office/drawing/2014/main" id="{797E3711-2460-3685-4EEC-D9D05B3F3D93}"/>
                </a:ext>
              </a:extLst>
            </p:cNvPr>
            <p:cNvSpPr/>
            <p:nvPr/>
          </p:nvSpPr>
          <p:spPr>
            <a:xfrm>
              <a:off x="4075675" y="4670075"/>
              <a:ext cx="10100" cy="40200"/>
            </a:xfrm>
            <a:custGeom>
              <a:avLst/>
              <a:gdLst/>
              <a:ahLst/>
              <a:cxnLst/>
              <a:rect l="l" t="t" r="r" b="b"/>
              <a:pathLst>
                <a:path w="404" h="1608" extrusionOk="0">
                  <a:moveTo>
                    <a:pt x="0" y="0"/>
                  </a:moveTo>
                  <a:lnTo>
                    <a:pt x="0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907;p44">
              <a:extLst>
                <a:ext uri="{FF2B5EF4-FFF2-40B4-BE49-F238E27FC236}">
                  <a16:creationId xmlns:a16="http://schemas.microsoft.com/office/drawing/2014/main" id="{2C02E320-3AFE-EF71-8D83-7DD0A88A1C07}"/>
                </a:ext>
              </a:extLst>
            </p:cNvPr>
            <p:cNvSpPr/>
            <p:nvPr/>
          </p:nvSpPr>
          <p:spPr>
            <a:xfrm>
              <a:off x="4185700" y="4560050"/>
              <a:ext cx="40175" cy="10100"/>
            </a:xfrm>
            <a:custGeom>
              <a:avLst/>
              <a:gdLst/>
              <a:ahLst/>
              <a:cxnLst/>
              <a:rect l="l" t="t" r="r" b="b"/>
              <a:pathLst>
                <a:path w="1607" h="404" extrusionOk="0">
                  <a:moveTo>
                    <a:pt x="0" y="0"/>
                  </a:moveTo>
                  <a:lnTo>
                    <a:pt x="0" y="404"/>
                  </a:lnTo>
                  <a:lnTo>
                    <a:pt x="1607" y="404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908;p44">
              <a:extLst>
                <a:ext uri="{FF2B5EF4-FFF2-40B4-BE49-F238E27FC236}">
                  <a16:creationId xmlns:a16="http://schemas.microsoft.com/office/drawing/2014/main" id="{A0AF6228-EF42-9376-AEDF-2877CA4A3F62}"/>
                </a:ext>
              </a:extLst>
            </p:cNvPr>
            <p:cNvSpPr/>
            <p:nvPr/>
          </p:nvSpPr>
          <p:spPr>
            <a:xfrm>
              <a:off x="4185700" y="4580225"/>
              <a:ext cx="40175" cy="10125"/>
            </a:xfrm>
            <a:custGeom>
              <a:avLst/>
              <a:gdLst/>
              <a:ahLst/>
              <a:cxnLst/>
              <a:rect l="l" t="t" r="r" b="b"/>
              <a:pathLst>
                <a:path w="1607" h="405" extrusionOk="0">
                  <a:moveTo>
                    <a:pt x="0" y="1"/>
                  </a:moveTo>
                  <a:lnTo>
                    <a:pt x="0" y="405"/>
                  </a:lnTo>
                  <a:lnTo>
                    <a:pt x="1607" y="405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909;p44">
              <a:extLst>
                <a:ext uri="{FF2B5EF4-FFF2-40B4-BE49-F238E27FC236}">
                  <a16:creationId xmlns:a16="http://schemas.microsoft.com/office/drawing/2014/main" id="{5A13D0AA-6570-2D5A-98E0-E14CF85343B1}"/>
                </a:ext>
              </a:extLst>
            </p:cNvPr>
            <p:cNvSpPr/>
            <p:nvPr/>
          </p:nvSpPr>
          <p:spPr>
            <a:xfrm>
              <a:off x="4185700" y="4600425"/>
              <a:ext cx="40175" cy="10125"/>
            </a:xfrm>
            <a:custGeom>
              <a:avLst/>
              <a:gdLst/>
              <a:ahLst/>
              <a:cxnLst/>
              <a:rect l="l" t="t" r="r" b="b"/>
              <a:pathLst>
                <a:path w="1607" h="405" extrusionOk="0">
                  <a:moveTo>
                    <a:pt x="0" y="0"/>
                  </a:moveTo>
                  <a:lnTo>
                    <a:pt x="0" y="404"/>
                  </a:lnTo>
                  <a:lnTo>
                    <a:pt x="1607" y="404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910;p44">
              <a:extLst>
                <a:ext uri="{FF2B5EF4-FFF2-40B4-BE49-F238E27FC236}">
                  <a16:creationId xmlns:a16="http://schemas.microsoft.com/office/drawing/2014/main" id="{145C1B28-2726-EB11-F45D-0627C074A248}"/>
                </a:ext>
              </a:extLst>
            </p:cNvPr>
            <p:cNvSpPr/>
            <p:nvPr/>
          </p:nvSpPr>
          <p:spPr>
            <a:xfrm>
              <a:off x="4185700" y="4620600"/>
              <a:ext cx="40175" cy="10125"/>
            </a:xfrm>
            <a:custGeom>
              <a:avLst/>
              <a:gdLst/>
              <a:ahLst/>
              <a:cxnLst/>
              <a:rect l="l" t="t" r="r" b="b"/>
              <a:pathLst>
                <a:path w="1607" h="405" extrusionOk="0">
                  <a:moveTo>
                    <a:pt x="0" y="1"/>
                  </a:moveTo>
                  <a:lnTo>
                    <a:pt x="0" y="405"/>
                  </a:lnTo>
                  <a:lnTo>
                    <a:pt x="1607" y="405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911;p44">
              <a:extLst>
                <a:ext uri="{FF2B5EF4-FFF2-40B4-BE49-F238E27FC236}">
                  <a16:creationId xmlns:a16="http://schemas.microsoft.com/office/drawing/2014/main" id="{AE2C8AFB-FDF0-C496-687B-1D49FFFE33FC}"/>
                </a:ext>
              </a:extLst>
            </p:cNvPr>
            <p:cNvSpPr/>
            <p:nvPr/>
          </p:nvSpPr>
          <p:spPr>
            <a:xfrm>
              <a:off x="4185700" y="4640800"/>
              <a:ext cx="40175" cy="10125"/>
            </a:xfrm>
            <a:custGeom>
              <a:avLst/>
              <a:gdLst/>
              <a:ahLst/>
              <a:cxnLst/>
              <a:rect l="l" t="t" r="r" b="b"/>
              <a:pathLst>
                <a:path w="1607" h="405" extrusionOk="0">
                  <a:moveTo>
                    <a:pt x="0" y="0"/>
                  </a:moveTo>
                  <a:lnTo>
                    <a:pt x="0" y="404"/>
                  </a:lnTo>
                  <a:lnTo>
                    <a:pt x="1607" y="404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912;p44">
              <a:extLst>
                <a:ext uri="{FF2B5EF4-FFF2-40B4-BE49-F238E27FC236}">
                  <a16:creationId xmlns:a16="http://schemas.microsoft.com/office/drawing/2014/main" id="{86C41869-2052-0997-EE0B-53EE7238C297}"/>
                </a:ext>
              </a:extLst>
            </p:cNvPr>
            <p:cNvSpPr/>
            <p:nvPr/>
          </p:nvSpPr>
          <p:spPr>
            <a:xfrm>
              <a:off x="4514550" y="4145375"/>
              <a:ext cx="208975" cy="105400"/>
            </a:xfrm>
            <a:custGeom>
              <a:avLst/>
              <a:gdLst/>
              <a:ahLst/>
              <a:cxnLst/>
              <a:rect l="l" t="t" r="r" b="b"/>
              <a:pathLst>
                <a:path w="8359" h="4216" extrusionOk="0">
                  <a:moveTo>
                    <a:pt x="1107" y="1"/>
                  </a:moveTo>
                  <a:cubicBezTo>
                    <a:pt x="493" y="1"/>
                    <a:pt x="1" y="501"/>
                    <a:pt x="1" y="1115"/>
                  </a:cubicBezTo>
                  <a:lnTo>
                    <a:pt x="1" y="3102"/>
                  </a:lnTo>
                  <a:cubicBezTo>
                    <a:pt x="1" y="3715"/>
                    <a:pt x="493" y="4216"/>
                    <a:pt x="1107" y="4216"/>
                  </a:cubicBezTo>
                  <a:lnTo>
                    <a:pt x="7244" y="4216"/>
                  </a:lnTo>
                  <a:cubicBezTo>
                    <a:pt x="7850" y="4216"/>
                    <a:pt x="8358" y="3715"/>
                    <a:pt x="8358" y="3102"/>
                  </a:cubicBezTo>
                  <a:lnTo>
                    <a:pt x="8358" y="1115"/>
                  </a:lnTo>
                  <a:cubicBezTo>
                    <a:pt x="8358" y="501"/>
                    <a:pt x="7858" y="1"/>
                    <a:pt x="7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913;p44">
              <a:extLst>
                <a:ext uri="{FF2B5EF4-FFF2-40B4-BE49-F238E27FC236}">
                  <a16:creationId xmlns:a16="http://schemas.microsoft.com/office/drawing/2014/main" id="{4153E6F4-1188-B97F-FB08-47BDB5EDA3F0}"/>
                </a:ext>
              </a:extLst>
            </p:cNvPr>
            <p:cNvSpPr/>
            <p:nvPr/>
          </p:nvSpPr>
          <p:spPr>
            <a:xfrm>
              <a:off x="4546050" y="4172625"/>
              <a:ext cx="44825" cy="50100"/>
            </a:xfrm>
            <a:custGeom>
              <a:avLst/>
              <a:gdLst/>
              <a:ahLst/>
              <a:cxnLst/>
              <a:rect l="l" t="t" r="r" b="b"/>
              <a:pathLst>
                <a:path w="1793" h="2004" extrusionOk="0">
                  <a:moveTo>
                    <a:pt x="1793" y="1"/>
                  </a:moveTo>
                  <a:lnTo>
                    <a:pt x="0" y="905"/>
                  </a:lnTo>
                  <a:lnTo>
                    <a:pt x="0" y="1204"/>
                  </a:lnTo>
                  <a:lnTo>
                    <a:pt x="1793" y="2004"/>
                  </a:lnTo>
                  <a:lnTo>
                    <a:pt x="1793" y="1479"/>
                  </a:lnTo>
                  <a:lnTo>
                    <a:pt x="695" y="1035"/>
                  </a:lnTo>
                  <a:lnTo>
                    <a:pt x="1793" y="526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914;p44">
              <a:extLst>
                <a:ext uri="{FF2B5EF4-FFF2-40B4-BE49-F238E27FC236}">
                  <a16:creationId xmlns:a16="http://schemas.microsoft.com/office/drawing/2014/main" id="{FFE12361-08B0-ACC2-B752-D8E2F6AB0C8F}"/>
                </a:ext>
              </a:extLst>
            </p:cNvPr>
            <p:cNvSpPr/>
            <p:nvPr/>
          </p:nvSpPr>
          <p:spPr>
            <a:xfrm>
              <a:off x="4599350" y="4164550"/>
              <a:ext cx="39575" cy="66650"/>
            </a:xfrm>
            <a:custGeom>
              <a:avLst/>
              <a:gdLst/>
              <a:ahLst/>
              <a:cxnLst/>
              <a:rect l="l" t="t" r="r" b="b"/>
              <a:pathLst>
                <a:path w="1583" h="2666" extrusionOk="0">
                  <a:moveTo>
                    <a:pt x="969" y="1"/>
                  </a:moveTo>
                  <a:lnTo>
                    <a:pt x="0" y="2666"/>
                  </a:lnTo>
                  <a:lnTo>
                    <a:pt x="614" y="2666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915;p44">
              <a:extLst>
                <a:ext uri="{FF2B5EF4-FFF2-40B4-BE49-F238E27FC236}">
                  <a16:creationId xmlns:a16="http://schemas.microsoft.com/office/drawing/2014/main" id="{ACA2BDF9-2DBF-AD90-99CF-A4AD7E78CE7D}"/>
                </a:ext>
              </a:extLst>
            </p:cNvPr>
            <p:cNvSpPr/>
            <p:nvPr/>
          </p:nvSpPr>
          <p:spPr>
            <a:xfrm>
              <a:off x="4646775" y="4172625"/>
              <a:ext cx="44850" cy="50100"/>
            </a:xfrm>
            <a:custGeom>
              <a:avLst/>
              <a:gdLst/>
              <a:ahLst/>
              <a:cxnLst/>
              <a:rect l="l" t="t" r="r" b="b"/>
              <a:pathLst>
                <a:path w="1794" h="2004" extrusionOk="0">
                  <a:moveTo>
                    <a:pt x="1" y="1"/>
                  </a:moveTo>
                  <a:lnTo>
                    <a:pt x="1" y="526"/>
                  </a:lnTo>
                  <a:lnTo>
                    <a:pt x="1099" y="1035"/>
                  </a:lnTo>
                  <a:lnTo>
                    <a:pt x="1" y="1479"/>
                  </a:lnTo>
                  <a:lnTo>
                    <a:pt x="1" y="2004"/>
                  </a:lnTo>
                  <a:lnTo>
                    <a:pt x="1794" y="1204"/>
                  </a:lnTo>
                  <a:lnTo>
                    <a:pt x="1794" y="9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763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>
          <a:extLst>
            <a:ext uri="{FF2B5EF4-FFF2-40B4-BE49-F238E27FC236}">
              <a16:creationId xmlns:a16="http://schemas.microsoft.com/office/drawing/2014/main" id="{A3FA4849-7C9D-EF61-E316-58AF01D71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>
            <a:extLst>
              <a:ext uri="{FF2B5EF4-FFF2-40B4-BE49-F238E27FC236}">
                <a16:creationId xmlns:a16="http://schemas.microsoft.com/office/drawing/2014/main" id="{EF9871EC-7082-A569-1819-FA8C2E6131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8667" y="334681"/>
            <a:ext cx="3826665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Candal" panose="020B0604020202020204" charset="0"/>
              </a:rPr>
              <a:t>Targeted </a:t>
            </a:r>
            <a:r>
              <a:rPr lang="en-IN" sz="3200" dirty="0">
                <a:solidFill>
                  <a:schemeClr val="accent4"/>
                </a:solidFill>
                <a:latin typeface="Candal" panose="020B0604020202020204" charset="0"/>
              </a:rPr>
              <a:t>Users</a:t>
            </a:r>
            <a:endParaRPr sz="3200" dirty="0">
              <a:solidFill>
                <a:schemeClr val="accent4"/>
              </a:solidFill>
              <a:latin typeface="Candal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776BE-34A3-D51B-67F8-AEA399BCCAC9}"/>
              </a:ext>
            </a:extLst>
          </p:cNvPr>
          <p:cNvSpPr txBox="1"/>
          <p:nvPr/>
        </p:nvSpPr>
        <p:spPr>
          <a:xfrm>
            <a:off x="325244" y="1123681"/>
            <a:ext cx="7817006" cy="99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accent4"/>
                </a:solidFill>
                <a:latin typeface="Candal" panose="020B0604020202020204" charset="0"/>
              </a:rPr>
              <a:t>School Students (K–12)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ndal" panose="020B0604020202020204" charset="0"/>
              </a:rPr>
              <a:t>Age:</a:t>
            </a:r>
            <a:r>
              <a:rPr lang="en-US" dirty="0">
                <a:latin typeface="Candal" panose="020B0604020202020204" charset="0"/>
              </a:rPr>
              <a:t> 9–17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ndal" panose="020B0604020202020204" charset="0"/>
              </a:rPr>
              <a:t>Focus:</a:t>
            </a:r>
            <a:r>
              <a:rPr lang="en-US" dirty="0">
                <a:latin typeface="Candal" panose="020B0604020202020204" charset="0"/>
              </a:rPr>
              <a:t> Homework help, fundamentals, behavior-building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ndal" panose="020B0604020202020204" charset="0"/>
              </a:rPr>
              <a:t>Why We Fit:</a:t>
            </a:r>
            <a:r>
              <a:rPr lang="en-US" dirty="0">
                <a:latin typeface="Candal" panose="020B0604020202020204" charset="0"/>
              </a:rPr>
              <a:t> Emotion-aware replies, gamified progress, discipline support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E303B-DF27-EC0A-A415-F34BD8B0AB77}"/>
              </a:ext>
            </a:extLst>
          </p:cNvPr>
          <p:cNvSpPr txBox="1"/>
          <p:nvPr/>
        </p:nvSpPr>
        <p:spPr>
          <a:xfrm>
            <a:off x="726686" y="2326976"/>
            <a:ext cx="90008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4"/>
                </a:solidFill>
                <a:latin typeface="Candal" panose="020B0604020202020204" charset="0"/>
              </a:rPr>
              <a:t>College Students &amp; Young Adults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ndal" panose="020B0604020202020204" charset="0"/>
              </a:rPr>
              <a:t>Age:</a:t>
            </a:r>
            <a:r>
              <a:rPr lang="en-US" dirty="0">
                <a:latin typeface="Candal" panose="020B0604020202020204" charset="0"/>
              </a:rPr>
              <a:t> 18–25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ndal" panose="020B0604020202020204" charset="0"/>
              </a:rPr>
              <a:t>Focus:</a:t>
            </a:r>
            <a:r>
              <a:rPr lang="en-US" dirty="0">
                <a:latin typeface="Candal" panose="020B0604020202020204" charset="0"/>
              </a:rPr>
              <a:t> Concept mastery, productivity coaching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ndal" panose="020B0604020202020204" charset="0"/>
              </a:rPr>
              <a:t>Why We Fit:</a:t>
            </a:r>
            <a:r>
              <a:rPr lang="en-US" dirty="0">
                <a:latin typeface="Candal" panose="020B0604020202020204" charset="0"/>
              </a:rPr>
              <a:t> Persona-based interaction, mood-adaptive learning, accountability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FD77D-65CE-8261-C228-DA2C1C9B7842}"/>
              </a:ext>
            </a:extLst>
          </p:cNvPr>
          <p:cNvSpPr txBox="1"/>
          <p:nvPr/>
        </p:nvSpPr>
        <p:spPr>
          <a:xfrm>
            <a:off x="1681045" y="3490726"/>
            <a:ext cx="70921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4"/>
                </a:solidFill>
                <a:latin typeface="Candal" panose="020B0604020202020204" charset="0"/>
              </a:rPr>
              <a:t>Corporate Learners</a:t>
            </a:r>
            <a:endParaRPr lang="en-US" dirty="0">
              <a:solidFill>
                <a:schemeClr val="accent4"/>
              </a:solidFill>
              <a:latin typeface="Candal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ndal" panose="020B0604020202020204" charset="0"/>
              </a:rPr>
              <a:t>Use Case:</a:t>
            </a:r>
            <a:r>
              <a:rPr lang="en-US" dirty="0">
                <a:latin typeface="Candal" panose="020B0604020202020204" charset="0"/>
              </a:rPr>
              <a:t> Onboarding, soft skills, upskilling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ndal" panose="020B0604020202020204" charset="0"/>
              </a:rPr>
              <a:t>Why We Fit:</a:t>
            </a:r>
            <a:r>
              <a:rPr lang="en-US" dirty="0">
                <a:latin typeface="Candal" panose="020B0604020202020204" charset="0"/>
              </a:rPr>
              <a:t> Role-specific tutors, feedback loops, team insights</a:t>
            </a:r>
          </a:p>
        </p:txBody>
      </p:sp>
    </p:spTree>
    <p:extLst>
      <p:ext uri="{BB962C8B-B14F-4D97-AF65-F5344CB8AC3E}">
        <p14:creationId xmlns:p14="http://schemas.microsoft.com/office/powerpoint/2010/main" val="414562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>
          <a:extLst>
            <a:ext uri="{FF2B5EF4-FFF2-40B4-BE49-F238E27FC236}">
              <a16:creationId xmlns:a16="http://schemas.microsoft.com/office/drawing/2014/main" id="{DA1BE1F9-D3ED-344C-112A-67D3CE2D8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>
            <a:extLst>
              <a:ext uri="{FF2B5EF4-FFF2-40B4-BE49-F238E27FC236}">
                <a16:creationId xmlns:a16="http://schemas.microsoft.com/office/drawing/2014/main" id="{D20B556C-EAD2-511A-B10F-1D09D16661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4017" y="1999930"/>
            <a:ext cx="4272715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accent4"/>
                </a:solidFill>
              </a:rPr>
              <a:t>Implementation</a:t>
            </a:r>
            <a:br>
              <a:rPr lang="en-IN" sz="3200" dirty="0">
                <a:solidFill>
                  <a:schemeClr val="accent4"/>
                </a:solidFill>
              </a:rPr>
            </a:br>
            <a:r>
              <a:rPr lang="en-IN" sz="3200" dirty="0">
                <a:solidFill>
                  <a:schemeClr val="tx1"/>
                </a:solidFill>
              </a:rPr>
              <a:t>Timeline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599" name="Google Shape;599;p39">
            <a:extLst>
              <a:ext uri="{FF2B5EF4-FFF2-40B4-BE49-F238E27FC236}">
                <a16:creationId xmlns:a16="http://schemas.microsoft.com/office/drawing/2014/main" id="{3FB30173-11C7-A27B-51AB-B2E66DD57B0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28015" y="865030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07</a:t>
            </a:r>
            <a:endParaRPr dirty="0"/>
          </a:p>
        </p:txBody>
      </p:sp>
      <p:grpSp>
        <p:nvGrpSpPr>
          <p:cNvPr id="600" name="Google Shape;825;p44">
            <a:extLst>
              <a:ext uri="{FF2B5EF4-FFF2-40B4-BE49-F238E27FC236}">
                <a16:creationId xmlns:a16="http://schemas.microsoft.com/office/drawing/2014/main" id="{F2ABAB4D-61B7-9B88-EF28-03B0B3DFF3A5}"/>
              </a:ext>
            </a:extLst>
          </p:cNvPr>
          <p:cNvGrpSpPr/>
          <p:nvPr/>
        </p:nvGrpSpPr>
        <p:grpSpPr>
          <a:xfrm>
            <a:off x="5230191" y="1642466"/>
            <a:ext cx="3019792" cy="2119212"/>
            <a:chOff x="3782325" y="3910375"/>
            <a:chExt cx="1276325" cy="901025"/>
          </a:xfrm>
        </p:grpSpPr>
        <p:sp>
          <p:nvSpPr>
            <p:cNvPr id="601" name="Google Shape;826;p44">
              <a:extLst>
                <a:ext uri="{FF2B5EF4-FFF2-40B4-BE49-F238E27FC236}">
                  <a16:creationId xmlns:a16="http://schemas.microsoft.com/office/drawing/2014/main" id="{7EC5E81B-D1BB-1AE2-0C25-30BFC17359AF}"/>
                </a:ext>
              </a:extLst>
            </p:cNvPr>
            <p:cNvSpPr/>
            <p:nvPr/>
          </p:nvSpPr>
          <p:spPr>
            <a:xfrm>
              <a:off x="3782325" y="3938500"/>
              <a:ext cx="1276325" cy="812175"/>
            </a:xfrm>
            <a:custGeom>
              <a:avLst/>
              <a:gdLst/>
              <a:ahLst/>
              <a:cxnLst/>
              <a:rect l="l" t="t" r="r" b="b"/>
              <a:pathLst>
                <a:path w="51053" h="32487" extrusionOk="0">
                  <a:moveTo>
                    <a:pt x="42535" y="1"/>
                  </a:moveTo>
                  <a:cubicBezTo>
                    <a:pt x="41305" y="1"/>
                    <a:pt x="40031" y="313"/>
                    <a:pt x="38786" y="1000"/>
                  </a:cubicBezTo>
                  <a:cubicBezTo>
                    <a:pt x="33404" y="3970"/>
                    <a:pt x="29721" y="9226"/>
                    <a:pt x="23313" y="9226"/>
                  </a:cubicBezTo>
                  <a:cubicBezTo>
                    <a:pt x="22751" y="9226"/>
                    <a:pt x="22168" y="9185"/>
                    <a:pt x="21562" y="9099"/>
                  </a:cubicBezTo>
                  <a:cubicBezTo>
                    <a:pt x="17716" y="8548"/>
                    <a:pt x="14494" y="6326"/>
                    <a:pt x="11121" y="6326"/>
                  </a:cubicBezTo>
                  <a:cubicBezTo>
                    <a:pt x="9457" y="6326"/>
                    <a:pt x="7757" y="6866"/>
                    <a:pt x="5928" y="8413"/>
                  </a:cubicBezTo>
                  <a:cubicBezTo>
                    <a:pt x="1" y="13428"/>
                    <a:pt x="3328" y="21196"/>
                    <a:pt x="8237" y="25532"/>
                  </a:cubicBezTo>
                  <a:cubicBezTo>
                    <a:pt x="12996" y="29719"/>
                    <a:pt x="19576" y="32487"/>
                    <a:pt x="26002" y="32487"/>
                  </a:cubicBezTo>
                  <a:cubicBezTo>
                    <a:pt x="26915" y="32487"/>
                    <a:pt x="27824" y="32431"/>
                    <a:pt x="28724" y="32316"/>
                  </a:cubicBezTo>
                  <a:cubicBezTo>
                    <a:pt x="36969" y="31250"/>
                    <a:pt x="44834" y="25678"/>
                    <a:pt x="48589" y="18273"/>
                  </a:cubicBezTo>
                  <a:cubicBezTo>
                    <a:pt x="49300" y="16827"/>
                    <a:pt x="49881" y="15317"/>
                    <a:pt x="50269" y="13751"/>
                  </a:cubicBezTo>
                  <a:cubicBezTo>
                    <a:pt x="50285" y="13718"/>
                    <a:pt x="50285" y="13702"/>
                    <a:pt x="50293" y="13670"/>
                  </a:cubicBezTo>
                  <a:cubicBezTo>
                    <a:pt x="50818" y="11522"/>
                    <a:pt x="51052" y="9277"/>
                    <a:pt x="50592" y="7089"/>
                  </a:cubicBezTo>
                  <a:cubicBezTo>
                    <a:pt x="49755" y="2998"/>
                    <a:pt x="46352" y="1"/>
                    <a:pt x="42535" y="1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827;p44">
              <a:extLst>
                <a:ext uri="{FF2B5EF4-FFF2-40B4-BE49-F238E27FC236}">
                  <a16:creationId xmlns:a16="http://schemas.microsoft.com/office/drawing/2014/main" id="{97172989-AD0E-F23F-A8BB-669C282573F1}"/>
                </a:ext>
              </a:extLst>
            </p:cNvPr>
            <p:cNvSpPr/>
            <p:nvPr/>
          </p:nvSpPr>
          <p:spPr>
            <a:xfrm>
              <a:off x="3983800" y="4084250"/>
              <a:ext cx="17400" cy="17750"/>
            </a:xfrm>
            <a:custGeom>
              <a:avLst/>
              <a:gdLst/>
              <a:ahLst/>
              <a:cxnLst/>
              <a:rect l="l" t="t" r="r" b="b"/>
              <a:pathLst>
                <a:path w="696" h="710" extrusionOk="0">
                  <a:moveTo>
                    <a:pt x="350" y="0"/>
                  </a:moveTo>
                  <a:cubicBezTo>
                    <a:pt x="254" y="0"/>
                    <a:pt x="163" y="39"/>
                    <a:pt x="98" y="104"/>
                  </a:cubicBezTo>
                  <a:cubicBezTo>
                    <a:pt x="41" y="177"/>
                    <a:pt x="1" y="265"/>
                    <a:pt x="1" y="362"/>
                  </a:cubicBezTo>
                  <a:cubicBezTo>
                    <a:pt x="1" y="459"/>
                    <a:pt x="33" y="548"/>
                    <a:pt x="98" y="613"/>
                  </a:cubicBezTo>
                  <a:cubicBezTo>
                    <a:pt x="170" y="669"/>
                    <a:pt x="259" y="710"/>
                    <a:pt x="356" y="710"/>
                  </a:cubicBezTo>
                  <a:cubicBezTo>
                    <a:pt x="380" y="710"/>
                    <a:pt x="405" y="710"/>
                    <a:pt x="421" y="693"/>
                  </a:cubicBezTo>
                  <a:cubicBezTo>
                    <a:pt x="445" y="693"/>
                    <a:pt x="461" y="685"/>
                    <a:pt x="485" y="669"/>
                  </a:cubicBezTo>
                  <a:lnTo>
                    <a:pt x="542" y="645"/>
                  </a:lnTo>
                  <a:cubicBezTo>
                    <a:pt x="566" y="629"/>
                    <a:pt x="574" y="621"/>
                    <a:pt x="590" y="605"/>
                  </a:cubicBezTo>
                  <a:cubicBezTo>
                    <a:pt x="655" y="532"/>
                    <a:pt x="695" y="443"/>
                    <a:pt x="695" y="346"/>
                  </a:cubicBezTo>
                  <a:cubicBezTo>
                    <a:pt x="695" y="249"/>
                    <a:pt x="655" y="169"/>
                    <a:pt x="590" y="96"/>
                  </a:cubicBezTo>
                  <a:cubicBezTo>
                    <a:pt x="582" y="88"/>
                    <a:pt x="566" y="64"/>
                    <a:pt x="542" y="55"/>
                  </a:cubicBezTo>
                  <a:lnTo>
                    <a:pt x="485" y="23"/>
                  </a:lnTo>
                  <a:cubicBezTo>
                    <a:pt x="461" y="15"/>
                    <a:pt x="445" y="7"/>
                    <a:pt x="421" y="7"/>
                  </a:cubicBezTo>
                  <a:cubicBezTo>
                    <a:pt x="397" y="2"/>
                    <a:pt x="374" y="0"/>
                    <a:pt x="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828;p44">
              <a:extLst>
                <a:ext uri="{FF2B5EF4-FFF2-40B4-BE49-F238E27FC236}">
                  <a16:creationId xmlns:a16="http://schemas.microsoft.com/office/drawing/2014/main" id="{2EB17DED-355C-E496-3F9E-58CB17C77406}"/>
                </a:ext>
              </a:extLst>
            </p:cNvPr>
            <p:cNvSpPr/>
            <p:nvPr/>
          </p:nvSpPr>
          <p:spPr>
            <a:xfrm>
              <a:off x="3983800" y="4154050"/>
              <a:ext cx="17600" cy="87250"/>
            </a:xfrm>
            <a:custGeom>
              <a:avLst/>
              <a:gdLst/>
              <a:ahLst/>
              <a:cxnLst/>
              <a:rect l="l" t="t" r="r" b="b"/>
              <a:pathLst>
                <a:path w="704" h="3490" extrusionOk="0">
                  <a:moveTo>
                    <a:pt x="356" y="1"/>
                  </a:moveTo>
                  <a:cubicBezTo>
                    <a:pt x="162" y="1"/>
                    <a:pt x="1" y="162"/>
                    <a:pt x="1" y="356"/>
                  </a:cubicBezTo>
                  <a:cubicBezTo>
                    <a:pt x="1" y="542"/>
                    <a:pt x="162" y="704"/>
                    <a:pt x="356" y="704"/>
                  </a:cubicBezTo>
                  <a:cubicBezTo>
                    <a:pt x="542" y="704"/>
                    <a:pt x="703" y="542"/>
                    <a:pt x="703" y="356"/>
                  </a:cubicBezTo>
                  <a:cubicBezTo>
                    <a:pt x="703" y="162"/>
                    <a:pt x="542" y="1"/>
                    <a:pt x="356" y="1"/>
                  </a:cubicBezTo>
                  <a:close/>
                  <a:moveTo>
                    <a:pt x="356" y="2787"/>
                  </a:moveTo>
                  <a:cubicBezTo>
                    <a:pt x="162" y="2787"/>
                    <a:pt x="1" y="2948"/>
                    <a:pt x="1" y="3142"/>
                  </a:cubicBezTo>
                  <a:cubicBezTo>
                    <a:pt x="1" y="3328"/>
                    <a:pt x="162" y="3489"/>
                    <a:pt x="356" y="3489"/>
                  </a:cubicBezTo>
                  <a:cubicBezTo>
                    <a:pt x="542" y="3489"/>
                    <a:pt x="703" y="3328"/>
                    <a:pt x="703" y="3142"/>
                  </a:cubicBezTo>
                  <a:cubicBezTo>
                    <a:pt x="703" y="2948"/>
                    <a:pt x="542" y="2787"/>
                    <a:pt x="356" y="27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829;p44">
              <a:extLst>
                <a:ext uri="{FF2B5EF4-FFF2-40B4-BE49-F238E27FC236}">
                  <a16:creationId xmlns:a16="http://schemas.microsoft.com/office/drawing/2014/main" id="{8F91CE89-E19B-7323-D46B-A60D4F6A4E7B}"/>
                </a:ext>
              </a:extLst>
            </p:cNvPr>
            <p:cNvSpPr/>
            <p:nvPr/>
          </p:nvSpPr>
          <p:spPr>
            <a:xfrm>
              <a:off x="3983800" y="4293200"/>
              <a:ext cx="17600" cy="17550"/>
            </a:xfrm>
            <a:custGeom>
              <a:avLst/>
              <a:gdLst/>
              <a:ahLst/>
              <a:cxnLst/>
              <a:rect l="l" t="t" r="r" b="b"/>
              <a:pathLst>
                <a:path w="704" h="702" extrusionOk="0">
                  <a:moveTo>
                    <a:pt x="352" y="1"/>
                  </a:moveTo>
                  <a:cubicBezTo>
                    <a:pt x="330" y="1"/>
                    <a:pt x="308" y="3"/>
                    <a:pt x="283" y="7"/>
                  </a:cubicBezTo>
                  <a:cubicBezTo>
                    <a:pt x="251" y="7"/>
                    <a:pt x="235" y="15"/>
                    <a:pt x="211" y="23"/>
                  </a:cubicBezTo>
                  <a:lnTo>
                    <a:pt x="154" y="55"/>
                  </a:lnTo>
                  <a:cubicBezTo>
                    <a:pt x="130" y="63"/>
                    <a:pt x="122" y="80"/>
                    <a:pt x="98" y="96"/>
                  </a:cubicBezTo>
                  <a:cubicBezTo>
                    <a:pt x="41" y="168"/>
                    <a:pt x="1" y="257"/>
                    <a:pt x="1" y="346"/>
                  </a:cubicBezTo>
                  <a:cubicBezTo>
                    <a:pt x="1" y="443"/>
                    <a:pt x="33" y="532"/>
                    <a:pt x="98" y="604"/>
                  </a:cubicBezTo>
                  <a:cubicBezTo>
                    <a:pt x="170" y="661"/>
                    <a:pt x="259" y="701"/>
                    <a:pt x="356" y="701"/>
                  </a:cubicBezTo>
                  <a:cubicBezTo>
                    <a:pt x="380" y="701"/>
                    <a:pt x="405" y="701"/>
                    <a:pt x="421" y="693"/>
                  </a:cubicBezTo>
                  <a:cubicBezTo>
                    <a:pt x="453" y="693"/>
                    <a:pt x="477" y="685"/>
                    <a:pt x="493" y="669"/>
                  </a:cubicBezTo>
                  <a:lnTo>
                    <a:pt x="558" y="645"/>
                  </a:lnTo>
                  <a:cubicBezTo>
                    <a:pt x="574" y="629"/>
                    <a:pt x="582" y="621"/>
                    <a:pt x="606" y="604"/>
                  </a:cubicBezTo>
                  <a:cubicBezTo>
                    <a:pt x="663" y="532"/>
                    <a:pt x="703" y="451"/>
                    <a:pt x="703" y="346"/>
                  </a:cubicBezTo>
                  <a:cubicBezTo>
                    <a:pt x="703" y="249"/>
                    <a:pt x="663" y="152"/>
                    <a:pt x="606" y="96"/>
                  </a:cubicBezTo>
                  <a:cubicBezTo>
                    <a:pt x="598" y="88"/>
                    <a:pt x="574" y="63"/>
                    <a:pt x="558" y="55"/>
                  </a:cubicBezTo>
                  <a:lnTo>
                    <a:pt x="493" y="23"/>
                  </a:lnTo>
                  <a:cubicBezTo>
                    <a:pt x="461" y="15"/>
                    <a:pt x="445" y="7"/>
                    <a:pt x="421" y="7"/>
                  </a:cubicBezTo>
                  <a:cubicBezTo>
                    <a:pt x="396" y="3"/>
                    <a:pt x="374" y="1"/>
                    <a:pt x="3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830;p44">
              <a:extLst>
                <a:ext uri="{FF2B5EF4-FFF2-40B4-BE49-F238E27FC236}">
                  <a16:creationId xmlns:a16="http://schemas.microsoft.com/office/drawing/2014/main" id="{CDC30451-E887-8761-ACD4-EE4B5036D0BE}"/>
                </a:ext>
              </a:extLst>
            </p:cNvPr>
            <p:cNvSpPr/>
            <p:nvPr/>
          </p:nvSpPr>
          <p:spPr>
            <a:xfrm>
              <a:off x="4622750" y="4794075"/>
              <a:ext cx="17600" cy="17325"/>
            </a:xfrm>
            <a:custGeom>
              <a:avLst/>
              <a:gdLst/>
              <a:ahLst/>
              <a:cxnLst/>
              <a:rect l="l" t="t" r="r" b="b"/>
              <a:pathLst>
                <a:path w="704" h="693" extrusionOk="0">
                  <a:moveTo>
                    <a:pt x="352" y="0"/>
                  </a:moveTo>
                  <a:cubicBezTo>
                    <a:pt x="330" y="0"/>
                    <a:pt x="308" y="2"/>
                    <a:pt x="284" y="6"/>
                  </a:cubicBezTo>
                  <a:cubicBezTo>
                    <a:pt x="251" y="6"/>
                    <a:pt x="235" y="15"/>
                    <a:pt x="211" y="31"/>
                  </a:cubicBezTo>
                  <a:lnTo>
                    <a:pt x="154" y="55"/>
                  </a:lnTo>
                  <a:cubicBezTo>
                    <a:pt x="130" y="71"/>
                    <a:pt x="122" y="79"/>
                    <a:pt x="98" y="95"/>
                  </a:cubicBezTo>
                  <a:cubicBezTo>
                    <a:pt x="90" y="111"/>
                    <a:pt x="65" y="128"/>
                    <a:pt x="57" y="152"/>
                  </a:cubicBezTo>
                  <a:lnTo>
                    <a:pt x="33" y="208"/>
                  </a:lnTo>
                  <a:cubicBezTo>
                    <a:pt x="17" y="233"/>
                    <a:pt x="9" y="249"/>
                    <a:pt x="9" y="273"/>
                  </a:cubicBezTo>
                  <a:cubicBezTo>
                    <a:pt x="1" y="289"/>
                    <a:pt x="1" y="321"/>
                    <a:pt x="1" y="338"/>
                  </a:cubicBezTo>
                  <a:cubicBezTo>
                    <a:pt x="1" y="443"/>
                    <a:pt x="33" y="531"/>
                    <a:pt x="98" y="596"/>
                  </a:cubicBezTo>
                  <a:cubicBezTo>
                    <a:pt x="170" y="652"/>
                    <a:pt x="259" y="693"/>
                    <a:pt x="356" y="693"/>
                  </a:cubicBezTo>
                  <a:cubicBezTo>
                    <a:pt x="380" y="693"/>
                    <a:pt x="405" y="693"/>
                    <a:pt x="421" y="685"/>
                  </a:cubicBezTo>
                  <a:cubicBezTo>
                    <a:pt x="453" y="685"/>
                    <a:pt x="477" y="677"/>
                    <a:pt x="493" y="661"/>
                  </a:cubicBezTo>
                  <a:lnTo>
                    <a:pt x="558" y="636"/>
                  </a:lnTo>
                  <a:cubicBezTo>
                    <a:pt x="574" y="620"/>
                    <a:pt x="582" y="612"/>
                    <a:pt x="607" y="596"/>
                  </a:cubicBezTo>
                  <a:cubicBezTo>
                    <a:pt x="615" y="580"/>
                    <a:pt x="639" y="564"/>
                    <a:pt x="647" y="539"/>
                  </a:cubicBezTo>
                  <a:lnTo>
                    <a:pt x="679" y="483"/>
                  </a:lnTo>
                  <a:cubicBezTo>
                    <a:pt x="687" y="459"/>
                    <a:pt x="695" y="434"/>
                    <a:pt x="695" y="410"/>
                  </a:cubicBezTo>
                  <a:cubicBezTo>
                    <a:pt x="703" y="394"/>
                    <a:pt x="703" y="362"/>
                    <a:pt x="703" y="338"/>
                  </a:cubicBezTo>
                  <a:cubicBezTo>
                    <a:pt x="703" y="321"/>
                    <a:pt x="695" y="289"/>
                    <a:pt x="695" y="273"/>
                  </a:cubicBezTo>
                  <a:cubicBezTo>
                    <a:pt x="695" y="249"/>
                    <a:pt x="687" y="233"/>
                    <a:pt x="679" y="208"/>
                  </a:cubicBezTo>
                  <a:lnTo>
                    <a:pt x="647" y="152"/>
                  </a:lnTo>
                  <a:cubicBezTo>
                    <a:pt x="639" y="128"/>
                    <a:pt x="623" y="120"/>
                    <a:pt x="607" y="95"/>
                  </a:cubicBezTo>
                  <a:cubicBezTo>
                    <a:pt x="598" y="87"/>
                    <a:pt x="574" y="71"/>
                    <a:pt x="558" y="55"/>
                  </a:cubicBezTo>
                  <a:lnTo>
                    <a:pt x="493" y="31"/>
                  </a:lnTo>
                  <a:cubicBezTo>
                    <a:pt x="477" y="15"/>
                    <a:pt x="445" y="6"/>
                    <a:pt x="421" y="6"/>
                  </a:cubicBezTo>
                  <a:cubicBezTo>
                    <a:pt x="397" y="2"/>
                    <a:pt x="374" y="0"/>
                    <a:pt x="3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831;p44">
              <a:extLst>
                <a:ext uri="{FF2B5EF4-FFF2-40B4-BE49-F238E27FC236}">
                  <a16:creationId xmlns:a16="http://schemas.microsoft.com/office/drawing/2014/main" id="{1717D5C9-2874-791D-D594-5458136C1F12}"/>
                </a:ext>
              </a:extLst>
            </p:cNvPr>
            <p:cNvSpPr/>
            <p:nvPr/>
          </p:nvSpPr>
          <p:spPr>
            <a:xfrm>
              <a:off x="4483675" y="4793825"/>
              <a:ext cx="87425" cy="17575"/>
            </a:xfrm>
            <a:custGeom>
              <a:avLst/>
              <a:gdLst/>
              <a:ahLst/>
              <a:cxnLst/>
              <a:rect l="l" t="t" r="r" b="b"/>
              <a:pathLst>
                <a:path w="3497" h="703" extrusionOk="0">
                  <a:moveTo>
                    <a:pt x="355" y="0"/>
                  </a:moveTo>
                  <a:cubicBezTo>
                    <a:pt x="162" y="0"/>
                    <a:pt x="0" y="162"/>
                    <a:pt x="0" y="348"/>
                  </a:cubicBezTo>
                  <a:cubicBezTo>
                    <a:pt x="0" y="549"/>
                    <a:pt x="153" y="703"/>
                    <a:pt x="355" y="703"/>
                  </a:cubicBezTo>
                  <a:cubicBezTo>
                    <a:pt x="549" y="703"/>
                    <a:pt x="711" y="541"/>
                    <a:pt x="711" y="348"/>
                  </a:cubicBezTo>
                  <a:cubicBezTo>
                    <a:pt x="711" y="162"/>
                    <a:pt x="549" y="0"/>
                    <a:pt x="355" y="0"/>
                  </a:cubicBezTo>
                  <a:close/>
                  <a:moveTo>
                    <a:pt x="3141" y="0"/>
                  </a:moveTo>
                  <a:cubicBezTo>
                    <a:pt x="2947" y="0"/>
                    <a:pt x="2786" y="162"/>
                    <a:pt x="2786" y="348"/>
                  </a:cubicBezTo>
                  <a:cubicBezTo>
                    <a:pt x="2786" y="549"/>
                    <a:pt x="2939" y="703"/>
                    <a:pt x="3141" y="703"/>
                  </a:cubicBezTo>
                  <a:cubicBezTo>
                    <a:pt x="3335" y="703"/>
                    <a:pt x="3497" y="541"/>
                    <a:pt x="3497" y="348"/>
                  </a:cubicBezTo>
                  <a:cubicBezTo>
                    <a:pt x="3497" y="162"/>
                    <a:pt x="3335" y="0"/>
                    <a:pt x="31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832;p44">
              <a:extLst>
                <a:ext uri="{FF2B5EF4-FFF2-40B4-BE49-F238E27FC236}">
                  <a16:creationId xmlns:a16="http://schemas.microsoft.com/office/drawing/2014/main" id="{79CD89F1-1214-23D9-E093-7E6E6E0E9AA6}"/>
                </a:ext>
              </a:extLst>
            </p:cNvPr>
            <p:cNvSpPr/>
            <p:nvPr/>
          </p:nvSpPr>
          <p:spPr>
            <a:xfrm>
              <a:off x="4414025" y="4794075"/>
              <a:ext cx="17775" cy="17325"/>
            </a:xfrm>
            <a:custGeom>
              <a:avLst/>
              <a:gdLst/>
              <a:ahLst/>
              <a:cxnLst/>
              <a:rect l="l" t="t" r="r" b="b"/>
              <a:pathLst>
                <a:path w="711" h="693" extrusionOk="0">
                  <a:moveTo>
                    <a:pt x="352" y="0"/>
                  </a:moveTo>
                  <a:cubicBezTo>
                    <a:pt x="329" y="0"/>
                    <a:pt x="307" y="2"/>
                    <a:pt x="283" y="6"/>
                  </a:cubicBezTo>
                  <a:cubicBezTo>
                    <a:pt x="250" y="6"/>
                    <a:pt x="234" y="15"/>
                    <a:pt x="210" y="31"/>
                  </a:cubicBezTo>
                  <a:lnTo>
                    <a:pt x="154" y="55"/>
                  </a:lnTo>
                  <a:cubicBezTo>
                    <a:pt x="129" y="71"/>
                    <a:pt x="121" y="79"/>
                    <a:pt x="105" y="95"/>
                  </a:cubicBezTo>
                  <a:cubicBezTo>
                    <a:pt x="89" y="111"/>
                    <a:pt x="73" y="128"/>
                    <a:pt x="65" y="152"/>
                  </a:cubicBezTo>
                  <a:lnTo>
                    <a:pt x="32" y="208"/>
                  </a:lnTo>
                  <a:cubicBezTo>
                    <a:pt x="16" y="233"/>
                    <a:pt x="16" y="249"/>
                    <a:pt x="8" y="273"/>
                  </a:cubicBezTo>
                  <a:cubicBezTo>
                    <a:pt x="0" y="289"/>
                    <a:pt x="0" y="321"/>
                    <a:pt x="0" y="338"/>
                  </a:cubicBezTo>
                  <a:cubicBezTo>
                    <a:pt x="0" y="443"/>
                    <a:pt x="40" y="531"/>
                    <a:pt x="105" y="596"/>
                  </a:cubicBezTo>
                  <a:cubicBezTo>
                    <a:pt x="170" y="652"/>
                    <a:pt x="267" y="693"/>
                    <a:pt x="355" y="693"/>
                  </a:cubicBezTo>
                  <a:cubicBezTo>
                    <a:pt x="372" y="693"/>
                    <a:pt x="404" y="693"/>
                    <a:pt x="428" y="685"/>
                  </a:cubicBezTo>
                  <a:cubicBezTo>
                    <a:pt x="452" y="685"/>
                    <a:pt x="477" y="677"/>
                    <a:pt x="493" y="661"/>
                  </a:cubicBezTo>
                  <a:lnTo>
                    <a:pt x="557" y="636"/>
                  </a:lnTo>
                  <a:cubicBezTo>
                    <a:pt x="573" y="620"/>
                    <a:pt x="590" y="612"/>
                    <a:pt x="606" y="596"/>
                  </a:cubicBezTo>
                  <a:cubicBezTo>
                    <a:pt x="670" y="523"/>
                    <a:pt x="711" y="434"/>
                    <a:pt x="711" y="338"/>
                  </a:cubicBezTo>
                  <a:cubicBezTo>
                    <a:pt x="711" y="321"/>
                    <a:pt x="695" y="289"/>
                    <a:pt x="695" y="273"/>
                  </a:cubicBezTo>
                  <a:cubicBezTo>
                    <a:pt x="695" y="249"/>
                    <a:pt x="686" y="233"/>
                    <a:pt x="678" y="208"/>
                  </a:cubicBezTo>
                  <a:lnTo>
                    <a:pt x="646" y="152"/>
                  </a:lnTo>
                  <a:cubicBezTo>
                    <a:pt x="638" y="128"/>
                    <a:pt x="630" y="120"/>
                    <a:pt x="606" y="95"/>
                  </a:cubicBezTo>
                  <a:cubicBezTo>
                    <a:pt x="598" y="87"/>
                    <a:pt x="573" y="71"/>
                    <a:pt x="557" y="55"/>
                  </a:cubicBezTo>
                  <a:lnTo>
                    <a:pt x="493" y="31"/>
                  </a:lnTo>
                  <a:cubicBezTo>
                    <a:pt x="468" y="15"/>
                    <a:pt x="444" y="6"/>
                    <a:pt x="428" y="6"/>
                  </a:cubicBezTo>
                  <a:cubicBezTo>
                    <a:pt x="400" y="2"/>
                    <a:pt x="376" y="0"/>
                    <a:pt x="3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833;p44">
              <a:extLst>
                <a:ext uri="{FF2B5EF4-FFF2-40B4-BE49-F238E27FC236}">
                  <a16:creationId xmlns:a16="http://schemas.microsoft.com/office/drawing/2014/main" id="{09B19165-418B-7A7D-B362-D61B4C5C2950}"/>
                </a:ext>
              </a:extLst>
            </p:cNvPr>
            <p:cNvSpPr/>
            <p:nvPr/>
          </p:nvSpPr>
          <p:spPr>
            <a:xfrm>
              <a:off x="4144700" y="3928350"/>
              <a:ext cx="435900" cy="733675"/>
            </a:xfrm>
            <a:custGeom>
              <a:avLst/>
              <a:gdLst/>
              <a:ahLst/>
              <a:cxnLst/>
              <a:rect l="l" t="t" r="r" b="b"/>
              <a:pathLst>
                <a:path w="17436" h="29347" extrusionOk="0">
                  <a:moveTo>
                    <a:pt x="1083" y="1"/>
                  </a:moveTo>
                  <a:cubicBezTo>
                    <a:pt x="485" y="1"/>
                    <a:pt x="1" y="485"/>
                    <a:pt x="1" y="1083"/>
                  </a:cubicBezTo>
                  <a:lnTo>
                    <a:pt x="1" y="28264"/>
                  </a:lnTo>
                  <a:cubicBezTo>
                    <a:pt x="1" y="28862"/>
                    <a:pt x="485" y="29346"/>
                    <a:pt x="1083" y="29346"/>
                  </a:cubicBezTo>
                  <a:lnTo>
                    <a:pt x="16353" y="29346"/>
                  </a:lnTo>
                  <a:cubicBezTo>
                    <a:pt x="16951" y="29346"/>
                    <a:pt x="17435" y="28862"/>
                    <a:pt x="17435" y="28264"/>
                  </a:cubicBezTo>
                  <a:lnTo>
                    <a:pt x="17435" y="1083"/>
                  </a:lnTo>
                  <a:cubicBezTo>
                    <a:pt x="17435" y="485"/>
                    <a:pt x="16951" y="1"/>
                    <a:pt x="16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834;p44">
              <a:extLst>
                <a:ext uri="{FF2B5EF4-FFF2-40B4-BE49-F238E27FC236}">
                  <a16:creationId xmlns:a16="http://schemas.microsoft.com/office/drawing/2014/main" id="{5EFB2407-A4A1-FCFB-CC3E-9CE582841AE2}"/>
                </a:ext>
              </a:extLst>
            </p:cNvPr>
            <p:cNvSpPr/>
            <p:nvPr/>
          </p:nvSpPr>
          <p:spPr>
            <a:xfrm>
              <a:off x="4162475" y="3946125"/>
              <a:ext cx="400550" cy="698325"/>
            </a:xfrm>
            <a:custGeom>
              <a:avLst/>
              <a:gdLst/>
              <a:ahLst/>
              <a:cxnLst/>
              <a:rect l="l" t="t" r="r" b="b"/>
              <a:pathLst>
                <a:path w="16022" h="27933" extrusionOk="0">
                  <a:moveTo>
                    <a:pt x="372" y="1"/>
                  </a:moveTo>
                  <a:cubicBezTo>
                    <a:pt x="162" y="1"/>
                    <a:pt x="0" y="170"/>
                    <a:pt x="0" y="372"/>
                  </a:cubicBezTo>
                  <a:lnTo>
                    <a:pt x="0" y="27553"/>
                  </a:lnTo>
                  <a:cubicBezTo>
                    <a:pt x="0" y="27755"/>
                    <a:pt x="170" y="27933"/>
                    <a:pt x="372" y="27933"/>
                  </a:cubicBezTo>
                  <a:lnTo>
                    <a:pt x="15642" y="27933"/>
                  </a:lnTo>
                  <a:cubicBezTo>
                    <a:pt x="15860" y="27933"/>
                    <a:pt x="16022" y="27755"/>
                    <a:pt x="16022" y="27553"/>
                  </a:cubicBezTo>
                  <a:lnTo>
                    <a:pt x="16022" y="372"/>
                  </a:lnTo>
                  <a:cubicBezTo>
                    <a:pt x="16022" y="170"/>
                    <a:pt x="15860" y="1"/>
                    <a:pt x="15642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835;p44">
              <a:extLst>
                <a:ext uri="{FF2B5EF4-FFF2-40B4-BE49-F238E27FC236}">
                  <a16:creationId xmlns:a16="http://schemas.microsoft.com/office/drawing/2014/main" id="{033D6C2E-D1F4-B5C0-6DCE-586EB92CE22C}"/>
                </a:ext>
              </a:extLst>
            </p:cNvPr>
            <p:cNvSpPr/>
            <p:nvPr/>
          </p:nvSpPr>
          <p:spPr>
            <a:xfrm>
              <a:off x="4162475" y="3946125"/>
              <a:ext cx="400550" cy="698325"/>
            </a:xfrm>
            <a:custGeom>
              <a:avLst/>
              <a:gdLst/>
              <a:ahLst/>
              <a:cxnLst/>
              <a:rect l="l" t="t" r="r" b="b"/>
              <a:pathLst>
                <a:path w="16022" h="27933" extrusionOk="0">
                  <a:moveTo>
                    <a:pt x="13195" y="1"/>
                  </a:moveTo>
                  <a:lnTo>
                    <a:pt x="0" y="18953"/>
                  </a:lnTo>
                  <a:lnTo>
                    <a:pt x="0" y="27553"/>
                  </a:lnTo>
                  <a:cubicBezTo>
                    <a:pt x="0" y="27755"/>
                    <a:pt x="170" y="27933"/>
                    <a:pt x="372" y="27933"/>
                  </a:cubicBezTo>
                  <a:lnTo>
                    <a:pt x="4942" y="27933"/>
                  </a:lnTo>
                  <a:lnTo>
                    <a:pt x="16022" y="11968"/>
                  </a:lnTo>
                  <a:lnTo>
                    <a:pt x="16022" y="372"/>
                  </a:lnTo>
                  <a:cubicBezTo>
                    <a:pt x="16022" y="170"/>
                    <a:pt x="15860" y="1"/>
                    <a:pt x="15642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836;p44">
              <a:extLst>
                <a:ext uri="{FF2B5EF4-FFF2-40B4-BE49-F238E27FC236}">
                  <a16:creationId xmlns:a16="http://schemas.microsoft.com/office/drawing/2014/main" id="{D5DE6D7A-BF6B-0013-38A8-DF809752BA66}"/>
                </a:ext>
              </a:extLst>
            </p:cNvPr>
            <p:cNvSpPr/>
            <p:nvPr/>
          </p:nvSpPr>
          <p:spPr>
            <a:xfrm>
              <a:off x="4229700" y="4028300"/>
              <a:ext cx="266100" cy="266100"/>
            </a:xfrm>
            <a:custGeom>
              <a:avLst/>
              <a:gdLst/>
              <a:ahLst/>
              <a:cxnLst/>
              <a:rect l="l" t="t" r="r" b="b"/>
              <a:pathLst>
                <a:path w="10644" h="10644" extrusionOk="0">
                  <a:moveTo>
                    <a:pt x="5322" y="0"/>
                  </a:moveTo>
                  <a:cubicBezTo>
                    <a:pt x="2383" y="0"/>
                    <a:pt x="0" y="2382"/>
                    <a:pt x="0" y="5322"/>
                  </a:cubicBezTo>
                  <a:cubicBezTo>
                    <a:pt x="0" y="8261"/>
                    <a:pt x="2383" y="10643"/>
                    <a:pt x="5322" y="10643"/>
                  </a:cubicBezTo>
                  <a:cubicBezTo>
                    <a:pt x="8261" y="10643"/>
                    <a:pt x="10644" y="8261"/>
                    <a:pt x="10644" y="5322"/>
                  </a:cubicBezTo>
                  <a:cubicBezTo>
                    <a:pt x="10644" y="2382"/>
                    <a:pt x="8261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837;p44">
              <a:extLst>
                <a:ext uri="{FF2B5EF4-FFF2-40B4-BE49-F238E27FC236}">
                  <a16:creationId xmlns:a16="http://schemas.microsoft.com/office/drawing/2014/main" id="{F5025BBA-938F-0AF4-365E-7BB85E98942A}"/>
                </a:ext>
              </a:extLst>
            </p:cNvPr>
            <p:cNvSpPr/>
            <p:nvPr/>
          </p:nvSpPr>
          <p:spPr>
            <a:xfrm>
              <a:off x="4357700" y="4045850"/>
              <a:ext cx="2650" cy="21825"/>
            </a:xfrm>
            <a:custGeom>
              <a:avLst/>
              <a:gdLst/>
              <a:ahLst/>
              <a:cxnLst/>
              <a:rect l="l" t="t" r="r" b="b"/>
              <a:pathLst>
                <a:path w="106" h="873" extrusionOk="0">
                  <a:moveTo>
                    <a:pt x="57" y="1"/>
                  </a:moveTo>
                  <a:cubicBezTo>
                    <a:pt x="24" y="1"/>
                    <a:pt x="0" y="17"/>
                    <a:pt x="0" y="49"/>
                  </a:cubicBezTo>
                  <a:lnTo>
                    <a:pt x="0" y="824"/>
                  </a:lnTo>
                  <a:cubicBezTo>
                    <a:pt x="0" y="857"/>
                    <a:pt x="24" y="873"/>
                    <a:pt x="57" y="873"/>
                  </a:cubicBezTo>
                  <a:cubicBezTo>
                    <a:pt x="81" y="873"/>
                    <a:pt x="105" y="857"/>
                    <a:pt x="105" y="824"/>
                  </a:cubicBezTo>
                  <a:lnTo>
                    <a:pt x="105" y="49"/>
                  </a:lnTo>
                  <a:cubicBezTo>
                    <a:pt x="105" y="17"/>
                    <a:pt x="81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838;p44">
              <a:extLst>
                <a:ext uri="{FF2B5EF4-FFF2-40B4-BE49-F238E27FC236}">
                  <a16:creationId xmlns:a16="http://schemas.microsoft.com/office/drawing/2014/main" id="{30DFE51A-5A68-593C-4DC2-88783ECAE411}"/>
                </a:ext>
              </a:extLst>
            </p:cNvPr>
            <p:cNvSpPr/>
            <p:nvPr/>
          </p:nvSpPr>
          <p:spPr>
            <a:xfrm>
              <a:off x="4355675" y="4043825"/>
              <a:ext cx="7075" cy="7100"/>
            </a:xfrm>
            <a:custGeom>
              <a:avLst/>
              <a:gdLst/>
              <a:ahLst/>
              <a:cxnLst/>
              <a:rect l="l" t="t" r="r" b="b"/>
              <a:pathLst>
                <a:path w="283" h="284" extrusionOk="0">
                  <a:moveTo>
                    <a:pt x="146" y="1"/>
                  </a:moveTo>
                  <a:cubicBezTo>
                    <a:pt x="65" y="1"/>
                    <a:pt x="0" y="57"/>
                    <a:pt x="0" y="138"/>
                  </a:cubicBezTo>
                  <a:cubicBezTo>
                    <a:pt x="0" y="219"/>
                    <a:pt x="65" y="284"/>
                    <a:pt x="146" y="284"/>
                  </a:cubicBezTo>
                  <a:cubicBezTo>
                    <a:pt x="226" y="284"/>
                    <a:pt x="283" y="211"/>
                    <a:pt x="283" y="138"/>
                  </a:cubicBezTo>
                  <a:cubicBezTo>
                    <a:pt x="283" y="57"/>
                    <a:pt x="226" y="1"/>
                    <a:pt x="1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839;p44">
              <a:extLst>
                <a:ext uri="{FF2B5EF4-FFF2-40B4-BE49-F238E27FC236}">
                  <a16:creationId xmlns:a16="http://schemas.microsoft.com/office/drawing/2014/main" id="{20870C41-AE1D-42BC-07F5-CCE8F9876F18}"/>
                </a:ext>
              </a:extLst>
            </p:cNvPr>
            <p:cNvSpPr/>
            <p:nvPr/>
          </p:nvSpPr>
          <p:spPr>
            <a:xfrm>
              <a:off x="4306200" y="4215625"/>
              <a:ext cx="112875" cy="28100"/>
            </a:xfrm>
            <a:custGeom>
              <a:avLst/>
              <a:gdLst/>
              <a:ahLst/>
              <a:cxnLst/>
              <a:rect l="l" t="t" r="r" b="b"/>
              <a:pathLst>
                <a:path w="4515" h="1124" extrusionOk="0">
                  <a:moveTo>
                    <a:pt x="437" y="1"/>
                  </a:moveTo>
                  <a:cubicBezTo>
                    <a:pt x="195" y="1"/>
                    <a:pt x="1" y="195"/>
                    <a:pt x="1" y="437"/>
                  </a:cubicBezTo>
                  <a:lnTo>
                    <a:pt x="1" y="687"/>
                  </a:lnTo>
                  <a:cubicBezTo>
                    <a:pt x="1" y="930"/>
                    <a:pt x="195" y="1123"/>
                    <a:pt x="437" y="1123"/>
                  </a:cubicBezTo>
                  <a:lnTo>
                    <a:pt x="4079" y="1123"/>
                  </a:lnTo>
                  <a:cubicBezTo>
                    <a:pt x="4321" y="1123"/>
                    <a:pt x="4515" y="930"/>
                    <a:pt x="4515" y="687"/>
                  </a:cubicBezTo>
                  <a:lnTo>
                    <a:pt x="4515" y="437"/>
                  </a:lnTo>
                  <a:cubicBezTo>
                    <a:pt x="4515" y="195"/>
                    <a:pt x="4321" y="1"/>
                    <a:pt x="40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840;p44">
              <a:extLst>
                <a:ext uri="{FF2B5EF4-FFF2-40B4-BE49-F238E27FC236}">
                  <a16:creationId xmlns:a16="http://schemas.microsoft.com/office/drawing/2014/main" id="{9F702673-A1E5-E38E-2785-0860C045B53D}"/>
                </a:ext>
              </a:extLst>
            </p:cNvPr>
            <p:cNvSpPr/>
            <p:nvPr/>
          </p:nvSpPr>
          <p:spPr>
            <a:xfrm>
              <a:off x="4348000" y="406322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889" h="889" extrusionOk="0">
                  <a:moveTo>
                    <a:pt x="340" y="0"/>
                  </a:moveTo>
                  <a:cubicBezTo>
                    <a:pt x="146" y="0"/>
                    <a:pt x="0" y="146"/>
                    <a:pt x="0" y="339"/>
                  </a:cubicBezTo>
                  <a:lnTo>
                    <a:pt x="0" y="888"/>
                  </a:lnTo>
                  <a:lnTo>
                    <a:pt x="889" y="888"/>
                  </a:lnTo>
                  <a:lnTo>
                    <a:pt x="889" y="339"/>
                  </a:lnTo>
                  <a:cubicBezTo>
                    <a:pt x="889" y="146"/>
                    <a:pt x="735" y="0"/>
                    <a:pt x="542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841;p44">
              <a:extLst>
                <a:ext uri="{FF2B5EF4-FFF2-40B4-BE49-F238E27FC236}">
                  <a16:creationId xmlns:a16="http://schemas.microsoft.com/office/drawing/2014/main" id="{4C5F9583-FB1C-DFCF-044A-2186B5FAD9D1}"/>
                </a:ext>
              </a:extLst>
            </p:cNvPr>
            <p:cNvSpPr/>
            <p:nvPr/>
          </p:nvSpPr>
          <p:spPr>
            <a:xfrm>
              <a:off x="4254125" y="4133075"/>
              <a:ext cx="33750" cy="39175"/>
            </a:xfrm>
            <a:custGeom>
              <a:avLst/>
              <a:gdLst/>
              <a:ahLst/>
              <a:cxnLst/>
              <a:rect l="l" t="t" r="r" b="b"/>
              <a:pathLst>
                <a:path w="1350" h="1567" extrusionOk="0">
                  <a:moveTo>
                    <a:pt x="606" y="0"/>
                  </a:moveTo>
                  <a:cubicBezTo>
                    <a:pt x="267" y="0"/>
                    <a:pt x="1" y="275"/>
                    <a:pt x="1" y="606"/>
                  </a:cubicBezTo>
                  <a:lnTo>
                    <a:pt x="1" y="961"/>
                  </a:lnTo>
                  <a:cubicBezTo>
                    <a:pt x="1" y="1292"/>
                    <a:pt x="267" y="1567"/>
                    <a:pt x="606" y="1567"/>
                  </a:cubicBezTo>
                  <a:lnTo>
                    <a:pt x="1349" y="1567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842;p44">
              <a:extLst>
                <a:ext uri="{FF2B5EF4-FFF2-40B4-BE49-F238E27FC236}">
                  <a16:creationId xmlns:a16="http://schemas.microsoft.com/office/drawing/2014/main" id="{9DB99885-421C-CFFF-9AAB-0D160987FD88}"/>
                </a:ext>
              </a:extLst>
            </p:cNvPr>
            <p:cNvSpPr/>
            <p:nvPr/>
          </p:nvSpPr>
          <p:spPr>
            <a:xfrm>
              <a:off x="4437425" y="4133075"/>
              <a:ext cx="33950" cy="39175"/>
            </a:xfrm>
            <a:custGeom>
              <a:avLst/>
              <a:gdLst/>
              <a:ahLst/>
              <a:cxnLst/>
              <a:rect l="l" t="t" r="r" b="b"/>
              <a:pathLst>
                <a:path w="1358" h="1567" extrusionOk="0">
                  <a:moveTo>
                    <a:pt x="1" y="0"/>
                  </a:moveTo>
                  <a:lnTo>
                    <a:pt x="1" y="1567"/>
                  </a:lnTo>
                  <a:lnTo>
                    <a:pt x="752" y="1567"/>
                  </a:lnTo>
                  <a:cubicBezTo>
                    <a:pt x="1083" y="1567"/>
                    <a:pt x="1357" y="1292"/>
                    <a:pt x="1357" y="961"/>
                  </a:cubicBezTo>
                  <a:lnTo>
                    <a:pt x="1357" y="606"/>
                  </a:lnTo>
                  <a:cubicBezTo>
                    <a:pt x="1357" y="275"/>
                    <a:pt x="1083" y="0"/>
                    <a:pt x="752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843;p44">
              <a:extLst>
                <a:ext uri="{FF2B5EF4-FFF2-40B4-BE49-F238E27FC236}">
                  <a16:creationId xmlns:a16="http://schemas.microsoft.com/office/drawing/2014/main" id="{CB63CE01-1BCC-BB4E-7D63-CFEE2DDF4612}"/>
                </a:ext>
              </a:extLst>
            </p:cNvPr>
            <p:cNvSpPr/>
            <p:nvPr/>
          </p:nvSpPr>
          <p:spPr>
            <a:xfrm>
              <a:off x="4271475" y="4114900"/>
              <a:ext cx="182125" cy="114275"/>
            </a:xfrm>
            <a:custGeom>
              <a:avLst/>
              <a:gdLst/>
              <a:ahLst/>
              <a:cxnLst/>
              <a:rect l="l" t="t" r="r" b="b"/>
              <a:pathLst>
                <a:path w="7285" h="4571" extrusionOk="0">
                  <a:moveTo>
                    <a:pt x="6720" y="0"/>
                  </a:moveTo>
                  <a:cubicBezTo>
                    <a:pt x="6542" y="323"/>
                    <a:pt x="6332" y="671"/>
                    <a:pt x="5985" y="792"/>
                  </a:cubicBezTo>
                  <a:cubicBezTo>
                    <a:pt x="5831" y="840"/>
                    <a:pt x="5670" y="848"/>
                    <a:pt x="5508" y="856"/>
                  </a:cubicBezTo>
                  <a:cubicBezTo>
                    <a:pt x="4760" y="896"/>
                    <a:pt x="4009" y="933"/>
                    <a:pt x="3257" y="933"/>
                  </a:cubicBezTo>
                  <a:cubicBezTo>
                    <a:pt x="2783" y="933"/>
                    <a:pt x="2309" y="918"/>
                    <a:pt x="1834" y="881"/>
                  </a:cubicBezTo>
                  <a:cubicBezTo>
                    <a:pt x="1551" y="856"/>
                    <a:pt x="1285" y="832"/>
                    <a:pt x="1027" y="711"/>
                  </a:cubicBezTo>
                  <a:cubicBezTo>
                    <a:pt x="776" y="598"/>
                    <a:pt x="566" y="372"/>
                    <a:pt x="518" y="105"/>
                  </a:cubicBezTo>
                  <a:lnTo>
                    <a:pt x="485" y="81"/>
                  </a:lnTo>
                  <a:cubicBezTo>
                    <a:pt x="179" y="517"/>
                    <a:pt x="1" y="1026"/>
                    <a:pt x="1" y="1575"/>
                  </a:cubicBezTo>
                  <a:cubicBezTo>
                    <a:pt x="1" y="2100"/>
                    <a:pt x="171" y="2593"/>
                    <a:pt x="461" y="3029"/>
                  </a:cubicBezTo>
                  <a:cubicBezTo>
                    <a:pt x="978" y="3804"/>
                    <a:pt x="1899" y="4361"/>
                    <a:pt x="2989" y="4523"/>
                  </a:cubicBezTo>
                  <a:cubicBezTo>
                    <a:pt x="3199" y="4555"/>
                    <a:pt x="3425" y="4571"/>
                    <a:pt x="3643" y="4571"/>
                  </a:cubicBezTo>
                  <a:cubicBezTo>
                    <a:pt x="5662" y="4571"/>
                    <a:pt x="7285" y="3230"/>
                    <a:pt x="7285" y="1575"/>
                  </a:cubicBezTo>
                  <a:cubicBezTo>
                    <a:pt x="7285" y="1002"/>
                    <a:pt x="7099" y="469"/>
                    <a:pt x="67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844;p44">
              <a:extLst>
                <a:ext uri="{FF2B5EF4-FFF2-40B4-BE49-F238E27FC236}">
                  <a16:creationId xmlns:a16="http://schemas.microsoft.com/office/drawing/2014/main" id="{5C53448F-D671-224D-1711-CAB8074AD986}"/>
                </a:ext>
              </a:extLst>
            </p:cNvPr>
            <p:cNvSpPr/>
            <p:nvPr/>
          </p:nvSpPr>
          <p:spPr>
            <a:xfrm>
              <a:off x="4284000" y="4079575"/>
              <a:ext cx="156075" cy="58575"/>
            </a:xfrm>
            <a:custGeom>
              <a:avLst/>
              <a:gdLst/>
              <a:ahLst/>
              <a:cxnLst/>
              <a:rect l="l" t="t" r="r" b="b"/>
              <a:pathLst>
                <a:path w="6243" h="2343" extrusionOk="0">
                  <a:moveTo>
                    <a:pt x="3150" y="0"/>
                  </a:moveTo>
                  <a:cubicBezTo>
                    <a:pt x="1809" y="0"/>
                    <a:pt x="631" y="598"/>
                    <a:pt x="1" y="1494"/>
                  </a:cubicBezTo>
                  <a:lnTo>
                    <a:pt x="33" y="1518"/>
                  </a:lnTo>
                  <a:cubicBezTo>
                    <a:pt x="81" y="1785"/>
                    <a:pt x="291" y="2003"/>
                    <a:pt x="550" y="2124"/>
                  </a:cubicBezTo>
                  <a:cubicBezTo>
                    <a:pt x="800" y="2245"/>
                    <a:pt x="1083" y="2269"/>
                    <a:pt x="1357" y="2294"/>
                  </a:cubicBezTo>
                  <a:cubicBezTo>
                    <a:pt x="1834" y="2328"/>
                    <a:pt x="2313" y="2342"/>
                    <a:pt x="2793" y="2342"/>
                  </a:cubicBezTo>
                  <a:cubicBezTo>
                    <a:pt x="3540" y="2342"/>
                    <a:pt x="4289" y="2309"/>
                    <a:pt x="5032" y="2269"/>
                  </a:cubicBezTo>
                  <a:cubicBezTo>
                    <a:pt x="5193" y="2261"/>
                    <a:pt x="5355" y="2261"/>
                    <a:pt x="5508" y="2205"/>
                  </a:cubicBezTo>
                  <a:cubicBezTo>
                    <a:pt x="5847" y="2084"/>
                    <a:pt x="6057" y="1736"/>
                    <a:pt x="6243" y="1413"/>
                  </a:cubicBezTo>
                  <a:cubicBezTo>
                    <a:pt x="5605" y="566"/>
                    <a:pt x="4458" y="0"/>
                    <a:pt x="3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845;p44">
              <a:extLst>
                <a:ext uri="{FF2B5EF4-FFF2-40B4-BE49-F238E27FC236}">
                  <a16:creationId xmlns:a16="http://schemas.microsoft.com/office/drawing/2014/main" id="{E0E7C7A6-A226-F7B4-0729-FCC2E5F3873F}"/>
                </a:ext>
              </a:extLst>
            </p:cNvPr>
            <p:cNvSpPr/>
            <p:nvPr/>
          </p:nvSpPr>
          <p:spPr>
            <a:xfrm>
              <a:off x="4339925" y="4173950"/>
              <a:ext cx="45650" cy="12650"/>
            </a:xfrm>
            <a:custGeom>
              <a:avLst/>
              <a:gdLst/>
              <a:ahLst/>
              <a:cxnLst/>
              <a:rect l="l" t="t" r="r" b="b"/>
              <a:pathLst>
                <a:path w="1826" h="506" extrusionOk="0">
                  <a:moveTo>
                    <a:pt x="51" y="0"/>
                  </a:moveTo>
                  <a:cubicBezTo>
                    <a:pt x="43" y="0"/>
                    <a:pt x="34" y="4"/>
                    <a:pt x="25" y="13"/>
                  </a:cubicBezTo>
                  <a:cubicBezTo>
                    <a:pt x="9" y="29"/>
                    <a:pt x="0" y="61"/>
                    <a:pt x="17" y="85"/>
                  </a:cubicBezTo>
                  <a:cubicBezTo>
                    <a:pt x="227" y="344"/>
                    <a:pt x="566" y="505"/>
                    <a:pt x="913" y="505"/>
                  </a:cubicBezTo>
                  <a:cubicBezTo>
                    <a:pt x="1260" y="505"/>
                    <a:pt x="1591" y="352"/>
                    <a:pt x="1809" y="93"/>
                  </a:cubicBezTo>
                  <a:cubicBezTo>
                    <a:pt x="1825" y="69"/>
                    <a:pt x="1825" y="45"/>
                    <a:pt x="1801" y="21"/>
                  </a:cubicBezTo>
                  <a:cubicBezTo>
                    <a:pt x="1795" y="17"/>
                    <a:pt x="1785" y="15"/>
                    <a:pt x="1775" y="15"/>
                  </a:cubicBezTo>
                  <a:cubicBezTo>
                    <a:pt x="1760" y="15"/>
                    <a:pt x="1743" y="19"/>
                    <a:pt x="1729" y="29"/>
                  </a:cubicBezTo>
                  <a:cubicBezTo>
                    <a:pt x="1543" y="263"/>
                    <a:pt x="1236" y="408"/>
                    <a:pt x="921" y="408"/>
                  </a:cubicBezTo>
                  <a:lnTo>
                    <a:pt x="913" y="408"/>
                  </a:lnTo>
                  <a:cubicBezTo>
                    <a:pt x="606" y="408"/>
                    <a:pt x="299" y="263"/>
                    <a:pt x="97" y="21"/>
                  </a:cubicBezTo>
                  <a:cubicBezTo>
                    <a:pt x="82" y="10"/>
                    <a:pt x="67" y="0"/>
                    <a:pt x="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846;p44">
              <a:extLst>
                <a:ext uri="{FF2B5EF4-FFF2-40B4-BE49-F238E27FC236}">
                  <a16:creationId xmlns:a16="http://schemas.microsoft.com/office/drawing/2014/main" id="{9F502946-B4A8-8C8B-2F22-D02FA9ACEF9C}"/>
                </a:ext>
              </a:extLst>
            </p:cNvPr>
            <p:cNvSpPr/>
            <p:nvPr/>
          </p:nvSpPr>
          <p:spPr>
            <a:xfrm>
              <a:off x="4314075" y="415447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0"/>
                  </a:moveTo>
                  <a:cubicBezTo>
                    <a:pt x="122" y="0"/>
                    <a:pt x="1" y="121"/>
                    <a:pt x="1" y="275"/>
                  </a:cubicBezTo>
                  <a:cubicBezTo>
                    <a:pt x="1" y="428"/>
                    <a:pt x="122" y="549"/>
                    <a:pt x="275" y="549"/>
                  </a:cubicBezTo>
                  <a:cubicBezTo>
                    <a:pt x="429" y="549"/>
                    <a:pt x="550" y="420"/>
                    <a:pt x="550" y="275"/>
                  </a:cubicBezTo>
                  <a:cubicBezTo>
                    <a:pt x="550" y="121"/>
                    <a:pt x="429" y="0"/>
                    <a:pt x="2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847;p44">
              <a:extLst>
                <a:ext uri="{FF2B5EF4-FFF2-40B4-BE49-F238E27FC236}">
                  <a16:creationId xmlns:a16="http://schemas.microsoft.com/office/drawing/2014/main" id="{474BA5D4-0AB5-0F55-E9F5-C0822C808E35}"/>
                </a:ext>
              </a:extLst>
            </p:cNvPr>
            <p:cNvSpPr/>
            <p:nvPr/>
          </p:nvSpPr>
          <p:spPr>
            <a:xfrm>
              <a:off x="4397875" y="4154475"/>
              <a:ext cx="13550" cy="13750"/>
            </a:xfrm>
            <a:custGeom>
              <a:avLst/>
              <a:gdLst/>
              <a:ahLst/>
              <a:cxnLst/>
              <a:rect l="l" t="t" r="r" b="b"/>
              <a:pathLst>
                <a:path w="542" h="550" extrusionOk="0">
                  <a:moveTo>
                    <a:pt x="275" y="0"/>
                  </a:moveTo>
                  <a:cubicBezTo>
                    <a:pt x="121" y="0"/>
                    <a:pt x="0" y="121"/>
                    <a:pt x="0" y="275"/>
                  </a:cubicBezTo>
                  <a:cubicBezTo>
                    <a:pt x="0" y="428"/>
                    <a:pt x="121" y="549"/>
                    <a:pt x="275" y="549"/>
                  </a:cubicBezTo>
                  <a:cubicBezTo>
                    <a:pt x="420" y="549"/>
                    <a:pt x="541" y="428"/>
                    <a:pt x="541" y="275"/>
                  </a:cubicBezTo>
                  <a:cubicBezTo>
                    <a:pt x="541" y="121"/>
                    <a:pt x="420" y="0"/>
                    <a:pt x="2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848;p44">
              <a:extLst>
                <a:ext uri="{FF2B5EF4-FFF2-40B4-BE49-F238E27FC236}">
                  <a16:creationId xmlns:a16="http://schemas.microsoft.com/office/drawing/2014/main" id="{BBB9F365-E0B4-6CD5-8D73-5F4EA95C000B}"/>
                </a:ext>
              </a:extLst>
            </p:cNvPr>
            <p:cNvSpPr/>
            <p:nvPr/>
          </p:nvSpPr>
          <p:spPr>
            <a:xfrm>
              <a:off x="4283400" y="4190800"/>
              <a:ext cx="63000" cy="37375"/>
            </a:xfrm>
            <a:custGeom>
              <a:avLst/>
              <a:gdLst/>
              <a:ahLst/>
              <a:cxnLst/>
              <a:rect l="l" t="t" r="r" b="b"/>
              <a:pathLst>
                <a:path w="2520" h="1495" extrusionOk="0">
                  <a:moveTo>
                    <a:pt x="0" y="1"/>
                  </a:moveTo>
                  <a:cubicBezTo>
                    <a:pt x="509" y="784"/>
                    <a:pt x="1430" y="1333"/>
                    <a:pt x="2520" y="1495"/>
                  </a:cubicBezTo>
                  <a:lnTo>
                    <a:pt x="2520" y="1147"/>
                  </a:lnTo>
                  <a:cubicBezTo>
                    <a:pt x="2520" y="509"/>
                    <a:pt x="2003" y="1"/>
                    <a:pt x="1381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849;p44">
              <a:extLst>
                <a:ext uri="{FF2B5EF4-FFF2-40B4-BE49-F238E27FC236}">
                  <a16:creationId xmlns:a16="http://schemas.microsoft.com/office/drawing/2014/main" id="{40FF5279-7457-8860-FC98-6A84ADBF9675}"/>
                </a:ext>
              </a:extLst>
            </p:cNvPr>
            <p:cNvSpPr/>
            <p:nvPr/>
          </p:nvSpPr>
          <p:spPr>
            <a:xfrm>
              <a:off x="4379300" y="4190800"/>
              <a:ext cx="63000" cy="37375"/>
            </a:xfrm>
            <a:custGeom>
              <a:avLst/>
              <a:gdLst/>
              <a:ahLst/>
              <a:cxnLst/>
              <a:rect l="l" t="t" r="r" b="b"/>
              <a:pathLst>
                <a:path w="2520" h="1495" extrusionOk="0">
                  <a:moveTo>
                    <a:pt x="1139" y="1"/>
                  </a:moveTo>
                  <a:cubicBezTo>
                    <a:pt x="501" y="1"/>
                    <a:pt x="0" y="509"/>
                    <a:pt x="0" y="1147"/>
                  </a:cubicBezTo>
                  <a:lnTo>
                    <a:pt x="0" y="1495"/>
                  </a:lnTo>
                  <a:cubicBezTo>
                    <a:pt x="1090" y="1333"/>
                    <a:pt x="2003" y="784"/>
                    <a:pt x="2520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850;p44">
              <a:extLst>
                <a:ext uri="{FF2B5EF4-FFF2-40B4-BE49-F238E27FC236}">
                  <a16:creationId xmlns:a16="http://schemas.microsoft.com/office/drawing/2014/main" id="{FA8A4E1E-6670-4E24-1212-FF53A71EECD4}"/>
                </a:ext>
              </a:extLst>
            </p:cNvPr>
            <p:cNvSpPr/>
            <p:nvPr/>
          </p:nvSpPr>
          <p:spPr>
            <a:xfrm>
              <a:off x="4681700" y="3957700"/>
              <a:ext cx="215025" cy="253525"/>
            </a:xfrm>
            <a:custGeom>
              <a:avLst/>
              <a:gdLst/>
              <a:ahLst/>
              <a:cxnLst/>
              <a:rect l="l" t="t" r="r" b="b"/>
              <a:pathLst>
                <a:path w="8601" h="10141" extrusionOk="0">
                  <a:moveTo>
                    <a:pt x="2737" y="0"/>
                  </a:moveTo>
                  <a:cubicBezTo>
                    <a:pt x="2611" y="0"/>
                    <a:pt x="2485" y="7"/>
                    <a:pt x="2359" y="22"/>
                  </a:cubicBezTo>
                  <a:cubicBezTo>
                    <a:pt x="1374" y="135"/>
                    <a:pt x="437" y="789"/>
                    <a:pt x="178" y="1726"/>
                  </a:cubicBezTo>
                  <a:cubicBezTo>
                    <a:pt x="1" y="2356"/>
                    <a:pt x="138" y="3018"/>
                    <a:pt x="348" y="3632"/>
                  </a:cubicBezTo>
                  <a:cubicBezTo>
                    <a:pt x="421" y="3834"/>
                    <a:pt x="502" y="4035"/>
                    <a:pt x="526" y="4253"/>
                  </a:cubicBezTo>
                  <a:cubicBezTo>
                    <a:pt x="623" y="4867"/>
                    <a:pt x="308" y="5481"/>
                    <a:pt x="397" y="6095"/>
                  </a:cubicBezTo>
                  <a:cubicBezTo>
                    <a:pt x="405" y="6175"/>
                    <a:pt x="437" y="6272"/>
                    <a:pt x="518" y="6296"/>
                  </a:cubicBezTo>
                  <a:cubicBezTo>
                    <a:pt x="538" y="6307"/>
                    <a:pt x="560" y="6311"/>
                    <a:pt x="582" y="6311"/>
                  </a:cubicBezTo>
                  <a:cubicBezTo>
                    <a:pt x="612" y="6311"/>
                    <a:pt x="643" y="6302"/>
                    <a:pt x="671" y="6288"/>
                  </a:cubicBezTo>
                  <a:cubicBezTo>
                    <a:pt x="849" y="6232"/>
                    <a:pt x="1034" y="6175"/>
                    <a:pt x="1204" y="6151"/>
                  </a:cubicBezTo>
                  <a:cubicBezTo>
                    <a:pt x="1559" y="6781"/>
                    <a:pt x="1995" y="7379"/>
                    <a:pt x="2480" y="7920"/>
                  </a:cubicBezTo>
                  <a:cubicBezTo>
                    <a:pt x="2569" y="8025"/>
                    <a:pt x="2666" y="8121"/>
                    <a:pt x="2779" y="8202"/>
                  </a:cubicBezTo>
                  <a:cubicBezTo>
                    <a:pt x="2919" y="8295"/>
                    <a:pt x="3088" y="8341"/>
                    <a:pt x="3257" y="8341"/>
                  </a:cubicBezTo>
                  <a:cubicBezTo>
                    <a:pt x="3516" y="8341"/>
                    <a:pt x="3776" y="8234"/>
                    <a:pt x="3942" y="8025"/>
                  </a:cubicBezTo>
                  <a:cubicBezTo>
                    <a:pt x="4160" y="8719"/>
                    <a:pt x="4394" y="9414"/>
                    <a:pt x="4709" y="10100"/>
                  </a:cubicBezTo>
                  <a:cubicBezTo>
                    <a:pt x="4717" y="10116"/>
                    <a:pt x="4717" y="10132"/>
                    <a:pt x="4725" y="10140"/>
                  </a:cubicBezTo>
                  <a:cubicBezTo>
                    <a:pt x="4781" y="10124"/>
                    <a:pt x="4838" y="10108"/>
                    <a:pt x="4886" y="10084"/>
                  </a:cubicBezTo>
                  <a:cubicBezTo>
                    <a:pt x="4886" y="10076"/>
                    <a:pt x="4903" y="10076"/>
                    <a:pt x="4903" y="10076"/>
                  </a:cubicBezTo>
                  <a:cubicBezTo>
                    <a:pt x="6283" y="9518"/>
                    <a:pt x="7309" y="8331"/>
                    <a:pt x="8601" y="7467"/>
                  </a:cubicBezTo>
                  <a:cubicBezTo>
                    <a:pt x="8060" y="6902"/>
                    <a:pt x="7543" y="6272"/>
                    <a:pt x="7333" y="5513"/>
                  </a:cubicBezTo>
                  <a:cubicBezTo>
                    <a:pt x="7244" y="5198"/>
                    <a:pt x="7212" y="4867"/>
                    <a:pt x="7180" y="4544"/>
                  </a:cubicBezTo>
                  <a:cubicBezTo>
                    <a:pt x="7059" y="3777"/>
                    <a:pt x="6841" y="3018"/>
                    <a:pt x="6518" y="2315"/>
                  </a:cubicBezTo>
                  <a:cubicBezTo>
                    <a:pt x="6413" y="2089"/>
                    <a:pt x="6300" y="1855"/>
                    <a:pt x="6154" y="1653"/>
                  </a:cubicBezTo>
                  <a:cubicBezTo>
                    <a:pt x="5888" y="1290"/>
                    <a:pt x="5516" y="1007"/>
                    <a:pt x="5129" y="765"/>
                  </a:cubicBezTo>
                  <a:cubicBezTo>
                    <a:pt x="4412" y="315"/>
                    <a:pt x="3580" y="0"/>
                    <a:pt x="2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851;p44">
              <a:extLst>
                <a:ext uri="{FF2B5EF4-FFF2-40B4-BE49-F238E27FC236}">
                  <a16:creationId xmlns:a16="http://schemas.microsoft.com/office/drawing/2014/main" id="{2D8A16D6-AB0D-0420-D6B0-9BE48BC377C6}"/>
                </a:ext>
              </a:extLst>
            </p:cNvPr>
            <p:cNvSpPr/>
            <p:nvPr/>
          </p:nvSpPr>
          <p:spPr>
            <a:xfrm>
              <a:off x="4799200" y="4065600"/>
              <a:ext cx="26675" cy="10550"/>
            </a:xfrm>
            <a:custGeom>
              <a:avLst/>
              <a:gdLst/>
              <a:ahLst/>
              <a:cxnLst/>
              <a:rect l="l" t="t" r="r" b="b"/>
              <a:pathLst>
                <a:path w="1067" h="422" extrusionOk="0">
                  <a:moveTo>
                    <a:pt x="1011" y="0"/>
                  </a:moveTo>
                  <a:cubicBezTo>
                    <a:pt x="998" y="0"/>
                    <a:pt x="986" y="6"/>
                    <a:pt x="978" y="18"/>
                  </a:cubicBezTo>
                  <a:cubicBezTo>
                    <a:pt x="816" y="188"/>
                    <a:pt x="582" y="285"/>
                    <a:pt x="348" y="309"/>
                  </a:cubicBezTo>
                  <a:cubicBezTo>
                    <a:pt x="332" y="310"/>
                    <a:pt x="315" y="311"/>
                    <a:pt x="297" y="311"/>
                  </a:cubicBezTo>
                  <a:cubicBezTo>
                    <a:pt x="223" y="311"/>
                    <a:pt x="135" y="295"/>
                    <a:pt x="89" y="236"/>
                  </a:cubicBezTo>
                  <a:cubicBezTo>
                    <a:pt x="77" y="228"/>
                    <a:pt x="65" y="224"/>
                    <a:pt x="53" y="224"/>
                  </a:cubicBezTo>
                  <a:cubicBezTo>
                    <a:pt x="41" y="224"/>
                    <a:pt x="29" y="228"/>
                    <a:pt x="17" y="236"/>
                  </a:cubicBezTo>
                  <a:cubicBezTo>
                    <a:pt x="1" y="260"/>
                    <a:pt x="1" y="285"/>
                    <a:pt x="17" y="309"/>
                  </a:cubicBezTo>
                  <a:cubicBezTo>
                    <a:pt x="81" y="365"/>
                    <a:pt x="178" y="406"/>
                    <a:pt x="307" y="406"/>
                  </a:cubicBezTo>
                  <a:cubicBezTo>
                    <a:pt x="324" y="406"/>
                    <a:pt x="340" y="406"/>
                    <a:pt x="364" y="422"/>
                  </a:cubicBezTo>
                  <a:cubicBezTo>
                    <a:pt x="614" y="398"/>
                    <a:pt x="865" y="277"/>
                    <a:pt x="1050" y="83"/>
                  </a:cubicBezTo>
                  <a:cubicBezTo>
                    <a:pt x="1067" y="67"/>
                    <a:pt x="1067" y="34"/>
                    <a:pt x="1050" y="18"/>
                  </a:cubicBezTo>
                  <a:cubicBezTo>
                    <a:pt x="1038" y="6"/>
                    <a:pt x="1024" y="0"/>
                    <a:pt x="10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852;p44">
              <a:extLst>
                <a:ext uri="{FF2B5EF4-FFF2-40B4-BE49-F238E27FC236}">
                  <a16:creationId xmlns:a16="http://schemas.microsoft.com/office/drawing/2014/main" id="{5F9A420C-2E8B-6077-DD6A-DA8D98319742}"/>
                </a:ext>
              </a:extLst>
            </p:cNvPr>
            <p:cNvSpPr/>
            <p:nvPr/>
          </p:nvSpPr>
          <p:spPr>
            <a:xfrm>
              <a:off x="4780025" y="4102575"/>
              <a:ext cx="42025" cy="108650"/>
            </a:xfrm>
            <a:custGeom>
              <a:avLst/>
              <a:gdLst/>
              <a:ahLst/>
              <a:cxnLst/>
              <a:rect l="l" t="t" r="r" b="b"/>
              <a:pathLst>
                <a:path w="1681" h="4346" extrusionOk="0">
                  <a:moveTo>
                    <a:pt x="1680" y="1"/>
                  </a:moveTo>
                  <a:lnTo>
                    <a:pt x="1680" y="1"/>
                  </a:lnTo>
                  <a:cubicBezTo>
                    <a:pt x="1212" y="792"/>
                    <a:pt x="655" y="1567"/>
                    <a:pt x="0" y="2230"/>
                  </a:cubicBezTo>
                  <a:cubicBezTo>
                    <a:pt x="227" y="2932"/>
                    <a:pt x="461" y="3651"/>
                    <a:pt x="784" y="4345"/>
                  </a:cubicBezTo>
                  <a:cubicBezTo>
                    <a:pt x="832" y="4329"/>
                    <a:pt x="897" y="4313"/>
                    <a:pt x="945" y="4289"/>
                  </a:cubicBezTo>
                  <a:cubicBezTo>
                    <a:pt x="945" y="4281"/>
                    <a:pt x="953" y="4281"/>
                    <a:pt x="953" y="4281"/>
                  </a:cubicBezTo>
                  <a:lnTo>
                    <a:pt x="945" y="4256"/>
                  </a:lnTo>
                  <a:cubicBezTo>
                    <a:pt x="1478" y="2908"/>
                    <a:pt x="1583" y="1430"/>
                    <a:pt x="1680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853;p44">
              <a:extLst>
                <a:ext uri="{FF2B5EF4-FFF2-40B4-BE49-F238E27FC236}">
                  <a16:creationId xmlns:a16="http://schemas.microsoft.com/office/drawing/2014/main" id="{4533A1B2-C24A-AB2B-1220-46BE22AC5658}"/>
                </a:ext>
              </a:extLst>
            </p:cNvPr>
            <p:cNvSpPr/>
            <p:nvPr/>
          </p:nvSpPr>
          <p:spPr>
            <a:xfrm>
              <a:off x="4701700" y="4048650"/>
              <a:ext cx="35350" cy="8325"/>
            </a:xfrm>
            <a:custGeom>
              <a:avLst/>
              <a:gdLst/>
              <a:ahLst/>
              <a:cxnLst/>
              <a:rect l="l" t="t" r="r" b="b"/>
              <a:pathLst>
                <a:path w="1414" h="333" extrusionOk="0">
                  <a:moveTo>
                    <a:pt x="608" y="0"/>
                  </a:moveTo>
                  <a:cubicBezTo>
                    <a:pt x="405" y="0"/>
                    <a:pt x="201" y="52"/>
                    <a:pt x="33" y="155"/>
                  </a:cubicBezTo>
                  <a:cubicBezTo>
                    <a:pt x="0" y="179"/>
                    <a:pt x="0" y="212"/>
                    <a:pt x="8" y="228"/>
                  </a:cubicBezTo>
                  <a:cubicBezTo>
                    <a:pt x="25" y="249"/>
                    <a:pt x="44" y="257"/>
                    <a:pt x="60" y="257"/>
                  </a:cubicBezTo>
                  <a:cubicBezTo>
                    <a:pt x="68" y="257"/>
                    <a:pt x="76" y="255"/>
                    <a:pt x="81" y="252"/>
                  </a:cubicBezTo>
                  <a:cubicBezTo>
                    <a:pt x="239" y="154"/>
                    <a:pt x="423" y="98"/>
                    <a:pt x="608" y="98"/>
                  </a:cubicBezTo>
                  <a:cubicBezTo>
                    <a:pt x="650" y="98"/>
                    <a:pt x="693" y="101"/>
                    <a:pt x="735" y="107"/>
                  </a:cubicBezTo>
                  <a:cubicBezTo>
                    <a:pt x="816" y="115"/>
                    <a:pt x="913" y="147"/>
                    <a:pt x="1010" y="179"/>
                  </a:cubicBezTo>
                  <a:cubicBezTo>
                    <a:pt x="1115" y="220"/>
                    <a:pt x="1220" y="260"/>
                    <a:pt x="1325" y="317"/>
                  </a:cubicBezTo>
                  <a:cubicBezTo>
                    <a:pt x="1325" y="333"/>
                    <a:pt x="1333" y="333"/>
                    <a:pt x="1341" y="333"/>
                  </a:cubicBezTo>
                  <a:cubicBezTo>
                    <a:pt x="1365" y="333"/>
                    <a:pt x="1373" y="317"/>
                    <a:pt x="1405" y="301"/>
                  </a:cubicBezTo>
                  <a:cubicBezTo>
                    <a:pt x="1413" y="268"/>
                    <a:pt x="1405" y="236"/>
                    <a:pt x="1381" y="228"/>
                  </a:cubicBezTo>
                  <a:cubicBezTo>
                    <a:pt x="1284" y="171"/>
                    <a:pt x="1163" y="115"/>
                    <a:pt x="1050" y="74"/>
                  </a:cubicBezTo>
                  <a:cubicBezTo>
                    <a:pt x="953" y="34"/>
                    <a:pt x="848" y="18"/>
                    <a:pt x="759" y="10"/>
                  </a:cubicBezTo>
                  <a:cubicBezTo>
                    <a:pt x="709" y="3"/>
                    <a:pt x="659" y="0"/>
                    <a:pt x="6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854;p44">
              <a:extLst>
                <a:ext uri="{FF2B5EF4-FFF2-40B4-BE49-F238E27FC236}">
                  <a16:creationId xmlns:a16="http://schemas.microsoft.com/office/drawing/2014/main" id="{9F88C52D-0C40-F28C-E15E-CFF397EB2514}"/>
                </a:ext>
              </a:extLst>
            </p:cNvPr>
            <p:cNvSpPr/>
            <p:nvPr/>
          </p:nvSpPr>
          <p:spPr>
            <a:xfrm>
              <a:off x="4712800" y="4062275"/>
              <a:ext cx="12325" cy="14375"/>
            </a:xfrm>
            <a:custGeom>
              <a:avLst/>
              <a:gdLst/>
              <a:ahLst/>
              <a:cxnLst/>
              <a:rect l="l" t="t" r="r" b="b"/>
              <a:pathLst>
                <a:path w="493" h="575" extrusionOk="0">
                  <a:moveTo>
                    <a:pt x="121" y="1"/>
                  </a:moveTo>
                  <a:cubicBezTo>
                    <a:pt x="96" y="1"/>
                    <a:pt x="78" y="4"/>
                    <a:pt x="73" y="14"/>
                  </a:cubicBezTo>
                  <a:cubicBezTo>
                    <a:pt x="49" y="54"/>
                    <a:pt x="33" y="95"/>
                    <a:pt x="0" y="135"/>
                  </a:cubicBezTo>
                  <a:cubicBezTo>
                    <a:pt x="73" y="313"/>
                    <a:pt x="162" y="490"/>
                    <a:pt x="332" y="563"/>
                  </a:cubicBezTo>
                  <a:cubicBezTo>
                    <a:pt x="349" y="569"/>
                    <a:pt x="362" y="574"/>
                    <a:pt x="379" y="574"/>
                  </a:cubicBezTo>
                  <a:cubicBezTo>
                    <a:pt x="387" y="574"/>
                    <a:pt x="395" y="573"/>
                    <a:pt x="404" y="571"/>
                  </a:cubicBezTo>
                  <a:cubicBezTo>
                    <a:pt x="453" y="563"/>
                    <a:pt x="477" y="523"/>
                    <a:pt x="485" y="474"/>
                  </a:cubicBezTo>
                  <a:cubicBezTo>
                    <a:pt x="493" y="402"/>
                    <a:pt x="485" y="321"/>
                    <a:pt x="445" y="256"/>
                  </a:cubicBezTo>
                  <a:cubicBezTo>
                    <a:pt x="412" y="200"/>
                    <a:pt x="364" y="135"/>
                    <a:pt x="299" y="87"/>
                  </a:cubicBezTo>
                  <a:cubicBezTo>
                    <a:pt x="259" y="54"/>
                    <a:pt x="227" y="14"/>
                    <a:pt x="178" y="6"/>
                  </a:cubicBezTo>
                  <a:cubicBezTo>
                    <a:pt x="158" y="3"/>
                    <a:pt x="138" y="1"/>
                    <a:pt x="1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855;p44">
              <a:extLst>
                <a:ext uri="{FF2B5EF4-FFF2-40B4-BE49-F238E27FC236}">
                  <a16:creationId xmlns:a16="http://schemas.microsoft.com/office/drawing/2014/main" id="{4525AD8C-FF1C-21BD-A91C-0026C88284B3}"/>
                </a:ext>
              </a:extLst>
            </p:cNvPr>
            <p:cNvSpPr/>
            <p:nvPr/>
          </p:nvSpPr>
          <p:spPr>
            <a:xfrm>
              <a:off x="4756000" y="4621225"/>
              <a:ext cx="81175" cy="91875"/>
            </a:xfrm>
            <a:custGeom>
              <a:avLst/>
              <a:gdLst/>
              <a:ahLst/>
              <a:cxnLst/>
              <a:rect l="l" t="t" r="r" b="b"/>
              <a:pathLst>
                <a:path w="3247" h="3675" extrusionOk="0">
                  <a:moveTo>
                    <a:pt x="57" y="0"/>
                  </a:moveTo>
                  <a:lnTo>
                    <a:pt x="57" y="0"/>
                  </a:lnTo>
                  <a:cubicBezTo>
                    <a:pt x="1" y="670"/>
                    <a:pt x="81" y="1373"/>
                    <a:pt x="356" y="1987"/>
                  </a:cubicBezTo>
                  <a:cubicBezTo>
                    <a:pt x="622" y="2600"/>
                    <a:pt x="1107" y="3149"/>
                    <a:pt x="1737" y="3416"/>
                  </a:cubicBezTo>
                  <a:cubicBezTo>
                    <a:pt x="1987" y="3529"/>
                    <a:pt x="2254" y="3593"/>
                    <a:pt x="2512" y="3658"/>
                  </a:cubicBezTo>
                  <a:lnTo>
                    <a:pt x="2552" y="3674"/>
                  </a:lnTo>
                  <a:cubicBezTo>
                    <a:pt x="2738" y="2770"/>
                    <a:pt x="2964" y="1898"/>
                    <a:pt x="3239" y="1017"/>
                  </a:cubicBezTo>
                  <a:lnTo>
                    <a:pt x="3247" y="977"/>
                  </a:lnTo>
                  <a:cubicBezTo>
                    <a:pt x="3069" y="913"/>
                    <a:pt x="2883" y="848"/>
                    <a:pt x="2714" y="775"/>
                  </a:cubicBezTo>
                  <a:cubicBezTo>
                    <a:pt x="2334" y="622"/>
                    <a:pt x="1963" y="428"/>
                    <a:pt x="1583" y="299"/>
                  </a:cubicBezTo>
                  <a:cubicBezTo>
                    <a:pt x="1155" y="145"/>
                    <a:pt x="719" y="65"/>
                    <a:pt x="267" y="16"/>
                  </a:cubicBezTo>
                  <a:cubicBezTo>
                    <a:pt x="202" y="8"/>
                    <a:pt x="130" y="8"/>
                    <a:pt x="57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856;p44">
              <a:extLst>
                <a:ext uri="{FF2B5EF4-FFF2-40B4-BE49-F238E27FC236}">
                  <a16:creationId xmlns:a16="http://schemas.microsoft.com/office/drawing/2014/main" id="{2A2F1539-F7EC-8EB0-042E-8958B2C2B416}"/>
                </a:ext>
              </a:extLst>
            </p:cNvPr>
            <p:cNvSpPr/>
            <p:nvPr/>
          </p:nvSpPr>
          <p:spPr>
            <a:xfrm>
              <a:off x="4807475" y="4645850"/>
              <a:ext cx="113275" cy="159500"/>
            </a:xfrm>
            <a:custGeom>
              <a:avLst/>
              <a:gdLst/>
              <a:ahLst/>
              <a:cxnLst/>
              <a:rect l="l" t="t" r="r" b="b"/>
              <a:pathLst>
                <a:path w="4531" h="6380" extrusionOk="0">
                  <a:moveTo>
                    <a:pt x="1188" y="0"/>
                  </a:moveTo>
                  <a:lnTo>
                    <a:pt x="1180" y="41"/>
                  </a:lnTo>
                  <a:cubicBezTo>
                    <a:pt x="905" y="913"/>
                    <a:pt x="679" y="1801"/>
                    <a:pt x="493" y="2697"/>
                  </a:cubicBezTo>
                  <a:cubicBezTo>
                    <a:pt x="243" y="3917"/>
                    <a:pt x="81" y="5152"/>
                    <a:pt x="1" y="6380"/>
                  </a:cubicBezTo>
                  <a:cubicBezTo>
                    <a:pt x="1131" y="6363"/>
                    <a:pt x="2262" y="6307"/>
                    <a:pt x="3392" y="6210"/>
                  </a:cubicBezTo>
                  <a:cubicBezTo>
                    <a:pt x="3271" y="4328"/>
                    <a:pt x="3909" y="2503"/>
                    <a:pt x="4531" y="751"/>
                  </a:cubicBezTo>
                  <a:lnTo>
                    <a:pt x="4523" y="679"/>
                  </a:lnTo>
                  <a:cubicBezTo>
                    <a:pt x="4452" y="684"/>
                    <a:pt x="4381" y="686"/>
                    <a:pt x="4310" y="686"/>
                  </a:cubicBezTo>
                  <a:cubicBezTo>
                    <a:pt x="3821" y="686"/>
                    <a:pt x="3325" y="572"/>
                    <a:pt x="2859" y="452"/>
                  </a:cubicBezTo>
                  <a:cubicBezTo>
                    <a:pt x="2302" y="315"/>
                    <a:pt x="1737" y="170"/>
                    <a:pt x="1188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857;p44">
              <a:extLst>
                <a:ext uri="{FF2B5EF4-FFF2-40B4-BE49-F238E27FC236}">
                  <a16:creationId xmlns:a16="http://schemas.microsoft.com/office/drawing/2014/main" id="{F6F9E83A-439A-C902-D879-AF43ACA03C5E}"/>
                </a:ext>
              </a:extLst>
            </p:cNvPr>
            <p:cNvSpPr/>
            <p:nvPr/>
          </p:nvSpPr>
          <p:spPr>
            <a:xfrm>
              <a:off x="4696450" y="4620250"/>
              <a:ext cx="123375" cy="184975"/>
            </a:xfrm>
            <a:custGeom>
              <a:avLst/>
              <a:gdLst/>
              <a:ahLst/>
              <a:cxnLst/>
              <a:rect l="l" t="t" r="r" b="b"/>
              <a:pathLst>
                <a:path w="4935" h="7399" extrusionOk="0">
                  <a:moveTo>
                    <a:pt x="1589" y="1"/>
                  </a:moveTo>
                  <a:cubicBezTo>
                    <a:pt x="1074" y="1"/>
                    <a:pt x="556" y="42"/>
                    <a:pt x="41" y="120"/>
                  </a:cubicBezTo>
                  <a:cubicBezTo>
                    <a:pt x="0" y="2478"/>
                    <a:pt x="0" y="7210"/>
                    <a:pt x="0" y="7210"/>
                  </a:cubicBezTo>
                  <a:cubicBezTo>
                    <a:pt x="1309" y="7339"/>
                    <a:pt x="2630" y="7398"/>
                    <a:pt x="3952" y="7398"/>
                  </a:cubicBezTo>
                  <a:cubicBezTo>
                    <a:pt x="4115" y="7398"/>
                    <a:pt x="4279" y="7397"/>
                    <a:pt x="4442" y="7396"/>
                  </a:cubicBezTo>
                  <a:cubicBezTo>
                    <a:pt x="4522" y="6152"/>
                    <a:pt x="4684" y="4925"/>
                    <a:pt x="4934" y="3713"/>
                  </a:cubicBezTo>
                  <a:lnTo>
                    <a:pt x="4894" y="3697"/>
                  </a:lnTo>
                  <a:cubicBezTo>
                    <a:pt x="4636" y="3641"/>
                    <a:pt x="4369" y="3568"/>
                    <a:pt x="4119" y="3455"/>
                  </a:cubicBezTo>
                  <a:cubicBezTo>
                    <a:pt x="3505" y="3188"/>
                    <a:pt x="3020" y="2647"/>
                    <a:pt x="2738" y="2026"/>
                  </a:cubicBezTo>
                  <a:cubicBezTo>
                    <a:pt x="2463" y="1412"/>
                    <a:pt x="2383" y="709"/>
                    <a:pt x="2439" y="39"/>
                  </a:cubicBezTo>
                  <a:cubicBezTo>
                    <a:pt x="2157" y="13"/>
                    <a:pt x="1874" y="1"/>
                    <a:pt x="1589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858;p44">
              <a:extLst>
                <a:ext uri="{FF2B5EF4-FFF2-40B4-BE49-F238E27FC236}">
                  <a16:creationId xmlns:a16="http://schemas.microsoft.com/office/drawing/2014/main" id="{5B9C6F3E-F502-AD9C-00E8-E8C713D542C7}"/>
                </a:ext>
              </a:extLst>
            </p:cNvPr>
            <p:cNvSpPr/>
            <p:nvPr/>
          </p:nvSpPr>
          <p:spPr>
            <a:xfrm>
              <a:off x="4673825" y="4144175"/>
              <a:ext cx="289325" cy="518700"/>
            </a:xfrm>
            <a:custGeom>
              <a:avLst/>
              <a:gdLst/>
              <a:ahLst/>
              <a:cxnLst/>
              <a:rect l="l" t="t" r="r" b="b"/>
              <a:pathLst>
                <a:path w="11573" h="20748" extrusionOk="0">
                  <a:moveTo>
                    <a:pt x="8908" y="0"/>
                  </a:moveTo>
                  <a:cubicBezTo>
                    <a:pt x="7616" y="848"/>
                    <a:pt x="6598" y="2051"/>
                    <a:pt x="5201" y="2609"/>
                  </a:cubicBezTo>
                  <a:cubicBezTo>
                    <a:pt x="5201" y="2617"/>
                    <a:pt x="5193" y="2617"/>
                    <a:pt x="5193" y="2617"/>
                  </a:cubicBezTo>
                  <a:cubicBezTo>
                    <a:pt x="5145" y="2633"/>
                    <a:pt x="5080" y="2657"/>
                    <a:pt x="5032" y="2673"/>
                  </a:cubicBezTo>
                  <a:cubicBezTo>
                    <a:pt x="5024" y="2665"/>
                    <a:pt x="5024" y="2657"/>
                    <a:pt x="5008" y="2633"/>
                  </a:cubicBezTo>
                  <a:lnTo>
                    <a:pt x="4951" y="2665"/>
                  </a:lnTo>
                  <a:cubicBezTo>
                    <a:pt x="3837" y="3489"/>
                    <a:pt x="3029" y="4660"/>
                    <a:pt x="2359" y="5863"/>
                  </a:cubicBezTo>
                  <a:cubicBezTo>
                    <a:pt x="1479" y="7413"/>
                    <a:pt x="752" y="9085"/>
                    <a:pt x="582" y="10853"/>
                  </a:cubicBezTo>
                  <a:cubicBezTo>
                    <a:pt x="469" y="11911"/>
                    <a:pt x="574" y="12977"/>
                    <a:pt x="550" y="14043"/>
                  </a:cubicBezTo>
                  <a:cubicBezTo>
                    <a:pt x="542" y="15077"/>
                    <a:pt x="421" y="16110"/>
                    <a:pt x="300" y="17144"/>
                  </a:cubicBezTo>
                  <a:cubicBezTo>
                    <a:pt x="219" y="17847"/>
                    <a:pt x="138" y="18557"/>
                    <a:pt x="1" y="19348"/>
                  </a:cubicBezTo>
                  <a:cubicBezTo>
                    <a:pt x="308" y="19260"/>
                    <a:pt x="631" y="19203"/>
                    <a:pt x="946" y="19147"/>
                  </a:cubicBezTo>
                  <a:cubicBezTo>
                    <a:pt x="1442" y="19066"/>
                    <a:pt x="1946" y="19029"/>
                    <a:pt x="2449" y="19029"/>
                  </a:cubicBezTo>
                  <a:cubicBezTo>
                    <a:pt x="2748" y="19029"/>
                    <a:pt x="3046" y="19042"/>
                    <a:pt x="3344" y="19066"/>
                  </a:cubicBezTo>
                  <a:cubicBezTo>
                    <a:pt x="3417" y="19082"/>
                    <a:pt x="3489" y="19082"/>
                    <a:pt x="3554" y="19090"/>
                  </a:cubicBezTo>
                  <a:cubicBezTo>
                    <a:pt x="3998" y="19139"/>
                    <a:pt x="4442" y="19219"/>
                    <a:pt x="4870" y="19373"/>
                  </a:cubicBezTo>
                  <a:cubicBezTo>
                    <a:pt x="5266" y="19502"/>
                    <a:pt x="5629" y="19688"/>
                    <a:pt x="6001" y="19849"/>
                  </a:cubicBezTo>
                  <a:cubicBezTo>
                    <a:pt x="6178" y="19914"/>
                    <a:pt x="6364" y="19986"/>
                    <a:pt x="6542" y="20051"/>
                  </a:cubicBezTo>
                  <a:cubicBezTo>
                    <a:pt x="7091" y="20229"/>
                    <a:pt x="7656" y="20374"/>
                    <a:pt x="8213" y="20511"/>
                  </a:cubicBezTo>
                  <a:cubicBezTo>
                    <a:pt x="8669" y="20635"/>
                    <a:pt x="9153" y="20748"/>
                    <a:pt x="9632" y="20748"/>
                  </a:cubicBezTo>
                  <a:cubicBezTo>
                    <a:pt x="9714" y="20748"/>
                    <a:pt x="9796" y="20745"/>
                    <a:pt x="9877" y="20737"/>
                  </a:cubicBezTo>
                  <a:cubicBezTo>
                    <a:pt x="10095" y="20713"/>
                    <a:pt x="10313" y="20665"/>
                    <a:pt x="10523" y="20584"/>
                  </a:cubicBezTo>
                  <a:cubicBezTo>
                    <a:pt x="9788" y="19591"/>
                    <a:pt x="9828" y="18250"/>
                    <a:pt x="9933" y="17023"/>
                  </a:cubicBezTo>
                  <a:cubicBezTo>
                    <a:pt x="10127" y="14923"/>
                    <a:pt x="10450" y="12824"/>
                    <a:pt x="10902" y="10765"/>
                  </a:cubicBezTo>
                  <a:cubicBezTo>
                    <a:pt x="11040" y="10135"/>
                    <a:pt x="11185" y="9513"/>
                    <a:pt x="11290" y="8875"/>
                  </a:cubicBezTo>
                  <a:cubicBezTo>
                    <a:pt x="11573" y="7106"/>
                    <a:pt x="11468" y="5273"/>
                    <a:pt x="10983" y="3545"/>
                  </a:cubicBezTo>
                  <a:cubicBezTo>
                    <a:pt x="10604" y="2189"/>
                    <a:pt x="10046" y="816"/>
                    <a:pt x="8908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859;p44">
              <a:extLst>
                <a:ext uri="{FF2B5EF4-FFF2-40B4-BE49-F238E27FC236}">
                  <a16:creationId xmlns:a16="http://schemas.microsoft.com/office/drawing/2014/main" id="{04D55EA5-A055-86F0-CAF3-C58CDC9076C2}"/>
                </a:ext>
              </a:extLst>
            </p:cNvPr>
            <p:cNvSpPr/>
            <p:nvPr/>
          </p:nvSpPr>
          <p:spPr>
            <a:xfrm>
              <a:off x="4806275" y="4645275"/>
              <a:ext cx="31925" cy="161700"/>
            </a:xfrm>
            <a:custGeom>
              <a:avLst/>
              <a:gdLst/>
              <a:ahLst/>
              <a:cxnLst/>
              <a:rect l="l" t="t" r="r" b="b"/>
              <a:pathLst>
                <a:path w="1277" h="6468" extrusionOk="0">
                  <a:moveTo>
                    <a:pt x="1219" y="1"/>
                  </a:moveTo>
                  <a:cubicBezTo>
                    <a:pt x="1203" y="1"/>
                    <a:pt x="1185" y="14"/>
                    <a:pt x="1179" y="31"/>
                  </a:cubicBezTo>
                  <a:cubicBezTo>
                    <a:pt x="905" y="903"/>
                    <a:pt x="670" y="1800"/>
                    <a:pt x="493" y="2696"/>
                  </a:cubicBezTo>
                  <a:cubicBezTo>
                    <a:pt x="243" y="3924"/>
                    <a:pt x="81" y="5151"/>
                    <a:pt x="0" y="6395"/>
                  </a:cubicBezTo>
                  <a:lnTo>
                    <a:pt x="0" y="6411"/>
                  </a:lnTo>
                  <a:cubicBezTo>
                    <a:pt x="0" y="6443"/>
                    <a:pt x="16" y="6467"/>
                    <a:pt x="49" y="6467"/>
                  </a:cubicBezTo>
                  <a:cubicBezTo>
                    <a:pt x="81" y="6467"/>
                    <a:pt x="97" y="6435"/>
                    <a:pt x="89" y="6403"/>
                  </a:cubicBezTo>
                  <a:lnTo>
                    <a:pt x="89" y="6395"/>
                  </a:lnTo>
                  <a:cubicBezTo>
                    <a:pt x="170" y="5175"/>
                    <a:pt x="331" y="3932"/>
                    <a:pt x="582" y="2720"/>
                  </a:cubicBezTo>
                  <a:cubicBezTo>
                    <a:pt x="767" y="1824"/>
                    <a:pt x="994" y="936"/>
                    <a:pt x="1268" y="64"/>
                  </a:cubicBezTo>
                  <a:cubicBezTo>
                    <a:pt x="1276" y="47"/>
                    <a:pt x="1268" y="15"/>
                    <a:pt x="1236" y="7"/>
                  </a:cubicBezTo>
                  <a:cubicBezTo>
                    <a:pt x="1231" y="3"/>
                    <a:pt x="1225" y="1"/>
                    <a:pt x="1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860;p44">
              <a:extLst>
                <a:ext uri="{FF2B5EF4-FFF2-40B4-BE49-F238E27FC236}">
                  <a16:creationId xmlns:a16="http://schemas.microsoft.com/office/drawing/2014/main" id="{E59CDF44-2857-FC1F-DE3B-DA27EAA43111}"/>
                </a:ext>
              </a:extLst>
            </p:cNvPr>
            <p:cNvSpPr/>
            <p:nvPr/>
          </p:nvSpPr>
          <p:spPr>
            <a:xfrm>
              <a:off x="4754800" y="4619200"/>
              <a:ext cx="64625" cy="94900"/>
            </a:xfrm>
            <a:custGeom>
              <a:avLst/>
              <a:gdLst/>
              <a:ahLst/>
              <a:cxnLst/>
              <a:rect l="l" t="t" r="r" b="b"/>
              <a:pathLst>
                <a:path w="2585" h="3796" extrusionOk="0">
                  <a:moveTo>
                    <a:pt x="113" y="0"/>
                  </a:moveTo>
                  <a:cubicBezTo>
                    <a:pt x="89" y="0"/>
                    <a:pt x="65" y="16"/>
                    <a:pt x="65" y="49"/>
                  </a:cubicBezTo>
                  <a:lnTo>
                    <a:pt x="65" y="57"/>
                  </a:lnTo>
                  <a:cubicBezTo>
                    <a:pt x="0" y="792"/>
                    <a:pt x="97" y="1494"/>
                    <a:pt x="363" y="2076"/>
                  </a:cubicBezTo>
                  <a:cubicBezTo>
                    <a:pt x="654" y="2746"/>
                    <a:pt x="1171" y="3271"/>
                    <a:pt x="1777" y="3537"/>
                  </a:cubicBezTo>
                  <a:cubicBezTo>
                    <a:pt x="2019" y="3650"/>
                    <a:pt x="2285" y="3723"/>
                    <a:pt x="2552" y="3796"/>
                  </a:cubicBezTo>
                  <a:lnTo>
                    <a:pt x="2584" y="3731"/>
                  </a:lnTo>
                  <a:lnTo>
                    <a:pt x="2584" y="3683"/>
                  </a:lnTo>
                  <a:cubicBezTo>
                    <a:pt x="2326" y="3610"/>
                    <a:pt x="2067" y="3553"/>
                    <a:pt x="1825" y="3440"/>
                  </a:cubicBezTo>
                  <a:cubicBezTo>
                    <a:pt x="1236" y="3174"/>
                    <a:pt x="743" y="2665"/>
                    <a:pt x="460" y="2027"/>
                  </a:cubicBezTo>
                  <a:cubicBezTo>
                    <a:pt x="194" y="1462"/>
                    <a:pt x="105" y="784"/>
                    <a:pt x="170" y="65"/>
                  </a:cubicBezTo>
                  <a:lnTo>
                    <a:pt x="170" y="49"/>
                  </a:lnTo>
                  <a:cubicBezTo>
                    <a:pt x="170" y="16"/>
                    <a:pt x="145" y="0"/>
                    <a:pt x="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861;p44">
              <a:extLst>
                <a:ext uri="{FF2B5EF4-FFF2-40B4-BE49-F238E27FC236}">
                  <a16:creationId xmlns:a16="http://schemas.microsoft.com/office/drawing/2014/main" id="{644692B5-C485-40A6-D292-F91FAEA93902}"/>
                </a:ext>
              </a:extLst>
            </p:cNvPr>
            <p:cNvSpPr/>
            <p:nvPr/>
          </p:nvSpPr>
          <p:spPr>
            <a:xfrm>
              <a:off x="4837150" y="443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2625" cap="flat" cmpd="sng">
              <a:solidFill>
                <a:srgbClr val="000000"/>
              </a:solidFill>
              <a:prstDash val="solid"/>
              <a:miter lim="80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862;p44">
              <a:extLst>
                <a:ext uri="{FF2B5EF4-FFF2-40B4-BE49-F238E27FC236}">
                  <a16:creationId xmlns:a16="http://schemas.microsoft.com/office/drawing/2014/main" id="{0D3C2105-7EA1-708E-ADCE-E260CE7BFDE5}"/>
                </a:ext>
              </a:extLst>
            </p:cNvPr>
            <p:cNvSpPr/>
            <p:nvPr/>
          </p:nvSpPr>
          <p:spPr>
            <a:xfrm>
              <a:off x="4813950" y="4249075"/>
              <a:ext cx="44025" cy="227225"/>
            </a:xfrm>
            <a:custGeom>
              <a:avLst/>
              <a:gdLst/>
              <a:ahLst/>
              <a:cxnLst/>
              <a:rect l="l" t="t" r="r" b="b"/>
              <a:pathLst>
                <a:path w="1761" h="9089" extrusionOk="0">
                  <a:moveTo>
                    <a:pt x="1542" y="1"/>
                  </a:moveTo>
                  <a:cubicBezTo>
                    <a:pt x="1523" y="1"/>
                    <a:pt x="1506" y="11"/>
                    <a:pt x="1494" y="36"/>
                  </a:cubicBezTo>
                  <a:cubicBezTo>
                    <a:pt x="1001" y="1497"/>
                    <a:pt x="678" y="3040"/>
                    <a:pt x="363" y="4526"/>
                  </a:cubicBezTo>
                  <a:cubicBezTo>
                    <a:pt x="226" y="5196"/>
                    <a:pt x="73" y="5890"/>
                    <a:pt x="24" y="6585"/>
                  </a:cubicBezTo>
                  <a:cubicBezTo>
                    <a:pt x="16" y="6754"/>
                    <a:pt x="0" y="6972"/>
                    <a:pt x="57" y="7158"/>
                  </a:cubicBezTo>
                  <a:cubicBezTo>
                    <a:pt x="105" y="7344"/>
                    <a:pt x="202" y="7505"/>
                    <a:pt x="307" y="7643"/>
                  </a:cubicBezTo>
                  <a:cubicBezTo>
                    <a:pt x="678" y="8192"/>
                    <a:pt x="1147" y="8676"/>
                    <a:pt x="1656" y="9080"/>
                  </a:cubicBezTo>
                  <a:cubicBezTo>
                    <a:pt x="1672" y="9088"/>
                    <a:pt x="1680" y="9088"/>
                    <a:pt x="1688" y="9088"/>
                  </a:cubicBezTo>
                  <a:cubicBezTo>
                    <a:pt x="1712" y="9088"/>
                    <a:pt x="1720" y="9088"/>
                    <a:pt x="1736" y="9056"/>
                  </a:cubicBezTo>
                  <a:cubicBezTo>
                    <a:pt x="1761" y="9040"/>
                    <a:pt x="1752" y="9007"/>
                    <a:pt x="1728" y="8991"/>
                  </a:cubicBezTo>
                  <a:cubicBezTo>
                    <a:pt x="1228" y="8595"/>
                    <a:pt x="767" y="8119"/>
                    <a:pt x="396" y="7586"/>
                  </a:cubicBezTo>
                  <a:cubicBezTo>
                    <a:pt x="307" y="7457"/>
                    <a:pt x="202" y="7303"/>
                    <a:pt x="154" y="7134"/>
                  </a:cubicBezTo>
                  <a:cubicBezTo>
                    <a:pt x="105" y="6948"/>
                    <a:pt x="113" y="6754"/>
                    <a:pt x="121" y="6585"/>
                  </a:cubicBezTo>
                  <a:cubicBezTo>
                    <a:pt x="178" y="5890"/>
                    <a:pt x="315" y="5204"/>
                    <a:pt x="460" y="4534"/>
                  </a:cubicBezTo>
                  <a:cubicBezTo>
                    <a:pt x="767" y="3056"/>
                    <a:pt x="1090" y="1530"/>
                    <a:pt x="1591" y="68"/>
                  </a:cubicBezTo>
                  <a:cubicBezTo>
                    <a:pt x="1599" y="44"/>
                    <a:pt x="1591" y="11"/>
                    <a:pt x="1559" y="3"/>
                  </a:cubicBezTo>
                  <a:cubicBezTo>
                    <a:pt x="1553" y="2"/>
                    <a:pt x="1547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863;p44">
              <a:extLst>
                <a:ext uri="{FF2B5EF4-FFF2-40B4-BE49-F238E27FC236}">
                  <a16:creationId xmlns:a16="http://schemas.microsoft.com/office/drawing/2014/main" id="{5DCD533A-010A-C4CD-FB4C-FC95EF74D9C3}"/>
                </a:ext>
              </a:extLst>
            </p:cNvPr>
            <p:cNvSpPr/>
            <p:nvPr/>
          </p:nvSpPr>
          <p:spPr>
            <a:xfrm>
              <a:off x="4542000" y="4261475"/>
              <a:ext cx="67650" cy="67650"/>
            </a:xfrm>
            <a:custGeom>
              <a:avLst/>
              <a:gdLst/>
              <a:ahLst/>
              <a:cxnLst/>
              <a:rect l="l" t="t" r="r" b="b"/>
              <a:pathLst>
                <a:path w="2706" h="2706" extrusionOk="0">
                  <a:moveTo>
                    <a:pt x="461" y="0"/>
                  </a:moveTo>
                  <a:cubicBezTo>
                    <a:pt x="372" y="81"/>
                    <a:pt x="275" y="145"/>
                    <a:pt x="195" y="202"/>
                  </a:cubicBezTo>
                  <a:cubicBezTo>
                    <a:pt x="98" y="275"/>
                    <a:pt x="17" y="363"/>
                    <a:pt x="1" y="476"/>
                  </a:cubicBezTo>
                  <a:cubicBezTo>
                    <a:pt x="493" y="1074"/>
                    <a:pt x="1010" y="1672"/>
                    <a:pt x="1527" y="2253"/>
                  </a:cubicBezTo>
                  <a:lnTo>
                    <a:pt x="1511" y="2277"/>
                  </a:lnTo>
                  <a:cubicBezTo>
                    <a:pt x="1907" y="2414"/>
                    <a:pt x="2302" y="2560"/>
                    <a:pt x="2698" y="2705"/>
                  </a:cubicBezTo>
                  <a:lnTo>
                    <a:pt x="2706" y="2689"/>
                  </a:lnTo>
                  <a:cubicBezTo>
                    <a:pt x="1915" y="1825"/>
                    <a:pt x="1172" y="929"/>
                    <a:pt x="461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864;p44">
              <a:extLst>
                <a:ext uri="{FF2B5EF4-FFF2-40B4-BE49-F238E27FC236}">
                  <a16:creationId xmlns:a16="http://schemas.microsoft.com/office/drawing/2014/main" id="{0ECC923C-86F0-13E4-A5DD-7898E1DD7A90}"/>
                </a:ext>
              </a:extLst>
            </p:cNvPr>
            <p:cNvSpPr/>
            <p:nvPr/>
          </p:nvSpPr>
          <p:spPr>
            <a:xfrm>
              <a:off x="4556950" y="4309700"/>
              <a:ext cx="175250" cy="162750"/>
            </a:xfrm>
            <a:custGeom>
              <a:avLst/>
              <a:gdLst/>
              <a:ahLst/>
              <a:cxnLst/>
              <a:rect l="l" t="t" r="r" b="b"/>
              <a:pathLst>
                <a:path w="7010" h="6510" extrusionOk="0">
                  <a:moveTo>
                    <a:pt x="2383" y="1"/>
                  </a:moveTo>
                  <a:cubicBezTo>
                    <a:pt x="2310" y="1"/>
                    <a:pt x="2237" y="9"/>
                    <a:pt x="2189" y="58"/>
                  </a:cubicBezTo>
                  <a:cubicBezTo>
                    <a:pt x="2124" y="122"/>
                    <a:pt x="2124" y="219"/>
                    <a:pt x="2165" y="300"/>
                  </a:cubicBezTo>
                  <a:cubicBezTo>
                    <a:pt x="2205" y="381"/>
                    <a:pt x="2269" y="437"/>
                    <a:pt x="2342" y="494"/>
                  </a:cubicBezTo>
                  <a:cubicBezTo>
                    <a:pt x="2601" y="720"/>
                    <a:pt x="2867" y="946"/>
                    <a:pt x="3125" y="1188"/>
                  </a:cubicBezTo>
                  <a:cubicBezTo>
                    <a:pt x="2786" y="1059"/>
                    <a:pt x="2439" y="930"/>
                    <a:pt x="2084" y="800"/>
                  </a:cubicBezTo>
                  <a:cubicBezTo>
                    <a:pt x="1696" y="647"/>
                    <a:pt x="1300" y="502"/>
                    <a:pt x="905" y="364"/>
                  </a:cubicBezTo>
                  <a:cubicBezTo>
                    <a:pt x="824" y="332"/>
                    <a:pt x="751" y="316"/>
                    <a:pt x="687" y="284"/>
                  </a:cubicBezTo>
                  <a:cubicBezTo>
                    <a:pt x="586" y="252"/>
                    <a:pt x="472" y="217"/>
                    <a:pt x="366" y="217"/>
                  </a:cubicBezTo>
                  <a:cubicBezTo>
                    <a:pt x="311" y="217"/>
                    <a:pt x="258" y="226"/>
                    <a:pt x="210" y="251"/>
                  </a:cubicBezTo>
                  <a:cubicBezTo>
                    <a:pt x="16" y="356"/>
                    <a:pt x="0" y="639"/>
                    <a:pt x="105" y="833"/>
                  </a:cubicBezTo>
                  <a:cubicBezTo>
                    <a:pt x="226" y="1018"/>
                    <a:pt x="428" y="1132"/>
                    <a:pt x="622" y="1236"/>
                  </a:cubicBezTo>
                  <a:cubicBezTo>
                    <a:pt x="727" y="1285"/>
                    <a:pt x="816" y="1333"/>
                    <a:pt x="913" y="1382"/>
                  </a:cubicBezTo>
                  <a:lnTo>
                    <a:pt x="905" y="1406"/>
                  </a:lnTo>
                  <a:cubicBezTo>
                    <a:pt x="767" y="1559"/>
                    <a:pt x="767" y="1810"/>
                    <a:pt x="864" y="2004"/>
                  </a:cubicBezTo>
                  <a:cubicBezTo>
                    <a:pt x="969" y="2189"/>
                    <a:pt x="1139" y="2327"/>
                    <a:pt x="1317" y="2448"/>
                  </a:cubicBezTo>
                  <a:cubicBezTo>
                    <a:pt x="1333" y="2456"/>
                    <a:pt x="1341" y="2456"/>
                    <a:pt x="1349" y="2464"/>
                  </a:cubicBezTo>
                  <a:lnTo>
                    <a:pt x="1333" y="2496"/>
                  </a:lnTo>
                  <a:cubicBezTo>
                    <a:pt x="1228" y="2706"/>
                    <a:pt x="1276" y="2973"/>
                    <a:pt x="1422" y="3150"/>
                  </a:cubicBezTo>
                  <a:cubicBezTo>
                    <a:pt x="1551" y="3344"/>
                    <a:pt x="1753" y="3465"/>
                    <a:pt x="1955" y="3586"/>
                  </a:cubicBezTo>
                  <a:cubicBezTo>
                    <a:pt x="2181" y="3716"/>
                    <a:pt x="2407" y="3837"/>
                    <a:pt x="2649" y="3926"/>
                  </a:cubicBezTo>
                  <a:cubicBezTo>
                    <a:pt x="2996" y="4063"/>
                    <a:pt x="3360" y="4119"/>
                    <a:pt x="3683" y="4289"/>
                  </a:cubicBezTo>
                  <a:cubicBezTo>
                    <a:pt x="3941" y="4434"/>
                    <a:pt x="4167" y="4644"/>
                    <a:pt x="4385" y="4846"/>
                  </a:cubicBezTo>
                  <a:cubicBezTo>
                    <a:pt x="5047" y="5444"/>
                    <a:pt x="5710" y="6041"/>
                    <a:pt x="6461" y="6510"/>
                  </a:cubicBezTo>
                  <a:cubicBezTo>
                    <a:pt x="6662" y="5864"/>
                    <a:pt x="6557" y="5161"/>
                    <a:pt x="6670" y="4491"/>
                  </a:cubicBezTo>
                  <a:cubicBezTo>
                    <a:pt x="6711" y="4249"/>
                    <a:pt x="6792" y="3990"/>
                    <a:pt x="7010" y="3869"/>
                  </a:cubicBezTo>
                  <a:cubicBezTo>
                    <a:pt x="6541" y="3586"/>
                    <a:pt x="6057" y="3231"/>
                    <a:pt x="5580" y="2973"/>
                  </a:cubicBezTo>
                  <a:cubicBezTo>
                    <a:pt x="5435" y="2876"/>
                    <a:pt x="5290" y="2787"/>
                    <a:pt x="5168" y="2674"/>
                  </a:cubicBezTo>
                  <a:cubicBezTo>
                    <a:pt x="4845" y="2383"/>
                    <a:pt x="4692" y="1939"/>
                    <a:pt x="4539" y="1527"/>
                  </a:cubicBezTo>
                  <a:cubicBezTo>
                    <a:pt x="4490" y="1406"/>
                    <a:pt x="4450" y="1285"/>
                    <a:pt x="4369" y="1180"/>
                  </a:cubicBezTo>
                  <a:cubicBezTo>
                    <a:pt x="4304" y="1107"/>
                    <a:pt x="4224" y="1051"/>
                    <a:pt x="4143" y="1002"/>
                  </a:cubicBezTo>
                  <a:cubicBezTo>
                    <a:pt x="3780" y="744"/>
                    <a:pt x="3416" y="485"/>
                    <a:pt x="3045" y="251"/>
                  </a:cubicBezTo>
                  <a:cubicBezTo>
                    <a:pt x="2843" y="130"/>
                    <a:pt x="2625" y="1"/>
                    <a:pt x="2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865;p44">
              <a:extLst>
                <a:ext uri="{FF2B5EF4-FFF2-40B4-BE49-F238E27FC236}">
                  <a16:creationId xmlns:a16="http://schemas.microsoft.com/office/drawing/2014/main" id="{D440FC0F-060F-09F4-8271-AE718EC5DCCB}"/>
                </a:ext>
              </a:extLst>
            </p:cNvPr>
            <p:cNvSpPr/>
            <p:nvPr/>
          </p:nvSpPr>
          <p:spPr>
            <a:xfrm>
              <a:off x="4651625" y="3910375"/>
              <a:ext cx="220875" cy="161275"/>
            </a:xfrm>
            <a:custGeom>
              <a:avLst/>
              <a:gdLst/>
              <a:ahLst/>
              <a:cxnLst/>
              <a:rect l="l" t="t" r="r" b="b"/>
              <a:pathLst>
                <a:path w="8835" h="6451" extrusionOk="0">
                  <a:moveTo>
                    <a:pt x="3653" y="1"/>
                  </a:moveTo>
                  <a:cubicBezTo>
                    <a:pt x="3455" y="1"/>
                    <a:pt x="3258" y="15"/>
                    <a:pt x="3061" y="50"/>
                  </a:cubicBezTo>
                  <a:cubicBezTo>
                    <a:pt x="2770" y="98"/>
                    <a:pt x="2488" y="195"/>
                    <a:pt x="2221" y="316"/>
                  </a:cubicBezTo>
                  <a:cubicBezTo>
                    <a:pt x="1721" y="542"/>
                    <a:pt x="1228" y="801"/>
                    <a:pt x="824" y="1188"/>
                  </a:cubicBezTo>
                  <a:cubicBezTo>
                    <a:pt x="421" y="1568"/>
                    <a:pt x="122" y="2077"/>
                    <a:pt x="65" y="2618"/>
                  </a:cubicBezTo>
                  <a:cubicBezTo>
                    <a:pt x="1" y="3151"/>
                    <a:pt x="259" y="3780"/>
                    <a:pt x="784" y="3934"/>
                  </a:cubicBezTo>
                  <a:cubicBezTo>
                    <a:pt x="867" y="3957"/>
                    <a:pt x="952" y="3967"/>
                    <a:pt x="1037" y="3967"/>
                  </a:cubicBezTo>
                  <a:cubicBezTo>
                    <a:pt x="1309" y="3967"/>
                    <a:pt x="1588" y="3863"/>
                    <a:pt x="1834" y="3740"/>
                  </a:cubicBezTo>
                  <a:cubicBezTo>
                    <a:pt x="2157" y="3579"/>
                    <a:pt x="2488" y="3377"/>
                    <a:pt x="2851" y="3344"/>
                  </a:cubicBezTo>
                  <a:cubicBezTo>
                    <a:pt x="2885" y="3341"/>
                    <a:pt x="2919" y="3340"/>
                    <a:pt x="2952" y="3340"/>
                  </a:cubicBezTo>
                  <a:cubicBezTo>
                    <a:pt x="3272" y="3340"/>
                    <a:pt x="3584" y="3473"/>
                    <a:pt x="3869" y="3619"/>
                  </a:cubicBezTo>
                  <a:cubicBezTo>
                    <a:pt x="3990" y="3675"/>
                    <a:pt x="4119" y="3748"/>
                    <a:pt x="4200" y="3861"/>
                  </a:cubicBezTo>
                  <a:cubicBezTo>
                    <a:pt x="4281" y="3958"/>
                    <a:pt x="4321" y="4087"/>
                    <a:pt x="4377" y="4192"/>
                  </a:cubicBezTo>
                  <a:cubicBezTo>
                    <a:pt x="4547" y="4693"/>
                    <a:pt x="4717" y="5194"/>
                    <a:pt x="4935" y="5662"/>
                  </a:cubicBezTo>
                  <a:cubicBezTo>
                    <a:pt x="5153" y="5646"/>
                    <a:pt x="5387" y="5646"/>
                    <a:pt x="5629" y="5638"/>
                  </a:cubicBezTo>
                  <a:cubicBezTo>
                    <a:pt x="5678" y="5218"/>
                    <a:pt x="5742" y="4758"/>
                    <a:pt x="6041" y="4459"/>
                  </a:cubicBezTo>
                  <a:cubicBezTo>
                    <a:pt x="6138" y="4362"/>
                    <a:pt x="6265" y="4282"/>
                    <a:pt x="6391" y="4282"/>
                  </a:cubicBezTo>
                  <a:cubicBezTo>
                    <a:pt x="6411" y="4282"/>
                    <a:pt x="6432" y="4285"/>
                    <a:pt x="6453" y="4289"/>
                  </a:cubicBezTo>
                  <a:cubicBezTo>
                    <a:pt x="6582" y="4305"/>
                    <a:pt x="6695" y="4410"/>
                    <a:pt x="6784" y="4507"/>
                  </a:cubicBezTo>
                  <a:cubicBezTo>
                    <a:pt x="7188" y="5000"/>
                    <a:pt x="7252" y="5751"/>
                    <a:pt x="6921" y="6292"/>
                  </a:cubicBezTo>
                  <a:cubicBezTo>
                    <a:pt x="7062" y="6401"/>
                    <a:pt x="7231" y="6450"/>
                    <a:pt x="7403" y="6450"/>
                  </a:cubicBezTo>
                  <a:cubicBezTo>
                    <a:pt x="7676" y="6450"/>
                    <a:pt x="7959" y="6328"/>
                    <a:pt x="8157" y="6130"/>
                  </a:cubicBezTo>
                  <a:cubicBezTo>
                    <a:pt x="8480" y="5807"/>
                    <a:pt x="8617" y="5347"/>
                    <a:pt x="8682" y="4895"/>
                  </a:cubicBezTo>
                  <a:cubicBezTo>
                    <a:pt x="8835" y="3861"/>
                    <a:pt x="8706" y="2771"/>
                    <a:pt x="8181" y="1875"/>
                  </a:cubicBezTo>
                  <a:cubicBezTo>
                    <a:pt x="8076" y="1689"/>
                    <a:pt x="7955" y="1519"/>
                    <a:pt x="7785" y="1398"/>
                  </a:cubicBezTo>
                  <a:cubicBezTo>
                    <a:pt x="7573" y="1243"/>
                    <a:pt x="7310" y="1197"/>
                    <a:pt x="7032" y="1197"/>
                  </a:cubicBezTo>
                  <a:cubicBezTo>
                    <a:pt x="6877" y="1197"/>
                    <a:pt x="6717" y="1211"/>
                    <a:pt x="6558" y="1229"/>
                  </a:cubicBezTo>
                  <a:cubicBezTo>
                    <a:pt x="6194" y="841"/>
                    <a:pt x="5831" y="462"/>
                    <a:pt x="5346" y="252"/>
                  </a:cubicBezTo>
                  <a:cubicBezTo>
                    <a:pt x="4967" y="90"/>
                    <a:pt x="4555" y="50"/>
                    <a:pt x="4151" y="25"/>
                  </a:cubicBezTo>
                  <a:cubicBezTo>
                    <a:pt x="3985" y="11"/>
                    <a:pt x="3819" y="1"/>
                    <a:pt x="3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866;p44">
              <a:extLst>
                <a:ext uri="{FF2B5EF4-FFF2-40B4-BE49-F238E27FC236}">
                  <a16:creationId xmlns:a16="http://schemas.microsoft.com/office/drawing/2014/main" id="{BD42D443-0784-DD4D-2C48-88DB7525E56E}"/>
                </a:ext>
              </a:extLst>
            </p:cNvPr>
            <p:cNvSpPr/>
            <p:nvPr/>
          </p:nvSpPr>
          <p:spPr>
            <a:xfrm>
              <a:off x="4724900" y="4094175"/>
              <a:ext cx="35175" cy="40725"/>
            </a:xfrm>
            <a:custGeom>
              <a:avLst/>
              <a:gdLst/>
              <a:ahLst/>
              <a:cxnLst/>
              <a:rect l="l" t="t" r="r" b="b"/>
              <a:pathLst>
                <a:path w="1407" h="1629" extrusionOk="0">
                  <a:moveTo>
                    <a:pt x="1341" y="1"/>
                  </a:moveTo>
                  <a:cubicBezTo>
                    <a:pt x="1321" y="1"/>
                    <a:pt x="1301" y="21"/>
                    <a:pt x="1301" y="46"/>
                  </a:cubicBezTo>
                  <a:cubicBezTo>
                    <a:pt x="1204" y="942"/>
                    <a:pt x="413" y="1322"/>
                    <a:pt x="82" y="1500"/>
                  </a:cubicBezTo>
                  <a:lnTo>
                    <a:pt x="33" y="1524"/>
                  </a:lnTo>
                  <a:cubicBezTo>
                    <a:pt x="9" y="1548"/>
                    <a:pt x="1" y="1580"/>
                    <a:pt x="9" y="1597"/>
                  </a:cubicBezTo>
                  <a:cubicBezTo>
                    <a:pt x="9" y="1621"/>
                    <a:pt x="33" y="1629"/>
                    <a:pt x="49" y="1629"/>
                  </a:cubicBezTo>
                  <a:cubicBezTo>
                    <a:pt x="66" y="1629"/>
                    <a:pt x="74" y="1629"/>
                    <a:pt x="74" y="1621"/>
                  </a:cubicBezTo>
                  <a:lnTo>
                    <a:pt x="122" y="1588"/>
                  </a:lnTo>
                  <a:cubicBezTo>
                    <a:pt x="469" y="1419"/>
                    <a:pt x="1293" y="999"/>
                    <a:pt x="1398" y="54"/>
                  </a:cubicBezTo>
                  <a:cubicBezTo>
                    <a:pt x="1406" y="30"/>
                    <a:pt x="1382" y="6"/>
                    <a:pt x="1358" y="6"/>
                  </a:cubicBezTo>
                  <a:cubicBezTo>
                    <a:pt x="1352" y="2"/>
                    <a:pt x="1347" y="1"/>
                    <a:pt x="13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867;p44">
              <a:extLst>
                <a:ext uri="{FF2B5EF4-FFF2-40B4-BE49-F238E27FC236}">
                  <a16:creationId xmlns:a16="http://schemas.microsoft.com/office/drawing/2014/main" id="{ED9306F6-55FA-33E8-C930-5D74E06E086E}"/>
                </a:ext>
              </a:extLst>
            </p:cNvPr>
            <p:cNvSpPr/>
            <p:nvPr/>
          </p:nvSpPr>
          <p:spPr>
            <a:xfrm>
              <a:off x="4777400" y="4152475"/>
              <a:ext cx="130450" cy="78125"/>
            </a:xfrm>
            <a:custGeom>
              <a:avLst/>
              <a:gdLst/>
              <a:ahLst/>
              <a:cxnLst/>
              <a:rect l="l" t="t" r="r" b="b"/>
              <a:pathLst>
                <a:path w="5218" h="3125" extrusionOk="0">
                  <a:moveTo>
                    <a:pt x="5160" y="1"/>
                  </a:moveTo>
                  <a:cubicBezTo>
                    <a:pt x="5144" y="1"/>
                    <a:pt x="5130" y="10"/>
                    <a:pt x="5120" y="24"/>
                  </a:cubicBezTo>
                  <a:cubicBezTo>
                    <a:pt x="4991" y="234"/>
                    <a:pt x="4797" y="419"/>
                    <a:pt x="4611" y="597"/>
                  </a:cubicBezTo>
                  <a:cubicBezTo>
                    <a:pt x="4022" y="1186"/>
                    <a:pt x="3344" y="1841"/>
                    <a:pt x="2568" y="2317"/>
                  </a:cubicBezTo>
                  <a:cubicBezTo>
                    <a:pt x="2034" y="2654"/>
                    <a:pt x="1227" y="3024"/>
                    <a:pt x="329" y="3024"/>
                  </a:cubicBezTo>
                  <a:cubicBezTo>
                    <a:pt x="237" y="3024"/>
                    <a:pt x="143" y="3020"/>
                    <a:pt x="49" y="3011"/>
                  </a:cubicBezTo>
                  <a:cubicBezTo>
                    <a:pt x="33" y="3011"/>
                    <a:pt x="0" y="3028"/>
                    <a:pt x="0" y="3060"/>
                  </a:cubicBezTo>
                  <a:cubicBezTo>
                    <a:pt x="0" y="3084"/>
                    <a:pt x="25" y="3108"/>
                    <a:pt x="49" y="3108"/>
                  </a:cubicBezTo>
                  <a:cubicBezTo>
                    <a:pt x="138" y="3124"/>
                    <a:pt x="243" y="3124"/>
                    <a:pt x="332" y="3124"/>
                  </a:cubicBezTo>
                  <a:cubicBezTo>
                    <a:pt x="1260" y="3124"/>
                    <a:pt x="2084" y="2737"/>
                    <a:pt x="2617" y="2406"/>
                  </a:cubicBezTo>
                  <a:cubicBezTo>
                    <a:pt x="3392" y="1921"/>
                    <a:pt x="4078" y="1267"/>
                    <a:pt x="4676" y="678"/>
                  </a:cubicBezTo>
                  <a:cubicBezTo>
                    <a:pt x="4870" y="500"/>
                    <a:pt x="5056" y="306"/>
                    <a:pt x="5201" y="80"/>
                  </a:cubicBezTo>
                  <a:cubicBezTo>
                    <a:pt x="5217" y="64"/>
                    <a:pt x="5209" y="32"/>
                    <a:pt x="5193" y="16"/>
                  </a:cubicBezTo>
                  <a:cubicBezTo>
                    <a:pt x="5183" y="5"/>
                    <a:pt x="5171" y="1"/>
                    <a:pt x="5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868;p44">
              <a:extLst>
                <a:ext uri="{FF2B5EF4-FFF2-40B4-BE49-F238E27FC236}">
                  <a16:creationId xmlns:a16="http://schemas.microsoft.com/office/drawing/2014/main" id="{BF3098AB-6144-944A-26BA-4BD7BC3D4E0D}"/>
                </a:ext>
              </a:extLst>
            </p:cNvPr>
            <p:cNvSpPr/>
            <p:nvPr/>
          </p:nvSpPr>
          <p:spPr>
            <a:xfrm>
              <a:off x="4571275" y="4338700"/>
              <a:ext cx="35150" cy="19500"/>
            </a:xfrm>
            <a:custGeom>
              <a:avLst/>
              <a:gdLst/>
              <a:ahLst/>
              <a:cxnLst/>
              <a:rect l="l" t="t" r="r" b="b"/>
              <a:pathLst>
                <a:path w="1406" h="780" extrusionOk="0">
                  <a:moveTo>
                    <a:pt x="56" y="1"/>
                  </a:moveTo>
                  <a:cubicBezTo>
                    <a:pt x="34" y="1"/>
                    <a:pt x="15" y="8"/>
                    <a:pt x="9" y="20"/>
                  </a:cubicBezTo>
                  <a:cubicBezTo>
                    <a:pt x="1" y="52"/>
                    <a:pt x="9" y="85"/>
                    <a:pt x="33" y="93"/>
                  </a:cubicBezTo>
                  <a:cubicBezTo>
                    <a:pt x="130" y="141"/>
                    <a:pt x="219" y="198"/>
                    <a:pt x="324" y="246"/>
                  </a:cubicBezTo>
                  <a:lnTo>
                    <a:pt x="582" y="383"/>
                  </a:lnTo>
                  <a:cubicBezTo>
                    <a:pt x="824" y="521"/>
                    <a:pt x="1083" y="642"/>
                    <a:pt x="1325" y="771"/>
                  </a:cubicBezTo>
                  <a:cubicBezTo>
                    <a:pt x="1325" y="779"/>
                    <a:pt x="1333" y="779"/>
                    <a:pt x="1341" y="779"/>
                  </a:cubicBezTo>
                  <a:cubicBezTo>
                    <a:pt x="1365" y="779"/>
                    <a:pt x="1373" y="771"/>
                    <a:pt x="1390" y="747"/>
                  </a:cubicBezTo>
                  <a:cubicBezTo>
                    <a:pt x="1406" y="722"/>
                    <a:pt x="1390" y="690"/>
                    <a:pt x="1373" y="682"/>
                  </a:cubicBezTo>
                  <a:cubicBezTo>
                    <a:pt x="1131" y="545"/>
                    <a:pt x="881" y="424"/>
                    <a:pt x="639" y="295"/>
                  </a:cubicBezTo>
                  <a:lnTo>
                    <a:pt x="372" y="157"/>
                  </a:lnTo>
                  <a:cubicBezTo>
                    <a:pt x="275" y="101"/>
                    <a:pt x="178" y="52"/>
                    <a:pt x="81" y="4"/>
                  </a:cubicBezTo>
                  <a:cubicBezTo>
                    <a:pt x="73" y="2"/>
                    <a:pt x="64" y="1"/>
                    <a:pt x="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869;p44">
              <a:extLst>
                <a:ext uri="{FF2B5EF4-FFF2-40B4-BE49-F238E27FC236}">
                  <a16:creationId xmlns:a16="http://schemas.microsoft.com/office/drawing/2014/main" id="{1F2C9DBB-29F7-0FE4-D0E8-DF93B1C80F52}"/>
                </a:ext>
              </a:extLst>
            </p:cNvPr>
            <p:cNvSpPr/>
            <p:nvPr/>
          </p:nvSpPr>
          <p:spPr>
            <a:xfrm>
              <a:off x="4574300" y="4343375"/>
              <a:ext cx="32325" cy="37025"/>
            </a:xfrm>
            <a:custGeom>
              <a:avLst/>
              <a:gdLst/>
              <a:ahLst/>
              <a:cxnLst/>
              <a:rect l="l" t="t" r="r" b="b"/>
              <a:pathLst>
                <a:path w="1293" h="1481" extrusionOk="0">
                  <a:moveTo>
                    <a:pt x="207" y="1"/>
                  </a:moveTo>
                  <a:cubicBezTo>
                    <a:pt x="195" y="1"/>
                    <a:pt x="183" y="7"/>
                    <a:pt x="170" y="19"/>
                  </a:cubicBezTo>
                  <a:cubicBezTo>
                    <a:pt x="17" y="180"/>
                    <a:pt x="1" y="455"/>
                    <a:pt x="122" y="673"/>
                  </a:cubicBezTo>
                  <a:cubicBezTo>
                    <a:pt x="219" y="875"/>
                    <a:pt x="413" y="1028"/>
                    <a:pt x="582" y="1141"/>
                  </a:cubicBezTo>
                  <a:lnTo>
                    <a:pt x="615" y="1157"/>
                  </a:lnTo>
                  <a:cubicBezTo>
                    <a:pt x="808" y="1278"/>
                    <a:pt x="1010" y="1391"/>
                    <a:pt x="1212" y="1480"/>
                  </a:cubicBezTo>
                  <a:lnTo>
                    <a:pt x="1228" y="1480"/>
                  </a:lnTo>
                  <a:cubicBezTo>
                    <a:pt x="1252" y="1480"/>
                    <a:pt x="1269" y="1472"/>
                    <a:pt x="1285" y="1464"/>
                  </a:cubicBezTo>
                  <a:cubicBezTo>
                    <a:pt x="1293" y="1432"/>
                    <a:pt x="1285" y="1400"/>
                    <a:pt x="1252" y="1391"/>
                  </a:cubicBezTo>
                  <a:cubicBezTo>
                    <a:pt x="1051" y="1303"/>
                    <a:pt x="857" y="1198"/>
                    <a:pt x="679" y="1077"/>
                  </a:cubicBezTo>
                  <a:lnTo>
                    <a:pt x="647" y="1060"/>
                  </a:lnTo>
                  <a:cubicBezTo>
                    <a:pt x="485" y="955"/>
                    <a:pt x="316" y="826"/>
                    <a:pt x="211" y="632"/>
                  </a:cubicBezTo>
                  <a:cubicBezTo>
                    <a:pt x="130" y="471"/>
                    <a:pt x="98" y="237"/>
                    <a:pt x="243" y="91"/>
                  </a:cubicBezTo>
                  <a:cubicBezTo>
                    <a:pt x="259" y="67"/>
                    <a:pt x="259" y="35"/>
                    <a:pt x="243" y="19"/>
                  </a:cubicBezTo>
                  <a:cubicBezTo>
                    <a:pt x="231" y="7"/>
                    <a:pt x="219" y="1"/>
                    <a:pt x="2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870;p44">
              <a:extLst>
                <a:ext uri="{FF2B5EF4-FFF2-40B4-BE49-F238E27FC236}">
                  <a16:creationId xmlns:a16="http://schemas.microsoft.com/office/drawing/2014/main" id="{7D3DFB21-D909-7323-07DC-25F1578D465D}"/>
                </a:ext>
              </a:extLst>
            </p:cNvPr>
            <p:cNvSpPr/>
            <p:nvPr/>
          </p:nvSpPr>
          <p:spPr>
            <a:xfrm>
              <a:off x="4717050" y="4405100"/>
              <a:ext cx="221475" cy="140425"/>
            </a:xfrm>
            <a:custGeom>
              <a:avLst/>
              <a:gdLst/>
              <a:ahLst/>
              <a:cxnLst/>
              <a:rect l="l" t="t" r="r" b="b"/>
              <a:pathLst>
                <a:path w="8859" h="5617" extrusionOk="0">
                  <a:moveTo>
                    <a:pt x="599" y="1"/>
                  </a:moveTo>
                  <a:cubicBezTo>
                    <a:pt x="592" y="1"/>
                    <a:pt x="585" y="5"/>
                    <a:pt x="581" y="13"/>
                  </a:cubicBezTo>
                  <a:cubicBezTo>
                    <a:pt x="323" y="150"/>
                    <a:pt x="258" y="457"/>
                    <a:pt x="218" y="667"/>
                  </a:cubicBezTo>
                  <a:cubicBezTo>
                    <a:pt x="162" y="949"/>
                    <a:pt x="153" y="1232"/>
                    <a:pt x="145" y="1515"/>
                  </a:cubicBezTo>
                  <a:cubicBezTo>
                    <a:pt x="129" y="1894"/>
                    <a:pt x="121" y="2298"/>
                    <a:pt x="0" y="2677"/>
                  </a:cubicBezTo>
                  <a:lnTo>
                    <a:pt x="0" y="2694"/>
                  </a:lnTo>
                  <a:cubicBezTo>
                    <a:pt x="0" y="2718"/>
                    <a:pt x="16" y="2726"/>
                    <a:pt x="24" y="2734"/>
                  </a:cubicBezTo>
                  <a:cubicBezTo>
                    <a:pt x="1114" y="3687"/>
                    <a:pt x="2342" y="4486"/>
                    <a:pt x="3674" y="5100"/>
                  </a:cubicBezTo>
                  <a:cubicBezTo>
                    <a:pt x="4256" y="5358"/>
                    <a:pt x="4910" y="5617"/>
                    <a:pt x="5588" y="5617"/>
                  </a:cubicBezTo>
                  <a:cubicBezTo>
                    <a:pt x="5733" y="5617"/>
                    <a:pt x="5895" y="5601"/>
                    <a:pt x="6056" y="5560"/>
                  </a:cubicBezTo>
                  <a:cubicBezTo>
                    <a:pt x="6719" y="5439"/>
                    <a:pt x="7340" y="5003"/>
                    <a:pt x="7833" y="4357"/>
                  </a:cubicBezTo>
                  <a:cubicBezTo>
                    <a:pt x="8285" y="3768"/>
                    <a:pt x="8600" y="3041"/>
                    <a:pt x="8842" y="2451"/>
                  </a:cubicBezTo>
                  <a:cubicBezTo>
                    <a:pt x="8859" y="2419"/>
                    <a:pt x="8842" y="2395"/>
                    <a:pt x="8810" y="2379"/>
                  </a:cubicBezTo>
                  <a:cubicBezTo>
                    <a:pt x="8804" y="2377"/>
                    <a:pt x="8798" y="2376"/>
                    <a:pt x="8792" y="2376"/>
                  </a:cubicBezTo>
                  <a:cubicBezTo>
                    <a:pt x="8772" y="2376"/>
                    <a:pt x="8752" y="2386"/>
                    <a:pt x="8745" y="2411"/>
                  </a:cubicBezTo>
                  <a:cubicBezTo>
                    <a:pt x="8431" y="3146"/>
                    <a:pt x="8156" y="3751"/>
                    <a:pt x="7744" y="4301"/>
                  </a:cubicBezTo>
                  <a:cubicBezTo>
                    <a:pt x="7260" y="4922"/>
                    <a:pt x="6654" y="5342"/>
                    <a:pt x="6024" y="5463"/>
                  </a:cubicBezTo>
                  <a:cubicBezTo>
                    <a:pt x="5871" y="5494"/>
                    <a:pt x="5717" y="5508"/>
                    <a:pt x="5564" y="5508"/>
                  </a:cubicBezTo>
                  <a:cubicBezTo>
                    <a:pt x="4911" y="5508"/>
                    <a:pt x="4269" y="5257"/>
                    <a:pt x="3707" y="4995"/>
                  </a:cubicBezTo>
                  <a:cubicBezTo>
                    <a:pt x="2390" y="4389"/>
                    <a:pt x="1179" y="3614"/>
                    <a:pt x="105" y="2677"/>
                  </a:cubicBezTo>
                  <a:cubicBezTo>
                    <a:pt x="210" y="2298"/>
                    <a:pt x="234" y="1894"/>
                    <a:pt x="242" y="1515"/>
                  </a:cubicBezTo>
                  <a:cubicBezTo>
                    <a:pt x="258" y="1232"/>
                    <a:pt x="266" y="949"/>
                    <a:pt x="315" y="675"/>
                  </a:cubicBezTo>
                  <a:cubicBezTo>
                    <a:pt x="363" y="384"/>
                    <a:pt x="460" y="190"/>
                    <a:pt x="606" y="101"/>
                  </a:cubicBezTo>
                  <a:cubicBezTo>
                    <a:pt x="1728" y="513"/>
                    <a:pt x="2883" y="877"/>
                    <a:pt x="4030" y="1208"/>
                  </a:cubicBezTo>
                  <a:cubicBezTo>
                    <a:pt x="4034" y="1212"/>
                    <a:pt x="4040" y="1214"/>
                    <a:pt x="4046" y="1214"/>
                  </a:cubicBezTo>
                  <a:cubicBezTo>
                    <a:pt x="4062" y="1214"/>
                    <a:pt x="4083" y="1201"/>
                    <a:pt x="4094" y="1184"/>
                  </a:cubicBezTo>
                  <a:cubicBezTo>
                    <a:pt x="4102" y="1159"/>
                    <a:pt x="4094" y="1127"/>
                    <a:pt x="4062" y="1119"/>
                  </a:cubicBezTo>
                  <a:cubicBezTo>
                    <a:pt x="2907" y="796"/>
                    <a:pt x="1752" y="416"/>
                    <a:pt x="622" y="13"/>
                  </a:cubicBezTo>
                  <a:cubicBezTo>
                    <a:pt x="614" y="5"/>
                    <a:pt x="606" y="1"/>
                    <a:pt x="5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871;p44">
              <a:extLst>
                <a:ext uri="{FF2B5EF4-FFF2-40B4-BE49-F238E27FC236}">
                  <a16:creationId xmlns:a16="http://schemas.microsoft.com/office/drawing/2014/main" id="{9367AC1F-C1A6-0391-ED61-DCACF0B00544}"/>
                </a:ext>
              </a:extLst>
            </p:cNvPr>
            <p:cNvSpPr/>
            <p:nvPr/>
          </p:nvSpPr>
          <p:spPr>
            <a:xfrm>
              <a:off x="4053450" y="4235975"/>
              <a:ext cx="312150" cy="186600"/>
            </a:xfrm>
            <a:custGeom>
              <a:avLst/>
              <a:gdLst/>
              <a:ahLst/>
              <a:cxnLst/>
              <a:rect l="l" t="t" r="r" b="b"/>
              <a:pathLst>
                <a:path w="12486" h="7464" extrusionOk="0">
                  <a:moveTo>
                    <a:pt x="8041" y="1"/>
                  </a:moveTo>
                  <a:cubicBezTo>
                    <a:pt x="7933" y="1"/>
                    <a:pt x="7822" y="49"/>
                    <a:pt x="7745" y="156"/>
                  </a:cubicBezTo>
                  <a:lnTo>
                    <a:pt x="6590" y="1787"/>
                  </a:lnTo>
                  <a:cubicBezTo>
                    <a:pt x="6517" y="1892"/>
                    <a:pt x="6412" y="1941"/>
                    <a:pt x="6291" y="1941"/>
                  </a:cubicBezTo>
                  <a:lnTo>
                    <a:pt x="364" y="1941"/>
                  </a:lnTo>
                  <a:cubicBezTo>
                    <a:pt x="162" y="1941"/>
                    <a:pt x="1" y="2102"/>
                    <a:pt x="1" y="2304"/>
                  </a:cubicBezTo>
                  <a:lnTo>
                    <a:pt x="1" y="7101"/>
                  </a:lnTo>
                  <a:cubicBezTo>
                    <a:pt x="1" y="7303"/>
                    <a:pt x="162" y="7464"/>
                    <a:pt x="364" y="7464"/>
                  </a:cubicBezTo>
                  <a:lnTo>
                    <a:pt x="12122" y="7464"/>
                  </a:lnTo>
                  <a:cubicBezTo>
                    <a:pt x="12324" y="7464"/>
                    <a:pt x="12485" y="7303"/>
                    <a:pt x="12485" y="7101"/>
                  </a:cubicBezTo>
                  <a:lnTo>
                    <a:pt x="12485" y="2304"/>
                  </a:lnTo>
                  <a:cubicBezTo>
                    <a:pt x="12485" y="2102"/>
                    <a:pt x="12324" y="1941"/>
                    <a:pt x="12122" y="1941"/>
                  </a:cubicBezTo>
                  <a:lnTo>
                    <a:pt x="8779" y="1941"/>
                  </a:lnTo>
                  <a:cubicBezTo>
                    <a:pt x="8577" y="1941"/>
                    <a:pt x="8407" y="1779"/>
                    <a:pt x="8407" y="1577"/>
                  </a:cubicBezTo>
                  <a:lnTo>
                    <a:pt x="8407" y="366"/>
                  </a:lnTo>
                  <a:cubicBezTo>
                    <a:pt x="8407" y="142"/>
                    <a:pt x="8227" y="1"/>
                    <a:pt x="8041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872;p44">
              <a:extLst>
                <a:ext uri="{FF2B5EF4-FFF2-40B4-BE49-F238E27FC236}">
                  <a16:creationId xmlns:a16="http://schemas.microsoft.com/office/drawing/2014/main" id="{99275966-E1CA-A979-4548-280B3829250C}"/>
                </a:ext>
              </a:extLst>
            </p:cNvPr>
            <p:cNvSpPr/>
            <p:nvPr/>
          </p:nvSpPr>
          <p:spPr>
            <a:xfrm>
              <a:off x="4087775" y="4314350"/>
              <a:ext cx="146175" cy="19825"/>
            </a:xfrm>
            <a:custGeom>
              <a:avLst/>
              <a:gdLst/>
              <a:ahLst/>
              <a:cxnLst/>
              <a:rect l="l" t="t" r="r" b="b"/>
              <a:pathLst>
                <a:path w="5847" h="793" extrusionOk="0">
                  <a:moveTo>
                    <a:pt x="1" y="1"/>
                  </a:moveTo>
                  <a:lnTo>
                    <a:pt x="1" y="792"/>
                  </a:lnTo>
                  <a:lnTo>
                    <a:pt x="5847" y="792"/>
                  </a:lnTo>
                  <a:lnTo>
                    <a:pt x="5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873;p44">
              <a:extLst>
                <a:ext uri="{FF2B5EF4-FFF2-40B4-BE49-F238E27FC236}">
                  <a16:creationId xmlns:a16="http://schemas.microsoft.com/office/drawing/2014/main" id="{68790FC2-34A3-E828-1764-1C91110AEA31}"/>
                </a:ext>
              </a:extLst>
            </p:cNvPr>
            <p:cNvSpPr/>
            <p:nvPr/>
          </p:nvSpPr>
          <p:spPr>
            <a:xfrm>
              <a:off x="4250700" y="4314350"/>
              <a:ext cx="90050" cy="19825"/>
            </a:xfrm>
            <a:custGeom>
              <a:avLst/>
              <a:gdLst/>
              <a:ahLst/>
              <a:cxnLst/>
              <a:rect l="l" t="t" r="r" b="b"/>
              <a:pathLst>
                <a:path w="3602" h="793" extrusionOk="0">
                  <a:moveTo>
                    <a:pt x="0" y="1"/>
                  </a:moveTo>
                  <a:lnTo>
                    <a:pt x="0" y="792"/>
                  </a:lnTo>
                  <a:lnTo>
                    <a:pt x="3602" y="792"/>
                  </a:lnTo>
                  <a:lnTo>
                    <a:pt x="3602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874;p44">
              <a:extLst>
                <a:ext uri="{FF2B5EF4-FFF2-40B4-BE49-F238E27FC236}">
                  <a16:creationId xmlns:a16="http://schemas.microsoft.com/office/drawing/2014/main" id="{0B4F1FAB-AC51-6522-FDE2-807C945E273C}"/>
                </a:ext>
              </a:extLst>
            </p:cNvPr>
            <p:cNvSpPr/>
            <p:nvPr/>
          </p:nvSpPr>
          <p:spPr>
            <a:xfrm>
              <a:off x="4087775" y="4345050"/>
              <a:ext cx="88450" cy="20000"/>
            </a:xfrm>
            <a:custGeom>
              <a:avLst/>
              <a:gdLst/>
              <a:ahLst/>
              <a:cxnLst/>
              <a:rect l="l" t="t" r="r" b="b"/>
              <a:pathLst>
                <a:path w="3538" h="800" extrusionOk="0">
                  <a:moveTo>
                    <a:pt x="1" y="0"/>
                  </a:moveTo>
                  <a:lnTo>
                    <a:pt x="1" y="800"/>
                  </a:lnTo>
                  <a:lnTo>
                    <a:pt x="3537" y="800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875;p44">
              <a:extLst>
                <a:ext uri="{FF2B5EF4-FFF2-40B4-BE49-F238E27FC236}">
                  <a16:creationId xmlns:a16="http://schemas.microsoft.com/office/drawing/2014/main" id="{A963BFB0-86BA-9233-3996-1E1EEB01196C}"/>
                </a:ext>
              </a:extLst>
            </p:cNvPr>
            <p:cNvSpPr/>
            <p:nvPr/>
          </p:nvSpPr>
          <p:spPr>
            <a:xfrm>
              <a:off x="4194975" y="4345050"/>
              <a:ext cx="100975" cy="20000"/>
            </a:xfrm>
            <a:custGeom>
              <a:avLst/>
              <a:gdLst/>
              <a:ahLst/>
              <a:cxnLst/>
              <a:rect l="l" t="t" r="r" b="b"/>
              <a:pathLst>
                <a:path w="4039" h="800" extrusionOk="0">
                  <a:moveTo>
                    <a:pt x="0" y="0"/>
                  </a:moveTo>
                  <a:lnTo>
                    <a:pt x="0" y="800"/>
                  </a:lnTo>
                  <a:lnTo>
                    <a:pt x="4038" y="80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876;p44">
              <a:extLst>
                <a:ext uri="{FF2B5EF4-FFF2-40B4-BE49-F238E27FC236}">
                  <a16:creationId xmlns:a16="http://schemas.microsoft.com/office/drawing/2014/main" id="{A2B841A5-7550-CEA3-E3A2-B64A1014BF6E}"/>
                </a:ext>
              </a:extLst>
            </p:cNvPr>
            <p:cNvSpPr/>
            <p:nvPr/>
          </p:nvSpPr>
          <p:spPr>
            <a:xfrm>
              <a:off x="4314075" y="4345250"/>
              <a:ext cx="26875" cy="19800"/>
            </a:xfrm>
            <a:custGeom>
              <a:avLst/>
              <a:gdLst/>
              <a:ahLst/>
              <a:cxnLst/>
              <a:rect l="l" t="t" r="r" b="b"/>
              <a:pathLst>
                <a:path w="1075" h="792" extrusionOk="0">
                  <a:moveTo>
                    <a:pt x="1" y="0"/>
                  </a:moveTo>
                  <a:lnTo>
                    <a:pt x="1" y="792"/>
                  </a:lnTo>
                  <a:lnTo>
                    <a:pt x="1075" y="792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877;p44">
              <a:extLst>
                <a:ext uri="{FF2B5EF4-FFF2-40B4-BE49-F238E27FC236}">
                  <a16:creationId xmlns:a16="http://schemas.microsoft.com/office/drawing/2014/main" id="{0E880B47-ECDB-E5CE-BA79-591EDE627466}"/>
                </a:ext>
              </a:extLst>
            </p:cNvPr>
            <p:cNvSpPr/>
            <p:nvPr/>
          </p:nvSpPr>
          <p:spPr>
            <a:xfrm>
              <a:off x="4087775" y="4375925"/>
              <a:ext cx="65850" cy="19800"/>
            </a:xfrm>
            <a:custGeom>
              <a:avLst/>
              <a:gdLst/>
              <a:ahLst/>
              <a:cxnLst/>
              <a:rect l="l" t="t" r="r" b="b"/>
              <a:pathLst>
                <a:path w="2634" h="792" extrusionOk="0">
                  <a:moveTo>
                    <a:pt x="1" y="1"/>
                  </a:moveTo>
                  <a:lnTo>
                    <a:pt x="1" y="792"/>
                  </a:lnTo>
                  <a:lnTo>
                    <a:pt x="2633" y="792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878;p44">
              <a:extLst>
                <a:ext uri="{FF2B5EF4-FFF2-40B4-BE49-F238E27FC236}">
                  <a16:creationId xmlns:a16="http://schemas.microsoft.com/office/drawing/2014/main" id="{CACA89F0-FCEE-E0F0-15B0-17CFB62BDF61}"/>
                </a:ext>
              </a:extLst>
            </p:cNvPr>
            <p:cNvSpPr/>
            <p:nvPr/>
          </p:nvSpPr>
          <p:spPr>
            <a:xfrm>
              <a:off x="4170750" y="4375925"/>
              <a:ext cx="93100" cy="19800"/>
            </a:xfrm>
            <a:custGeom>
              <a:avLst/>
              <a:gdLst/>
              <a:ahLst/>
              <a:cxnLst/>
              <a:rect l="l" t="t" r="r" b="b"/>
              <a:pathLst>
                <a:path w="3724" h="792" extrusionOk="0">
                  <a:moveTo>
                    <a:pt x="0" y="1"/>
                  </a:moveTo>
                  <a:lnTo>
                    <a:pt x="0" y="792"/>
                  </a:lnTo>
                  <a:lnTo>
                    <a:pt x="3723" y="792"/>
                  </a:lnTo>
                  <a:lnTo>
                    <a:pt x="37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879;p44">
              <a:extLst>
                <a:ext uri="{FF2B5EF4-FFF2-40B4-BE49-F238E27FC236}">
                  <a16:creationId xmlns:a16="http://schemas.microsoft.com/office/drawing/2014/main" id="{E25C4973-53AE-B000-FCB2-D45BC51BAE53}"/>
                </a:ext>
              </a:extLst>
            </p:cNvPr>
            <p:cNvSpPr/>
            <p:nvPr/>
          </p:nvSpPr>
          <p:spPr>
            <a:xfrm>
              <a:off x="4283000" y="4375925"/>
              <a:ext cx="57950" cy="20025"/>
            </a:xfrm>
            <a:custGeom>
              <a:avLst/>
              <a:gdLst/>
              <a:ahLst/>
              <a:cxnLst/>
              <a:rect l="l" t="t" r="r" b="b"/>
              <a:pathLst>
                <a:path w="2318" h="801" extrusionOk="0">
                  <a:moveTo>
                    <a:pt x="0" y="1"/>
                  </a:moveTo>
                  <a:lnTo>
                    <a:pt x="0" y="800"/>
                  </a:lnTo>
                  <a:lnTo>
                    <a:pt x="2318" y="800"/>
                  </a:lnTo>
                  <a:lnTo>
                    <a:pt x="2318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880;p44">
              <a:extLst>
                <a:ext uri="{FF2B5EF4-FFF2-40B4-BE49-F238E27FC236}">
                  <a16:creationId xmlns:a16="http://schemas.microsoft.com/office/drawing/2014/main" id="{EC8D5D38-9AAE-FE71-106C-06625D488D7C}"/>
                </a:ext>
              </a:extLst>
            </p:cNvPr>
            <p:cNvSpPr/>
            <p:nvPr/>
          </p:nvSpPr>
          <p:spPr>
            <a:xfrm>
              <a:off x="4327800" y="4394650"/>
              <a:ext cx="311950" cy="188025"/>
            </a:xfrm>
            <a:custGeom>
              <a:avLst/>
              <a:gdLst/>
              <a:ahLst/>
              <a:cxnLst/>
              <a:rect l="l" t="t" r="r" b="b"/>
              <a:pathLst>
                <a:path w="12478" h="7521" extrusionOk="0">
                  <a:moveTo>
                    <a:pt x="7743" y="1"/>
                  </a:moveTo>
                  <a:cubicBezTo>
                    <a:pt x="7629" y="1"/>
                    <a:pt x="7514" y="52"/>
                    <a:pt x="7438" y="164"/>
                  </a:cubicBezTo>
                  <a:lnTo>
                    <a:pt x="6348" y="1844"/>
                  </a:lnTo>
                  <a:cubicBezTo>
                    <a:pt x="6275" y="1941"/>
                    <a:pt x="6162" y="2005"/>
                    <a:pt x="6041" y="2005"/>
                  </a:cubicBezTo>
                  <a:lnTo>
                    <a:pt x="364" y="2005"/>
                  </a:lnTo>
                  <a:cubicBezTo>
                    <a:pt x="162" y="2005"/>
                    <a:pt x="1" y="2167"/>
                    <a:pt x="1" y="2369"/>
                  </a:cubicBezTo>
                  <a:lnTo>
                    <a:pt x="1" y="7157"/>
                  </a:lnTo>
                  <a:cubicBezTo>
                    <a:pt x="1" y="7359"/>
                    <a:pt x="162" y="7521"/>
                    <a:pt x="364" y="7521"/>
                  </a:cubicBezTo>
                  <a:lnTo>
                    <a:pt x="12114" y="7521"/>
                  </a:lnTo>
                  <a:cubicBezTo>
                    <a:pt x="12316" y="7521"/>
                    <a:pt x="12477" y="7359"/>
                    <a:pt x="12477" y="7157"/>
                  </a:cubicBezTo>
                  <a:lnTo>
                    <a:pt x="12477" y="2369"/>
                  </a:lnTo>
                  <a:cubicBezTo>
                    <a:pt x="12477" y="2167"/>
                    <a:pt x="12316" y="2005"/>
                    <a:pt x="12114" y="2005"/>
                  </a:cubicBezTo>
                  <a:lnTo>
                    <a:pt x="8480" y="2005"/>
                  </a:lnTo>
                  <a:cubicBezTo>
                    <a:pt x="8475" y="2005"/>
                    <a:pt x="8470" y="2006"/>
                    <a:pt x="8465" y="2006"/>
                  </a:cubicBezTo>
                  <a:cubicBezTo>
                    <a:pt x="8270" y="2006"/>
                    <a:pt x="8117" y="1847"/>
                    <a:pt x="8117" y="1642"/>
                  </a:cubicBezTo>
                  <a:lnTo>
                    <a:pt x="8117" y="366"/>
                  </a:lnTo>
                  <a:cubicBezTo>
                    <a:pt x="8117" y="140"/>
                    <a:pt x="7932" y="1"/>
                    <a:pt x="7743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881;p44">
              <a:extLst>
                <a:ext uri="{FF2B5EF4-FFF2-40B4-BE49-F238E27FC236}">
                  <a16:creationId xmlns:a16="http://schemas.microsoft.com/office/drawing/2014/main" id="{EADE7C39-4727-88D7-1F2F-5905931199A3}"/>
                </a:ext>
              </a:extLst>
            </p:cNvPr>
            <p:cNvSpPr/>
            <p:nvPr/>
          </p:nvSpPr>
          <p:spPr>
            <a:xfrm>
              <a:off x="4464075" y="4537425"/>
              <a:ext cx="146200" cy="20025"/>
            </a:xfrm>
            <a:custGeom>
              <a:avLst/>
              <a:gdLst/>
              <a:ahLst/>
              <a:cxnLst/>
              <a:rect l="l" t="t" r="r" b="b"/>
              <a:pathLst>
                <a:path w="5848" h="801" extrusionOk="0">
                  <a:moveTo>
                    <a:pt x="1" y="1"/>
                  </a:moveTo>
                  <a:lnTo>
                    <a:pt x="1" y="800"/>
                  </a:lnTo>
                  <a:lnTo>
                    <a:pt x="5847" y="800"/>
                  </a:lnTo>
                  <a:lnTo>
                    <a:pt x="5847" y="1"/>
                  </a:ln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882;p44">
              <a:extLst>
                <a:ext uri="{FF2B5EF4-FFF2-40B4-BE49-F238E27FC236}">
                  <a16:creationId xmlns:a16="http://schemas.microsoft.com/office/drawing/2014/main" id="{6BAC5777-38F8-3A3F-68F7-030D8328B69C}"/>
                </a:ext>
              </a:extLst>
            </p:cNvPr>
            <p:cNvSpPr/>
            <p:nvPr/>
          </p:nvSpPr>
          <p:spPr>
            <a:xfrm>
              <a:off x="4357075" y="4537425"/>
              <a:ext cx="90075" cy="20025"/>
            </a:xfrm>
            <a:custGeom>
              <a:avLst/>
              <a:gdLst/>
              <a:ahLst/>
              <a:cxnLst/>
              <a:rect l="l" t="t" r="r" b="b"/>
              <a:pathLst>
                <a:path w="3603" h="801" extrusionOk="0">
                  <a:moveTo>
                    <a:pt x="1" y="1"/>
                  </a:moveTo>
                  <a:lnTo>
                    <a:pt x="1" y="800"/>
                  </a:lnTo>
                  <a:lnTo>
                    <a:pt x="3602" y="800"/>
                  </a:lnTo>
                  <a:lnTo>
                    <a:pt x="36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883;p44">
              <a:extLst>
                <a:ext uri="{FF2B5EF4-FFF2-40B4-BE49-F238E27FC236}">
                  <a16:creationId xmlns:a16="http://schemas.microsoft.com/office/drawing/2014/main" id="{4B14F10B-C2E9-C257-2B58-67A2FD4807DA}"/>
                </a:ext>
              </a:extLst>
            </p:cNvPr>
            <p:cNvSpPr/>
            <p:nvPr/>
          </p:nvSpPr>
          <p:spPr>
            <a:xfrm>
              <a:off x="4521625" y="4506550"/>
              <a:ext cx="88650" cy="19800"/>
            </a:xfrm>
            <a:custGeom>
              <a:avLst/>
              <a:gdLst/>
              <a:ahLst/>
              <a:cxnLst/>
              <a:rect l="l" t="t" r="r" b="b"/>
              <a:pathLst>
                <a:path w="3546" h="792" extrusionOk="0">
                  <a:moveTo>
                    <a:pt x="0" y="0"/>
                  </a:moveTo>
                  <a:lnTo>
                    <a:pt x="0" y="792"/>
                  </a:lnTo>
                  <a:lnTo>
                    <a:pt x="3545" y="792"/>
                  </a:lnTo>
                  <a:lnTo>
                    <a:pt x="35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884;p44">
              <a:extLst>
                <a:ext uri="{FF2B5EF4-FFF2-40B4-BE49-F238E27FC236}">
                  <a16:creationId xmlns:a16="http://schemas.microsoft.com/office/drawing/2014/main" id="{6A5D7B4A-4789-F564-A7B6-60E313F4D12A}"/>
                </a:ext>
              </a:extLst>
            </p:cNvPr>
            <p:cNvSpPr/>
            <p:nvPr/>
          </p:nvSpPr>
          <p:spPr>
            <a:xfrm>
              <a:off x="4402100" y="4506550"/>
              <a:ext cx="100975" cy="19800"/>
            </a:xfrm>
            <a:custGeom>
              <a:avLst/>
              <a:gdLst/>
              <a:ahLst/>
              <a:cxnLst/>
              <a:rect l="l" t="t" r="r" b="b"/>
              <a:pathLst>
                <a:path w="4039" h="792" extrusionOk="0">
                  <a:moveTo>
                    <a:pt x="1" y="0"/>
                  </a:moveTo>
                  <a:lnTo>
                    <a:pt x="1" y="792"/>
                  </a:lnTo>
                  <a:lnTo>
                    <a:pt x="4038" y="792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885;p44">
              <a:extLst>
                <a:ext uri="{FF2B5EF4-FFF2-40B4-BE49-F238E27FC236}">
                  <a16:creationId xmlns:a16="http://schemas.microsoft.com/office/drawing/2014/main" id="{067296E3-C3AD-BB3D-3675-91A3B6863CD1}"/>
                </a:ext>
              </a:extLst>
            </p:cNvPr>
            <p:cNvSpPr/>
            <p:nvPr/>
          </p:nvSpPr>
          <p:spPr>
            <a:xfrm>
              <a:off x="4357275" y="4506550"/>
              <a:ext cx="26675" cy="20000"/>
            </a:xfrm>
            <a:custGeom>
              <a:avLst/>
              <a:gdLst/>
              <a:ahLst/>
              <a:cxnLst/>
              <a:rect l="l" t="t" r="r" b="b"/>
              <a:pathLst>
                <a:path w="1067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067" y="800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886;p44">
              <a:extLst>
                <a:ext uri="{FF2B5EF4-FFF2-40B4-BE49-F238E27FC236}">
                  <a16:creationId xmlns:a16="http://schemas.microsoft.com/office/drawing/2014/main" id="{A1525CAB-1ECE-8574-4987-75BE13E9DB50}"/>
                </a:ext>
              </a:extLst>
            </p:cNvPr>
            <p:cNvSpPr/>
            <p:nvPr/>
          </p:nvSpPr>
          <p:spPr>
            <a:xfrm>
              <a:off x="4544425" y="4475850"/>
              <a:ext cx="66050" cy="19825"/>
            </a:xfrm>
            <a:custGeom>
              <a:avLst/>
              <a:gdLst/>
              <a:ahLst/>
              <a:cxnLst/>
              <a:rect l="l" t="t" r="r" b="b"/>
              <a:pathLst>
                <a:path w="2642" h="793" extrusionOk="0">
                  <a:moveTo>
                    <a:pt x="1" y="1"/>
                  </a:moveTo>
                  <a:lnTo>
                    <a:pt x="1" y="792"/>
                  </a:lnTo>
                  <a:lnTo>
                    <a:pt x="2641" y="792"/>
                  </a:lnTo>
                  <a:lnTo>
                    <a:pt x="2641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887;p44">
              <a:extLst>
                <a:ext uri="{FF2B5EF4-FFF2-40B4-BE49-F238E27FC236}">
                  <a16:creationId xmlns:a16="http://schemas.microsoft.com/office/drawing/2014/main" id="{12FF81AD-C654-56BC-25A2-71DFF454CD81}"/>
                </a:ext>
              </a:extLst>
            </p:cNvPr>
            <p:cNvSpPr/>
            <p:nvPr/>
          </p:nvSpPr>
          <p:spPr>
            <a:xfrm>
              <a:off x="4434200" y="4475850"/>
              <a:ext cx="93100" cy="19825"/>
            </a:xfrm>
            <a:custGeom>
              <a:avLst/>
              <a:gdLst/>
              <a:ahLst/>
              <a:cxnLst/>
              <a:rect l="l" t="t" r="r" b="b"/>
              <a:pathLst>
                <a:path w="3724" h="793" extrusionOk="0">
                  <a:moveTo>
                    <a:pt x="1" y="1"/>
                  </a:moveTo>
                  <a:lnTo>
                    <a:pt x="1" y="792"/>
                  </a:lnTo>
                  <a:lnTo>
                    <a:pt x="3723" y="792"/>
                  </a:lnTo>
                  <a:lnTo>
                    <a:pt x="37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888;p44">
              <a:extLst>
                <a:ext uri="{FF2B5EF4-FFF2-40B4-BE49-F238E27FC236}">
                  <a16:creationId xmlns:a16="http://schemas.microsoft.com/office/drawing/2014/main" id="{45284C45-4675-1074-7D3A-40FB1566CC72}"/>
                </a:ext>
              </a:extLst>
            </p:cNvPr>
            <p:cNvSpPr/>
            <p:nvPr/>
          </p:nvSpPr>
          <p:spPr>
            <a:xfrm>
              <a:off x="4357275" y="4475850"/>
              <a:ext cx="57775" cy="19825"/>
            </a:xfrm>
            <a:custGeom>
              <a:avLst/>
              <a:gdLst/>
              <a:ahLst/>
              <a:cxnLst/>
              <a:rect l="l" t="t" r="r" b="b"/>
              <a:pathLst>
                <a:path w="2311" h="793" extrusionOk="0">
                  <a:moveTo>
                    <a:pt x="1" y="1"/>
                  </a:moveTo>
                  <a:lnTo>
                    <a:pt x="1" y="792"/>
                  </a:lnTo>
                  <a:lnTo>
                    <a:pt x="2310" y="79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889;p44">
              <a:extLst>
                <a:ext uri="{FF2B5EF4-FFF2-40B4-BE49-F238E27FC236}">
                  <a16:creationId xmlns:a16="http://schemas.microsoft.com/office/drawing/2014/main" id="{997B007E-9486-655B-6A35-3707DD867B84}"/>
                </a:ext>
              </a:extLst>
            </p:cNvPr>
            <p:cNvSpPr/>
            <p:nvPr/>
          </p:nvSpPr>
          <p:spPr>
            <a:xfrm>
              <a:off x="3971500" y="4467375"/>
              <a:ext cx="299400" cy="276200"/>
            </a:xfrm>
            <a:custGeom>
              <a:avLst/>
              <a:gdLst/>
              <a:ahLst/>
              <a:cxnLst/>
              <a:rect l="l" t="t" r="r" b="b"/>
              <a:pathLst>
                <a:path w="11976" h="11048" extrusionOk="0">
                  <a:moveTo>
                    <a:pt x="2140" y="1"/>
                  </a:moveTo>
                  <a:cubicBezTo>
                    <a:pt x="953" y="1"/>
                    <a:pt x="0" y="962"/>
                    <a:pt x="0" y="2141"/>
                  </a:cubicBezTo>
                  <a:lnTo>
                    <a:pt x="0" y="8908"/>
                  </a:lnTo>
                  <a:cubicBezTo>
                    <a:pt x="0" y="10087"/>
                    <a:pt x="953" y="11048"/>
                    <a:pt x="2140" y="11048"/>
                  </a:cubicBezTo>
                  <a:lnTo>
                    <a:pt x="9836" y="11048"/>
                  </a:lnTo>
                  <a:cubicBezTo>
                    <a:pt x="11023" y="11048"/>
                    <a:pt x="11976" y="10087"/>
                    <a:pt x="11976" y="8908"/>
                  </a:cubicBezTo>
                  <a:lnTo>
                    <a:pt x="11976" y="2141"/>
                  </a:lnTo>
                  <a:cubicBezTo>
                    <a:pt x="11976" y="962"/>
                    <a:pt x="11023" y="1"/>
                    <a:pt x="9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890;p44">
              <a:extLst>
                <a:ext uri="{FF2B5EF4-FFF2-40B4-BE49-F238E27FC236}">
                  <a16:creationId xmlns:a16="http://schemas.microsoft.com/office/drawing/2014/main" id="{54E7C9C0-9FBC-7018-7A40-F3ECAC6C782E}"/>
                </a:ext>
              </a:extLst>
            </p:cNvPr>
            <p:cNvSpPr/>
            <p:nvPr/>
          </p:nvSpPr>
          <p:spPr>
            <a:xfrm>
              <a:off x="4056475" y="4540875"/>
              <a:ext cx="129225" cy="129225"/>
            </a:xfrm>
            <a:custGeom>
              <a:avLst/>
              <a:gdLst/>
              <a:ahLst/>
              <a:cxnLst/>
              <a:rect l="l" t="t" r="r" b="b"/>
              <a:pathLst>
                <a:path w="5169" h="5169" extrusionOk="0">
                  <a:moveTo>
                    <a:pt x="897" y="0"/>
                  </a:moveTo>
                  <a:cubicBezTo>
                    <a:pt x="405" y="0"/>
                    <a:pt x="1" y="404"/>
                    <a:pt x="1" y="896"/>
                  </a:cubicBezTo>
                  <a:lnTo>
                    <a:pt x="1" y="4272"/>
                  </a:lnTo>
                  <a:cubicBezTo>
                    <a:pt x="1" y="4764"/>
                    <a:pt x="405" y="5168"/>
                    <a:pt x="897" y="5168"/>
                  </a:cubicBezTo>
                  <a:lnTo>
                    <a:pt x="4273" y="5168"/>
                  </a:lnTo>
                  <a:cubicBezTo>
                    <a:pt x="4765" y="5168"/>
                    <a:pt x="5169" y="4764"/>
                    <a:pt x="5169" y="4272"/>
                  </a:cubicBezTo>
                  <a:lnTo>
                    <a:pt x="5169" y="896"/>
                  </a:lnTo>
                  <a:cubicBezTo>
                    <a:pt x="5169" y="404"/>
                    <a:pt x="4765" y="0"/>
                    <a:pt x="4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891;p44">
              <a:extLst>
                <a:ext uri="{FF2B5EF4-FFF2-40B4-BE49-F238E27FC236}">
                  <a16:creationId xmlns:a16="http://schemas.microsoft.com/office/drawing/2014/main" id="{4ACEE130-F15E-8675-C881-FE494DCA0CF5}"/>
                </a:ext>
              </a:extLst>
            </p:cNvPr>
            <p:cNvSpPr/>
            <p:nvPr/>
          </p:nvSpPr>
          <p:spPr>
            <a:xfrm>
              <a:off x="4087575" y="4571950"/>
              <a:ext cx="67050" cy="67050"/>
            </a:xfrm>
            <a:custGeom>
              <a:avLst/>
              <a:gdLst/>
              <a:ahLst/>
              <a:cxnLst/>
              <a:rect l="l" t="t" r="r" b="b"/>
              <a:pathLst>
                <a:path w="2682" h="2682" extrusionOk="0">
                  <a:moveTo>
                    <a:pt x="388" y="1"/>
                  </a:moveTo>
                  <a:cubicBezTo>
                    <a:pt x="170" y="1"/>
                    <a:pt x="0" y="178"/>
                    <a:pt x="0" y="396"/>
                  </a:cubicBezTo>
                  <a:lnTo>
                    <a:pt x="0" y="2294"/>
                  </a:lnTo>
                  <a:cubicBezTo>
                    <a:pt x="0" y="2512"/>
                    <a:pt x="178" y="2682"/>
                    <a:pt x="388" y="2682"/>
                  </a:cubicBezTo>
                  <a:lnTo>
                    <a:pt x="2286" y="2682"/>
                  </a:lnTo>
                  <a:cubicBezTo>
                    <a:pt x="2512" y="2682"/>
                    <a:pt x="2681" y="2504"/>
                    <a:pt x="2681" y="2294"/>
                  </a:cubicBezTo>
                  <a:lnTo>
                    <a:pt x="2681" y="396"/>
                  </a:lnTo>
                  <a:cubicBezTo>
                    <a:pt x="2681" y="170"/>
                    <a:pt x="2496" y="1"/>
                    <a:pt x="228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892;p44">
              <a:extLst>
                <a:ext uri="{FF2B5EF4-FFF2-40B4-BE49-F238E27FC236}">
                  <a16:creationId xmlns:a16="http://schemas.microsoft.com/office/drawing/2014/main" id="{302C320B-BE3A-0831-C98D-9B29356039AB}"/>
                </a:ext>
              </a:extLst>
            </p:cNvPr>
            <p:cNvSpPr/>
            <p:nvPr/>
          </p:nvSpPr>
          <p:spPr>
            <a:xfrm>
              <a:off x="4075875" y="4500700"/>
              <a:ext cx="10100" cy="40200"/>
            </a:xfrm>
            <a:custGeom>
              <a:avLst/>
              <a:gdLst/>
              <a:ahLst/>
              <a:cxnLst/>
              <a:rect l="l" t="t" r="r" b="b"/>
              <a:pathLst>
                <a:path w="404" h="1608" extrusionOk="0">
                  <a:moveTo>
                    <a:pt x="0" y="0"/>
                  </a:moveTo>
                  <a:lnTo>
                    <a:pt x="0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893;p44">
              <a:extLst>
                <a:ext uri="{FF2B5EF4-FFF2-40B4-BE49-F238E27FC236}">
                  <a16:creationId xmlns:a16="http://schemas.microsoft.com/office/drawing/2014/main" id="{37CA980A-DE6F-E8AD-21A1-506436E88E10}"/>
                </a:ext>
              </a:extLst>
            </p:cNvPr>
            <p:cNvSpPr/>
            <p:nvPr/>
          </p:nvSpPr>
          <p:spPr>
            <a:xfrm>
              <a:off x="4096050" y="4500700"/>
              <a:ext cx="10125" cy="40200"/>
            </a:xfrm>
            <a:custGeom>
              <a:avLst/>
              <a:gdLst/>
              <a:ahLst/>
              <a:cxnLst/>
              <a:rect l="l" t="t" r="r" b="b"/>
              <a:pathLst>
                <a:path w="405" h="1608" extrusionOk="0">
                  <a:moveTo>
                    <a:pt x="1" y="0"/>
                  </a:moveTo>
                  <a:lnTo>
                    <a:pt x="1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894;p44">
              <a:extLst>
                <a:ext uri="{FF2B5EF4-FFF2-40B4-BE49-F238E27FC236}">
                  <a16:creationId xmlns:a16="http://schemas.microsoft.com/office/drawing/2014/main" id="{2DA791DF-6000-7F51-96DB-E5255F3E3337}"/>
                </a:ext>
              </a:extLst>
            </p:cNvPr>
            <p:cNvSpPr/>
            <p:nvPr/>
          </p:nvSpPr>
          <p:spPr>
            <a:xfrm>
              <a:off x="4116250" y="4500700"/>
              <a:ext cx="10100" cy="40200"/>
            </a:xfrm>
            <a:custGeom>
              <a:avLst/>
              <a:gdLst/>
              <a:ahLst/>
              <a:cxnLst/>
              <a:rect l="l" t="t" r="r" b="b"/>
              <a:pathLst>
                <a:path w="404" h="1608" extrusionOk="0">
                  <a:moveTo>
                    <a:pt x="0" y="0"/>
                  </a:moveTo>
                  <a:lnTo>
                    <a:pt x="0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895;p44">
              <a:extLst>
                <a:ext uri="{FF2B5EF4-FFF2-40B4-BE49-F238E27FC236}">
                  <a16:creationId xmlns:a16="http://schemas.microsoft.com/office/drawing/2014/main" id="{A1779D07-D76B-7B53-BC16-E38BF7755A8A}"/>
                </a:ext>
              </a:extLst>
            </p:cNvPr>
            <p:cNvSpPr/>
            <p:nvPr/>
          </p:nvSpPr>
          <p:spPr>
            <a:xfrm>
              <a:off x="4136425" y="4500700"/>
              <a:ext cx="10125" cy="40200"/>
            </a:xfrm>
            <a:custGeom>
              <a:avLst/>
              <a:gdLst/>
              <a:ahLst/>
              <a:cxnLst/>
              <a:rect l="l" t="t" r="r" b="b"/>
              <a:pathLst>
                <a:path w="405" h="1608" extrusionOk="0">
                  <a:moveTo>
                    <a:pt x="1" y="0"/>
                  </a:moveTo>
                  <a:lnTo>
                    <a:pt x="1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896;p44">
              <a:extLst>
                <a:ext uri="{FF2B5EF4-FFF2-40B4-BE49-F238E27FC236}">
                  <a16:creationId xmlns:a16="http://schemas.microsoft.com/office/drawing/2014/main" id="{1015306F-1652-AC6B-C5F8-A40EFE3197BB}"/>
                </a:ext>
              </a:extLst>
            </p:cNvPr>
            <p:cNvSpPr/>
            <p:nvPr/>
          </p:nvSpPr>
          <p:spPr>
            <a:xfrm>
              <a:off x="4156625" y="4500700"/>
              <a:ext cx="10100" cy="40200"/>
            </a:xfrm>
            <a:custGeom>
              <a:avLst/>
              <a:gdLst/>
              <a:ahLst/>
              <a:cxnLst/>
              <a:rect l="l" t="t" r="r" b="b"/>
              <a:pathLst>
                <a:path w="404" h="1608" extrusionOk="0">
                  <a:moveTo>
                    <a:pt x="0" y="0"/>
                  </a:moveTo>
                  <a:lnTo>
                    <a:pt x="0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897;p44">
              <a:extLst>
                <a:ext uri="{FF2B5EF4-FFF2-40B4-BE49-F238E27FC236}">
                  <a16:creationId xmlns:a16="http://schemas.microsoft.com/office/drawing/2014/main" id="{1DF053FF-AC3A-B053-2E47-2367EE635A4E}"/>
                </a:ext>
              </a:extLst>
            </p:cNvPr>
            <p:cNvSpPr/>
            <p:nvPr/>
          </p:nvSpPr>
          <p:spPr>
            <a:xfrm>
              <a:off x="4016500" y="4640600"/>
              <a:ext cx="40200" cy="10100"/>
            </a:xfrm>
            <a:custGeom>
              <a:avLst/>
              <a:gdLst/>
              <a:ahLst/>
              <a:cxnLst/>
              <a:rect l="l" t="t" r="r" b="b"/>
              <a:pathLst>
                <a:path w="1608" h="404" extrusionOk="0">
                  <a:moveTo>
                    <a:pt x="1" y="0"/>
                  </a:moveTo>
                  <a:lnTo>
                    <a:pt x="1" y="404"/>
                  </a:lnTo>
                  <a:lnTo>
                    <a:pt x="1608" y="404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898;p44">
              <a:extLst>
                <a:ext uri="{FF2B5EF4-FFF2-40B4-BE49-F238E27FC236}">
                  <a16:creationId xmlns:a16="http://schemas.microsoft.com/office/drawing/2014/main" id="{1950DFC4-7F28-E3E2-DDB4-FC824BA8C58B}"/>
                </a:ext>
              </a:extLst>
            </p:cNvPr>
            <p:cNvSpPr/>
            <p:nvPr/>
          </p:nvSpPr>
          <p:spPr>
            <a:xfrm>
              <a:off x="4016500" y="4620600"/>
              <a:ext cx="40200" cy="10125"/>
            </a:xfrm>
            <a:custGeom>
              <a:avLst/>
              <a:gdLst/>
              <a:ahLst/>
              <a:cxnLst/>
              <a:rect l="l" t="t" r="r" b="b"/>
              <a:pathLst>
                <a:path w="1608" h="405" extrusionOk="0">
                  <a:moveTo>
                    <a:pt x="1" y="1"/>
                  </a:moveTo>
                  <a:lnTo>
                    <a:pt x="1" y="405"/>
                  </a:lnTo>
                  <a:lnTo>
                    <a:pt x="1608" y="40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899;p44">
              <a:extLst>
                <a:ext uri="{FF2B5EF4-FFF2-40B4-BE49-F238E27FC236}">
                  <a16:creationId xmlns:a16="http://schemas.microsoft.com/office/drawing/2014/main" id="{E3C16BED-F22B-D7CC-871B-6F312983CFED}"/>
                </a:ext>
              </a:extLst>
            </p:cNvPr>
            <p:cNvSpPr/>
            <p:nvPr/>
          </p:nvSpPr>
          <p:spPr>
            <a:xfrm>
              <a:off x="4016500" y="4600425"/>
              <a:ext cx="40200" cy="10125"/>
            </a:xfrm>
            <a:custGeom>
              <a:avLst/>
              <a:gdLst/>
              <a:ahLst/>
              <a:cxnLst/>
              <a:rect l="l" t="t" r="r" b="b"/>
              <a:pathLst>
                <a:path w="1608" h="405" extrusionOk="0">
                  <a:moveTo>
                    <a:pt x="1" y="0"/>
                  </a:moveTo>
                  <a:lnTo>
                    <a:pt x="1" y="404"/>
                  </a:lnTo>
                  <a:lnTo>
                    <a:pt x="1608" y="404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900;p44">
              <a:extLst>
                <a:ext uri="{FF2B5EF4-FFF2-40B4-BE49-F238E27FC236}">
                  <a16:creationId xmlns:a16="http://schemas.microsoft.com/office/drawing/2014/main" id="{C7E610E6-DBDA-36D9-3369-F45F62FC32F5}"/>
                </a:ext>
              </a:extLst>
            </p:cNvPr>
            <p:cNvSpPr/>
            <p:nvPr/>
          </p:nvSpPr>
          <p:spPr>
            <a:xfrm>
              <a:off x="4016500" y="4580225"/>
              <a:ext cx="40200" cy="10125"/>
            </a:xfrm>
            <a:custGeom>
              <a:avLst/>
              <a:gdLst/>
              <a:ahLst/>
              <a:cxnLst/>
              <a:rect l="l" t="t" r="r" b="b"/>
              <a:pathLst>
                <a:path w="1608" h="405" extrusionOk="0">
                  <a:moveTo>
                    <a:pt x="1" y="1"/>
                  </a:moveTo>
                  <a:lnTo>
                    <a:pt x="1" y="405"/>
                  </a:lnTo>
                  <a:lnTo>
                    <a:pt x="1608" y="40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901;p44">
              <a:extLst>
                <a:ext uri="{FF2B5EF4-FFF2-40B4-BE49-F238E27FC236}">
                  <a16:creationId xmlns:a16="http://schemas.microsoft.com/office/drawing/2014/main" id="{6661F173-743A-D7FD-F05F-790E3D9F97CC}"/>
                </a:ext>
              </a:extLst>
            </p:cNvPr>
            <p:cNvSpPr/>
            <p:nvPr/>
          </p:nvSpPr>
          <p:spPr>
            <a:xfrm>
              <a:off x="4016500" y="4560050"/>
              <a:ext cx="40200" cy="10100"/>
            </a:xfrm>
            <a:custGeom>
              <a:avLst/>
              <a:gdLst/>
              <a:ahLst/>
              <a:cxnLst/>
              <a:rect l="l" t="t" r="r" b="b"/>
              <a:pathLst>
                <a:path w="1608" h="404" extrusionOk="0">
                  <a:moveTo>
                    <a:pt x="1" y="0"/>
                  </a:moveTo>
                  <a:lnTo>
                    <a:pt x="1" y="404"/>
                  </a:lnTo>
                  <a:lnTo>
                    <a:pt x="1608" y="404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902;p44">
              <a:extLst>
                <a:ext uri="{FF2B5EF4-FFF2-40B4-BE49-F238E27FC236}">
                  <a16:creationId xmlns:a16="http://schemas.microsoft.com/office/drawing/2014/main" id="{06727EBF-DC8A-5D33-818F-93DE9550CB4D}"/>
                </a:ext>
              </a:extLst>
            </p:cNvPr>
            <p:cNvSpPr/>
            <p:nvPr/>
          </p:nvSpPr>
          <p:spPr>
            <a:xfrm>
              <a:off x="4156425" y="4670075"/>
              <a:ext cx="10100" cy="40200"/>
            </a:xfrm>
            <a:custGeom>
              <a:avLst/>
              <a:gdLst/>
              <a:ahLst/>
              <a:cxnLst/>
              <a:rect l="l" t="t" r="r" b="b"/>
              <a:pathLst>
                <a:path w="404" h="1608" extrusionOk="0">
                  <a:moveTo>
                    <a:pt x="0" y="0"/>
                  </a:moveTo>
                  <a:lnTo>
                    <a:pt x="0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903;p44">
              <a:extLst>
                <a:ext uri="{FF2B5EF4-FFF2-40B4-BE49-F238E27FC236}">
                  <a16:creationId xmlns:a16="http://schemas.microsoft.com/office/drawing/2014/main" id="{4D876395-6BF0-A607-54AD-7FBE695FA057}"/>
                </a:ext>
              </a:extLst>
            </p:cNvPr>
            <p:cNvSpPr/>
            <p:nvPr/>
          </p:nvSpPr>
          <p:spPr>
            <a:xfrm>
              <a:off x="4136225" y="4670075"/>
              <a:ext cx="10125" cy="40200"/>
            </a:xfrm>
            <a:custGeom>
              <a:avLst/>
              <a:gdLst/>
              <a:ahLst/>
              <a:cxnLst/>
              <a:rect l="l" t="t" r="r" b="b"/>
              <a:pathLst>
                <a:path w="405" h="1608" extrusionOk="0">
                  <a:moveTo>
                    <a:pt x="1" y="0"/>
                  </a:moveTo>
                  <a:lnTo>
                    <a:pt x="1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904;p44">
              <a:extLst>
                <a:ext uri="{FF2B5EF4-FFF2-40B4-BE49-F238E27FC236}">
                  <a16:creationId xmlns:a16="http://schemas.microsoft.com/office/drawing/2014/main" id="{24B42915-0499-2AF0-2A04-6067F9BB60EC}"/>
                </a:ext>
              </a:extLst>
            </p:cNvPr>
            <p:cNvSpPr/>
            <p:nvPr/>
          </p:nvSpPr>
          <p:spPr>
            <a:xfrm>
              <a:off x="4116050" y="4670075"/>
              <a:ext cx="10100" cy="40200"/>
            </a:xfrm>
            <a:custGeom>
              <a:avLst/>
              <a:gdLst/>
              <a:ahLst/>
              <a:cxnLst/>
              <a:rect l="l" t="t" r="r" b="b"/>
              <a:pathLst>
                <a:path w="404" h="1608" extrusionOk="0">
                  <a:moveTo>
                    <a:pt x="0" y="0"/>
                  </a:moveTo>
                  <a:lnTo>
                    <a:pt x="0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905;p44">
              <a:extLst>
                <a:ext uri="{FF2B5EF4-FFF2-40B4-BE49-F238E27FC236}">
                  <a16:creationId xmlns:a16="http://schemas.microsoft.com/office/drawing/2014/main" id="{FCB55626-FAF8-81CD-B600-E014383FCC60}"/>
                </a:ext>
              </a:extLst>
            </p:cNvPr>
            <p:cNvSpPr/>
            <p:nvPr/>
          </p:nvSpPr>
          <p:spPr>
            <a:xfrm>
              <a:off x="4095850" y="4670075"/>
              <a:ext cx="10125" cy="40200"/>
            </a:xfrm>
            <a:custGeom>
              <a:avLst/>
              <a:gdLst/>
              <a:ahLst/>
              <a:cxnLst/>
              <a:rect l="l" t="t" r="r" b="b"/>
              <a:pathLst>
                <a:path w="405" h="1608" extrusionOk="0">
                  <a:moveTo>
                    <a:pt x="1" y="0"/>
                  </a:moveTo>
                  <a:lnTo>
                    <a:pt x="1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906;p44">
              <a:extLst>
                <a:ext uri="{FF2B5EF4-FFF2-40B4-BE49-F238E27FC236}">
                  <a16:creationId xmlns:a16="http://schemas.microsoft.com/office/drawing/2014/main" id="{693D9002-E522-9C2B-5F96-1ED04B818398}"/>
                </a:ext>
              </a:extLst>
            </p:cNvPr>
            <p:cNvSpPr/>
            <p:nvPr/>
          </p:nvSpPr>
          <p:spPr>
            <a:xfrm>
              <a:off x="4075675" y="4670075"/>
              <a:ext cx="10100" cy="40200"/>
            </a:xfrm>
            <a:custGeom>
              <a:avLst/>
              <a:gdLst/>
              <a:ahLst/>
              <a:cxnLst/>
              <a:rect l="l" t="t" r="r" b="b"/>
              <a:pathLst>
                <a:path w="404" h="1608" extrusionOk="0">
                  <a:moveTo>
                    <a:pt x="0" y="0"/>
                  </a:moveTo>
                  <a:lnTo>
                    <a:pt x="0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907;p44">
              <a:extLst>
                <a:ext uri="{FF2B5EF4-FFF2-40B4-BE49-F238E27FC236}">
                  <a16:creationId xmlns:a16="http://schemas.microsoft.com/office/drawing/2014/main" id="{8EEF5E4C-E24E-B8FA-1D9A-A708CA8E2A97}"/>
                </a:ext>
              </a:extLst>
            </p:cNvPr>
            <p:cNvSpPr/>
            <p:nvPr/>
          </p:nvSpPr>
          <p:spPr>
            <a:xfrm>
              <a:off x="4185700" y="4560050"/>
              <a:ext cx="40175" cy="10100"/>
            </a:xfrm>
            <a:custGeom>
              <a:avLst/>
              <a:gdLst/>
              <a:ahLst/>
              <a:cxnLst/>
              <a:rect l="l" t="t" r="r" b="b"/>
              <a:pathLst>
                <a:path w="1607" h="404" extrusionOk="0">
                  <a:moveTo>
                    <a:pt x="0" y="0"/>
                  </a:moveTo>
                  <a:lnTo>
                    <a:pt x="0" y="404"/>
                  </a:lnTo>
                  <a:lnTo>
                    <a:pt x="1607" y="404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908;p44">
              <a:extLst>
                <a:ext uri="{FF2B5EF4-FFF2-40B4-BE49-F238E27FC236}">
                  <a16:creationId xmlns:a16="http://schemas.microsoft.com/office/drawing/2014/main" id="{3025319B-53A5-53AF-4824-36C4BA850DE6}"/>
                </a:ext>
              </a:extLst>
            </p:cNvPr>
            <p:cNvSpPr/>
            <p:nvPr/>
          </p:nvSpPr>
          <p:spPr>
            <a:xfrm>
              <a:off x="4185700" y="4580225"/>
              <a:ext cx="40175" cy="10125"/>
            </a:xfrm>
            <a:custGeom>
              <a:avLst/>
              <a:gdLst/>
              <a:ahLst/>
              <a:cxnLst/>
              <a:rect l="l" t="t" r="r" b="b"/>
              <a:pathLst>
                <a:path w="1607" h="405" extrusionOk="0">
                  <a:moveTo>
                    <a:pt x="0" y="1"/>
                  </a:moveTo>
                  <a:lnTo>
                    <a:pt x="0" y="405"/>
                  </a:lnTo>
                  <a:lnTo>
                    <a:pt x="1607" y="405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909;p44">
              <a:extLst>
                <a:ext uri="{FF2B5EF4-FFF2-40B4-BE49-F238E27FC236}">
                  <a16:creationId xmlns:a16="http://schemas.microsoft.com/office/drawing/2014/main" id="{165A1009-E06F-0845-9B76-137F5EE90C77}"/>
                </a:ext>
              </a:extLst>
            </p:cNvPr>
            <p:cNvSpPr/>
            <p:nvPr/>
          </p:nvSpPr>
          <p:spPr>
            <a:xfrm>
              <a:off x="4185700" y="4600425"/>
              <a:ext cx="40175" cy="10125"/>
            </a:xfrm>
            <a:custGeom>
              <a:avLst/>
              <a:gdLst/>
              <a:ahLst/>
              <a:cxnLst/>
              <a:rect l="l" t="t" r="r" b="b"/>
              <a:pathLst>
                <a:path w="1607" h="405" extrusionOk="0">
                  <a:moveTo>
                    <a:pt x="0" y="0"/>
                  </a:moveTo>
                  <a:lnTo>
                    <a:pt x="0" y="404"/>
                  </a:lnTo>
                  <a:lnTo>
                    <a:pt x="1607" y="404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910;p44">
              <a:extLst>
                <a:ext uri="{FF2B5EF4-FFF2-40B4-BE49-F238E27FC236}">
                  <a16:creationId xmlns:a16="http://schemas.microsoft.com/office/drawing/2014/main" id="{17AB8C47-2F01-B928-7E69-0A78791F2981}"/>
                </a:ext>
              </a:extLst>
            </p:cNvPr>
            <p:cNvSpPr/>
            <p:nvPr/>
          </p:nvSpPr>
          <p:spPr>
            <a:xfrm>
              <a:off x="4185700" y="4620600"/>
              <a:ext cx="40175" cy="10125"/>
            </a:xfrm>
            <a:custGeom>
              <a:avLst/>
              <a:gdLst/>
              <a:ahLst/>
              <a:cxnLst/>
              <a:rect l="l" t="t" r="r" b="b"/>
              <a:pathLst>
                <a:path w="1607" h="405" extrusionOk="0">
                  <a:moveTo>
                    <a:pt x="0" y="1"/>
                  </a:moveTo>
                  <a:lnTo>
                    <a:pt x="0" y="405"/>
                  </a:lnTo>
                  <a:lnTo>
                    <a:pt x="1607" y="405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911;p44">
              <a:extLst>
                <a:ext uri="{FF2B5EF4-FFF2-40B4-BE49-F238E27FC236}">
                  <a16:creationId xmlns:a16="http://schemas.microsoft.com/office/drawing/2014/main" id="{D8188A5C-982E-559C-04CE-5483280B259C}"/>
                </a:ext>
              </a:extLst>
            </p:cNvPr>
            <p:cNvSpPr/>
            <p:nvPr/>
          </p:nvSpPr>
          <p:spPr>
            <a:xfrm>
              <a:off x="4185700" y="4640800"/>
              <a:ext cx="40175" cy="10125"/>
            </a:xfrm>
            <a:custGeom>
              <a:avLst/>
              <a:gdLst/>
              <a:ahLst/>
              <a:cxnLst/>
              <a:rect l="l" t="t" r="r" b="b"/>
              <a:pathLst>
                <a:path w="1607" h="405" extrusionOk="0">
                  <a:moveTo>
                    <a:pt x="0" y="0"/>
                  </a:moveTo>
                  <a:lnTo>
                    <a:pt x="0" y="404"/>
                  </a:lnTo>
                  <a:lnTo>
                    <a:pt x="1607" y="404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912;p44">
              <a:extLst>
                <a:ext uri="{FF2B5EF4-FFF2-40B4-BE49-F238E27FC236}">
                  <a16:creationId xmlns:a16="http://schemas.microsoft.com/office/drawing/2014/main" id="{AF24F0EF-42B8-355A-DF2A-60DF0F90834C}"/>
                </a:ext>
              </a:extLst>
            </p:cNvPr>
            <p:cNvSpPr/>
            <p:nvPr/>
          </p:nvSpPr>
          <p:spPr>
            <a:xfrm>
              <a:off x="4514550" y="4145375"/>
              <a:ext cx="208975" cy="105400"/>
            </a:xfrm>
            <a:custGeom>
              <a:avLst/>
              <a:gdLst/>
              <a:ahLst/>
              <a:cxnLst/>
              <a:rect l="l" t="t" r="r" b="b"/>
              <a:pathLst>
                <a:path w="8359" h="4216" extrusionOk="0">
                  <a:moveTo>
                    <a:pt x="1107" y="1"/>
                  </a:moveTo>
                  <a:cubicBezTo>
                    <a:pt x="493" y="1"/>
                    <a:pt x="1" y="501"/>
                    <a:pt x="1" y="1115"/>
                  </a:cubicBezTo>
                  <a:lnTo>
                    <a:pt x="1" y="3102"/>
                  </a:lnTo>
                  <a:cubicBezTo>
                    <a:pt x="1" y="3715"/>
                    <a:pt x="493" y="4216"/>
                    <a:pt x="1107" y="4216"/>
                  </a:cubicBezTo>
                  <a:lnTo>
                    <a:pt x="7244" y="4216"/>
                  </a:lnTo>
                  <a:cubicBezTo>
                    <a:pt x="7850" y="4216"/>
                    <a:pt x="8358" y="3715"/>
                    <a:pt x="8358" y="3102"/>
                  </a:cubicBezTo>
                  <a:lnTo>
                    <a:pt x="8358" y="1115"/>
                  </a:lnTo>
                  <a:cubicBezTo>
                    <a:pt x="8358" y="501"/>
                    <a:pt x="7858" y="1"/>
                    <a:pt x="7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913;p44">
              <a:extLst>
                <a:ext uri="{FF2B5EF4-FFF2-40B4-BE49-F238E27FC236}">
                  <a16:creationId xmlns:a16="http://schemas.microsoft.com/office/drawing/2014/main" id="{E84DF29A-B758-0492-A2BE-9382C7648263}"/>
                </a:ext>
              </a:extLst>
            </p:cNvPr>
            <p:cNvSpPr/>
            <p:nvPr/>
          </p:nvSpPr>
          <p:spPr>
            <a:xfrm>
              <a:off x="4546050" y="4172625"/>
              <a:ext cx="44825" cy="50100"/>
            </a:xfrm>
            <a:custGeom>
              <a:avLst/>
              <a:gdLst/>
              <a:ahLst/>
              <a:cxnLst/>
              <a:rect l="l" t="t" r="r" b="b"/>
              <a:pathLst>
                <a:path w="1793" h="2004" extrusionOk="0">
                  <a:moveTo>
                    <a:pt x="1793" y="1"/>
                  </a:moveTo>
                  <a:lnTo>
                    <a:pt x="0" y="905"/>
                  </a:lnTo>
                  <a:lnTo>
                    <a:pt x="0" y="1204"/>
                  </a:lnTo>
                  <a:lnTo>
                    <a:pt x="1793" y="2004"/>
                  </a:lnTo>
                  <a:lnTo>
                    <a:pt x="1793" y="1479"/>
                  </a:lnTo>
                  <a:lnTo>
                    <a:pt x="695" y="1035"/>
                  </a:lnTo>
                  <a:lnTo>
                    <a:pt x="1793" y="526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914;p44">
              <a:extLst>
                <a:ext uri="{FF2B5EF4-FFF2-40B4-BE49-F238E27FC236}">
                  <a16:creationId xmlns:a16="http://schemas.microsoft.com/office/drawing/2014/main" id="{B8FC9D97-17CA-64F1-AC52-DDCF9B123446}"/>
                </a:ext>
              </a:extLst>
            </p:cNvPr>
            <p:cNvSpPr/>
            <p:nvPr/>
          </p:nvSpPr>
          <p:spPr>
            <a:xfrm>
              <a:off x="4599350" y="4164550"/>
              <a:ext cx="39575" cy="66650"/>
            </a:xfrm>
            <a:custGeom>
              <a:avLst/>
              <a:gdLst/>
              <a:ahLst/>
              <a:cxnLst/>
              <a:rect l="l" t="t" r="r" b="b"/>
              <a:pathLst>
                <a:path w="1583" h="2666" extrusionOk="0">
                  <a:moveTo>
                    <a:pt x="969" y="1"/>
                  </a:moveTo>
                  <a:lnTo>
                    <a:pt x="0" y="2666"/>
                  </a:lnTo>
                  <a:lnTo>
                    <a:pt x="614" y="2666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915;p44">
              <a:extLst>
                <a:ext uri="{FF2B5EF4-FFF2-40B4-BE49-F238E27FC236}">
                  <a16:creationId xmlns:a16="http://schemas.microsoft.com/office/drawing/2014/main" id="{1C610AB0-835D-D0C9-32B6-84C486897931}"/>
                </a:ext>
              </a:extLst>
            </p:cNvPr>
            <p:cNvSpPr/>
            <p:nvPr/>
          </p:nvSpPr>
          <p:spPr>
            <a:xfrm>
              <a:off x="4646775" y="4172625"/>
              <a:ext cx="44850" cy="50100"/>
            </a:xfrm>
            <a:custGeom>
              <a:avLst/>
              <a:gdLst/>
              <a:ahLst/>
              <a:cxnLst/>
              <a:rect l="l" t="t" r="r" b="b"/>
              <a:pathLst>
                <a:path w="1794" h="2004" extrusionOk="0">
                  <a:moveTo>
                    <a:pt x="1" y="1"/>
                  </a:moveTo>
                  <a:lnTo>
                    <a:pt x="1" y="526"/>
                  </a:lnTo>
                  <a:lnTo>
                    <a:pt x="1099" y="1035"/>
                  </a:lnTo>
                  <a:lnTo>
                    <a:pt x="1" y="1479"/>
                  </a:lnTo>
                  <a:lnTo>
                    <a:pt x="1" y="2004"/>
                  </a:lnTo>
                  <a:lnTo>
                    <a:pt x="1794" y="1204"/>
                  </a:lnTo>
                  <a:lnTo>
                    <a:pt x="1794" y="9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092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>
          <a:extLst>
            <a:ext uri="{FF2B5EF4-FFF2-40B4-BE49-F238E27FC236}">
              <a16:creationId xmlns:a16="http://schemas.microsoft.com/office/drawing/2014/main" id="{4A02A880-FA2D-9844-5C57-6E6E89C88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>
            <a:extLst>
              <a:ext uri="{FF2B5EF4-FFF2-40B4-BE49-F238E27FC236}">
                <a16:creationId xmlns:a16="http://schemas.microsoft.com/office/drawing/2014/main" id="{99276C69-4F76-5BB0-7473-38D3677CE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339" y="96789"/>
            <a:ext cx="3990217" cy="691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accent4"/>
                </a:solidFill>
              </a:rPr>
              <a:t>Implementation </a:t>
            </a:r>
            <a:r>
              <a:rPr lang="en-IN" sz="2400" dirty="0">
                <a:solidFill>
                  <a:schemeClr val="tx1"/>
                </a:solidFill>
              </a:rPr>
              <a:t>Procedure</a:t>
            </a:r>
            <a:br>
              <a:rPr lang="en-IN" sz="2800" dirty="0">
                <a:solidFill>
                  <a:schemeClr val="accent4"/>
                </a:solidFill>
              </a:rPr>
            </a:br>
            <a:endParaRPr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D0C3A-8434-885A-78FB-E39876DF04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585" t="17489" r="23090" b="13712"/>
          <a:stretch/>
        </p:blipFill>
        <p:spPr>
          <a:xfrm>
            <a:off x="2249789" y="854927"/>
            <a:ext cx="5516136" cy="35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84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>
          <a:extLst>
            <a:ext uri="{FF2B5EF4-FFF2-40B4-BE49-F238E27FC236}">
              <a16:creationId xmlns:a16="http://schemas.microsoft.com/office/drawing/2014/main" id="{3B74B272-4E4B-66E4-6DA7-608B533C3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>
            <a:extLst>
              <a:ext uri="{FF2B5EF4-FFF2-40B4-BE49-F238E27FC236}">
                <a16:creationId xmlns:a16="http://schemas.microsoft.com/office/drawing/2014/main" id="{5A57BC36-6E7A-514A-F813-BC0DC74C02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77945" y="3634892"/>
            <a:ext cx="4272715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tx1"/>
                </a:solidFill>
              </a:rPr>
              <a:t>Conclusion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599" name="Google Shape;599;p39">
            <a:extLst>
              <a:ext uri="{FF2B5EF4-FFF2-40B4-BE49-F238E27FC236}">
                <a16:creationId xmlns:a16="http://schemas.microsoft.com/office/drawing/2014/main" id="{AB3427C0-4AB3-0819-4995-7CFED1D52B0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80053" y="240562"/>
            <a:ext cx="1834131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08</a:t>
            </a:r>
            <a:endParaRPr dirty="0"/>
          </a:p>
        </p:txBody>
      </p:sp>
      <p:grpSp>
        <p:nvGrpSpPr>
          <p:cNvPr id="2" name="Google Shape;1006;p44">
            <a:extLst>
              <a:ext uri="{FF2B5EF4-FFF2-40B4-BE49-F238E27FC236}">
                <a16:creationId xmlns:a16="http://schemas.microsoft.com/office/drawing/2014/main" id="{066CEA20-E9FB-D65A-6C37-A2C1EDC02922}"/>
              </a:ext>
            </a:extLst>
          </p:cNvPr>
          <p:cNvGrpSpPr/>
          <p:nvPr/>
        </p:nvGrpSpPr>
        <p:grpSpPr>
          <a:xfrm>
            <a:off x="2691162" y="1152292"/>
            <a:ext cx="3162165" cy="2383311"/>
            <a:chOff x="5502550" y="2305250"/>
            <a:chExt cx="1276725" cy="981975"/>
          </a:xfrm>
        </p:grpSpPr>
        <p:sp>
          <p:nvSpPr>
            <p:cNvPr id="3" name="Google Shape;1007;p44">
              <a:extLst>
                <a:ext uri="{FF2B5EF4-FFF2-40B4-BE49-F238E27FC236}">
                  <a16:creationId xmlns:a16="http://schemas.microsoft.com/office/drawing/2014/main" id="{23C8584D-B14F-54DC-263C-4932DC74C075}"/>
                </a:ext>
              </a:extLst>
            </p:cNvPr>
            <p:cNvSpPr/>
            <p:nvPr/>
          </p:nvSpPr>
          <p:spPr>
            <a:xfrm>
              <a:off x="5522350" y="2343175"/>
              <a:ext cx="1116625" cy="895200"/>
            </a:xfrm>
            <a:custGeom>
              <a:avLst/>
              <a:gdLst/>
              <a:ahLst/>
              <a:cxnLst/>
              <a:rect l="l" t="t" r="r" b="b"/>
              <a:pathLst>
                <a:path w="44665" h="35808" extrusionOk="0">
                  <a:moveTo>
                    <a:pt x="24010" y="0"/>
                  </a:moveTo>
                  <a:cubicBezTo>
                    <a:pt x="23399" y="0"/>
                    <a:pt x="22787" y="25"/>
                    <a:pt x="22175" y="74"/>
                  </a:cubicBezTo>
                  <a:cubicBezTo>
                    <a:pt x="14204" y="728"/>
                    <a:pt x="6904" y="5460"/>
                    <a:pt x="3230" y="12599"/>
                  </a:cubicBezTo>
                  <a:cubicBezTo>
                    <a:pt x="121" y="18631"/>
                    <a:pt x="0" y="25915"/>
                    <a:pt x="4046" y="31551"/>
                  </a:cubicBezTo>
                  <a:cubicBezTo>
                    <a:pt x="5951" y="34205"/>
                    <a:pt x="8779" y="35808"/>
                    <a:pt x="11976" y="35808"/>
                  </a:cubicBezTo>
                  <a:cubicBezTo>
                    <a:pt x="12369" y="35808"/>
                    <a:pt x="12768" y="35784"/>
                    <a:pt x="13171" y="35734"/>
                  </a:cubicBezTo>
                  <a:cubicBezTo>
                    <a:pt x="17200" y="35242"/>
                    <a:pt x="20374" y="32415"/>
                    <a:pt x="23628" y="30251"/>
                  </a:cubicBezTo>
                  <a:cubicBezTo>
                    <a:pt x="26242" y="28527"/>
                    <a:pt x="28851" y="27505"/>
                    <a:pt x="31737" y="27505"/>
                  </a:cubicBezTo>
                  <a:cubicBezTo>
                    <a:pt x="32703" y="27505"/>
                    <a:pt x="33701" y="27620"/>
                    <a:pt x="34740" y="27861"/>
                  </a:cubicBezTo>
                  <a:cubicBezTo>
                    <a:pt x="35756" y="28096"/>
                    <a:pt x="36773" y="28268"/>
                    <a:pt x="37751" y="28268"/>
                  </a:cubicBezTo>
                  <a:cubicBezTo>
                    <a:pt x="39329" y="28268"/>
                    <a:pt x="40807" y="27820"/>
                    <a:pt x="42024" y="26464"/>
                  </a:cubicBezTo>
                  <a:cubicBezTo>
                    <a:pt x="43929" y="24340"/>
                    <a:pt x="44664" y="21110"/>
                    <a:pt x="44656" y="18308"/>
                  </a:cubicBezTo>
                  <a:cubicBezTo>
                    <a:pt x="44632" y="8521"/>
                    <a:pt x="35967" y="1326"/>
                    <a:pt x="26721" y="171"/>
                  </a:cubicBezTo>
                  <a:cubicBezTo>
                    <a:pt x="25820" y="55"/>
                    <a:pt x="24915" y="0"/>
                    <a:pt x="24010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08;p44">
              <a:extLst>
                <a:ext uri="{FF2B5EF4-FFF2-40B4-BE49-F238E27FC236}">
                  <a16:creationId xmlns:a16="http://schemas.microsoft.com/office/drawing/2014/main" id="{F625AEEA-596D-A5A2-0C8D-C5E8B4B7BCE6}"/>
                </a:ext>
              </a:extLst>
            </p:cNvPr>
            <p:cNvSpPr/>
            <p:nvPr/>
          </p:nvSpPr>
          <p:spPr>
            <a:xfrm>
              <a:off x="6529325" y="2540025"/>
              <a:ext cx="204925" cy="133675"/>
            </a:xfrm>
            <a:custGeom>
              <a:avLst/>
              <a:gdLst/>
              <a:ahLst/>
              <a:cxnLst/>
              <a:rect l="l" t="t" r="r" b="b"/>
              <a:pathLst>
                <a:path w="8197" h="5347" extrusionOk="0">
                  <a:moveTo>
                    <a:pt x="630" y="1"/>
                  </a:moveTo>
                  <a:cubicBezTo>
                    <a:pt x="283" y="1"/>
                    <a:pt x="0" y="283"/>
                    <a:pt x="0" y="639"/>
                  </a:cubicBezTo>
                  <a:lnTo>
                    <a:pt x="0" y="4717"/>
                  </a:lnTo>
                  <a:cubicBezTo>
                    <a:pt x="0" y="5064"/>
                    <a:pt x="283" y="5347"/>
                    <a:pt x="630" y="5347"/>
                  </a:cubicBezTo>
                  <a:lnTo>
                    <a:pt x="7559" y="5347"/>
                  </a:lnTo>
                  <a:cubicBezTo>
                    <a:pt x="7914" y="5347"/>
                    <a:pt x="8197" y="5064"/>
                    <a:pt x="8197" y="4717"/>
                  </a:cubicBezTo>
                  <a:lnTo>
                    <a:pt x="8197" y="639"/>
                  </a:lnTo>
                  <a:cubicBezTo>
                    <a:pt x="8197" y="283"/>
                    <a:pt x="7914" y="1"/>
                    <a:pt x="7559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09;p44">
              <a:extLst>
                <a:ext uri="{FF2B5EF4-FFF2-40B4-BE49-F238E27FC236}">
                  <a16:creationId xmlns:a16="http://schemas.microsoft.com/office/drawing/2014/main" id="{9822E94F-246E-25DD-15F6-1D070F89D8C2}"/>
                </a:ext>
              </a:extLst>
            </p:cNvPr>
            <p:cNvSpPr/>
            <p:nvPr/>
          </p:nvSpPr>
          <p:spPr>
            <a:xfrm>
              <a:off x="6532950" y="2542175"/>
              <a:ext cx="196050" cy="88725"/>
            </a:xfrm>
            <a:custGeom>
              <a:avLst/>
              <a:gdLst/>
              <a:ahLst/>
              <a:cxnLst/>
              <a:rect l="l" t="t" r="r" b="b"/>
              <a:pathLst>
                <a:path w="7842" h="3549" extrusionOk="0">
                  <a:moveTo>
                    <a:pt x="7786" y="0"/>
                  </a:moveTo>
                  <a:cubicBezTo>
                    <a:pt x="7775" y="0"/>
                    <a:pt x="7764" y="4"/>
                    <a:pt x="7753" y="12"/>
                  </a:cubicBezTo>
                  <a:cubicBezTo>
                    <a:pt x="6388" y="1191"/>
                    <a:pt x="5177" y="2337"/>
                    <a:pt x="4006" y="3436"/>
                  </a:cubicBezTo>
                  <a:cubicBezTo>
                    <a:pt x="3651" y="3201"/>
                    <a:pt x="3312" y="2886"/>
                    <a:pt x="2989" y="2596"/>
                  </a:cubicBezTo>
                  <a:lnTo>
                    <a:pt x="2940" y="2555"/>
                  </a:lnTo>
                  <a:cubicBezTo>
                    <a:pt x="1866" y="1570"/>
                    <a:pt x="1075" y="860"/>
                    <a:pt x="81" y="44"/>
                  </a:cubicBezTo>
                  <a:cubicBezTo>
                    <a:pt x="75" y="41"/>
                    <a:pt x="65" y="39"/>
                    <a:pt x="55" y="39"/>
                  </a:cubicBezTo>
                  <a:cubicBezTo>
                    <a:pt x="41" y="39"/>
                    <a:pt x="26" y="43"/>
                    <a:pt x="17" y="52"/>
                  </a:cubicBezTo>
                  <a:cubicBezTo>
                    <a:pt x="1" y="76"/>
                    <a:pt x="1" y="109"/>
                    <a:pt x="25" y="125"/>
                  </a:cubicBezTo>
                  <a:cubicBezTo>
                    <a:pt x="1010" y="940"/>
                    <a:pt x="1810" y="1643"/>
                    <a:pt x="2884" y="2628"/>
                  </a:cubicBezTo>
                  <a:lnTo>
                    <a:pt x="2932" y="2668"/>
                  </a:lnTo>
                  <a:cubicBezTo>
                    <a:pt x="3263" y="2975"/>
                    <a:pt x="3602" y="3298"/>
                    <a:pt x="3998" y="3541"/>
                  </a:cubicBezTo>
                  <a:cubicBezTo>
                    <a:pt x="4014" y="3549"/>
                    <a:pt x="4022" y="3549"/>
                    <a:pt x="4030" y="3549"/>
                  </a:cubicBezTo>
                  <a:cubicBezTo>
                    <a:pt x="4038" y="3549"/>
                    <a:pt x="4063" y="3549"/>
                    <a:pt x="4038" y="3541"/>
                  </a:cubicBezTo>
                  <a:cubicBezTo>
                    <a:pt x="5217" y="2434"/>
                    <a:pt x="6429" y="1288"/>
                    <a:pt x="7818" y="92"/>
                  </a:cubicBezTo>
                  <a:cubicBezTo>
                    <a:pt x="7842" y="76"/>
                    <a:pt x="7842" y="44"/>
                    <a:pt x="7826" y="20"/>
                  </a:cubicBezTo>
                  <a:cubicBezTo>
                    <a:pt x="7812" y="6"/>
                    <a:pt x="7799" y="0"/>
                    <a:pt x="7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10;p44">
              <a:extLst>
                <a:ext uri="{FF2B5EF4-FFF2-40B4-BE49-F238E27FC236}">
                  <a16:creationId xmlns:a16="http://schemas.microsoft.com/office/drawing/2014/main" id="{3CDEE88D-A644-E415-BA60-4208A8407FC2}"/>
                </a:ext>
              </a:extLst>
            </p:cNvPr>
            <p:cNvSpPr/>
            <p:nvPr/>
          </p:nvSpPr>
          <p:spPr>
            <a:xfrm>
              <a:off x="6531550" y="2597625"/>
              <a:ext cx="66625" cy="71625"/>
            </a:xfrm>
            <a:custGeom>
              <a:avLst/>
              <a:gdLst/>
              <a:ahLst/>
              <a:cxnLst/>
              <a:rect l="l" t="t" r="r" b="b"/>
              <a:pathLst>
                <a:path w="2665" h="2865" extrusionOk="0">
                  <a:moveTo>
                    <a:pt x="2614" y="1"/>
                  </a:moveTo>
                  <a:cubicBezTo>
                    <a:pt x="2599" y="1"/>
                    <a:pt x="2582" y="5"/>
                    <a:pt x="2568" y="14"/>
                  </a:cubicBezTo>
                  <a:cubicBezTo>
                    <a:pt x="1736" y="1016"/>
                    <a:pt x="977" y="1799"/>
                    <a:pt x="89" y="2711"/>
                  </a:cubicBezTo>
                  <a:lnTo>
                    <a:pt x="16" y="2784"/>
                  </a:lnTo>
                  <a:cubicBezTo>
                    <a:pt x="0" y="2800"/>
                    <a:pt x="0" y="2833"/>
                    <a:pt x="16" y="2857"/>
                  </a:cubicBezTo>
                  <a:cubicBezTo>
                    <a:pt x="16" y="2865"/>
                    <a:pt x="41" y="2865"/>
                    <a:pt x="49" y="2865"/>
                  </a:cubicBezTo>
                  <a:cubicBezTo>
                    <a:pt x="73" y="2865"/>
                    <a:pt x="81" y="2857"/>
                    <a:pt x="97" y="2841"/>
                  </a:cubicBezTo>
                  <a:lnTo>
                    <a:pt x="170" y="2776"/>
                  </a:lnTo>
                  <a:cubicBezTo>
                    <a:pt x="1058" y="1864"/>
                    <a:pt x="1825" y="1072"/>
                    <a:pt x="2649" y="79"/>
                  </a:cubicBezTo>
                  <a:cubicBezTo>
                    <a:pt x="2665" y="55"/>
                    <a:pt x="2665" y="22"/>
                    <a:pt x="2641" y="6"/>
                  </a:cubicBezTo>
                  <a:cubicBezTo>
                    <a:pt x="2634" y="3"/>
                    <a:pt x="2625" y="1"/>
                    <a:pt x="26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11;p44">
              <a:extLst>
                <a:ext uri="{FF2B5EF4-FFF2-40B4-BE49-F238E27FC236}">
                  <a16:creationId xmlns:a16="http://schemas.microsoft.com/office/drawing/2014/main" id="{E60885DF-63A5-D779-92B6-81888B40E744}"/>
                </a:ext>
              </a:extLst>
            </p:cNvPr>
            <p:cNvSpPr/>
            <p:nvPr/>
          </p:nvSpPr>
          <p:spPr>
            <a:xfrm>
              <a:off x="6667000" y="2595450"/>
              <a:ext cx="64025" cy="75025"/>
            </a:xfrm>
            <a:custGeom>
              <a:avLst/>
              <a:gdLst/>
              <a:ahLst/>
              <a:cxnLst/>
              <a:rect l="l" t="t" r="r" b="b"/>
              <a:pathLst>
                <a:path w="2561" h="3001" extrusionOk="0">
                  <a:moveTo>
                    <a:pt x="56" y="0"/>
                  </a:moveTo>
                  <a:cubicBezTo>
                    <a:pt x="47" y="0"/>
                    <a:pt x="39" y="4"/>
                    <a:pt x="33" y="13"/>
                  </a:cubicBezTo>
                  <a:cubicBezTo>
                    <a:pt x="9" y="37"/>
                    <a:pt x="1" y="61"/>
                    <a:pt x="25" y="85"/>
                  </a:cubicBezTo>
                  <a:cubicBezTo>
                    <a:pt x="808" y="1127"/>
                    <a:pt x="1567" y="2023"/>
                    <a:pt x="2464" y="2984"/>
                  </a:cubicBezTo>
                  <a:cubicBezTo>
                    <a:pt x="2472" y="2992"/>
                    <a:pt x="2496" y="3000"/>
                    <a:pt x="2504" y="3000"/>
                  </a:cubicBezTo>
                  <a:cubicBezTo>
                    <a:pt x="2512" y="3000"/>
                    <a:pt x="2528" y="2992"/>
                    <a:pt x="2544" y="2984"/>
                  </a:cubicBezTo>
                  <a:cubicBezTo>
                    <a:pt x="2560" y="2960"/>
                    <a:pt x="2560" y="2928"/>
                    <a:pt x="2544" y="2912"/>
                  </a:cubicBezTo>
                  <a:cubicBezTo>
                    <a:pt x="1648" y="1959"/>
                    <a:pt x="889" y="1062"/>
                    <a:pt x="106" y="21"/>
                  </a:cubicBezTo>
                  <a:cubicBezTo>
                    <a:pt x="90" y="10"/>
                    <a:pt x="72" y="0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12;p44">
              <a:extLst>
                <a:ext uri="{FF2B5EF4-FFF2-40B4-BE49-F238E27FC236}">
                  <a16:creationId xmlns:a16="http://schemas.microsoft.com/office/drawing/2014/main" id="{27167017-9914-508B-D675-2558B0596DC5}"/>
                </a:ext>
              </a:extLst>
            </p:cNvPr>
            <p:cNvSpPr/>
            <p:nvPr/>
          </p:nvSpPr>
          <p:spPr>
            <a:xfrm>
              <a:off x="6480600" y="3023600"/>
              <a:ext cx="298675" cy="166925"/>
            </a:xfrm>
            <a:custGeom>
              <a:avLst/>
              <a:gdLst/>
              <a:ahLst/>
              <a:cxnLst/>
              <a:rect l="l" t="t" r="r" b="b"/>
              <a:pathLst>
                <a:path w="11947" h="6677" extrusionOk="0">
                  <a:moveTo>
                    <a:pt x="609" y="1"/>
                  </a:moveTo>
                  <a:cubicBezTo>
                    <a:pt x="253" y="1"/>
                    <a:pt x="1" y="403"/>
                    <a:pt x="213" y="733"/>
                  </a:cubicBezTo>
                  <a:lnTo>
                    <a:pt x="1723" y="3155"/>
                  </a:lnTo>
                  <a:cubicBezTo>
                    <a:pt x="1772" y="3236"/>
                    <a:pt x="1796" y="3317"/>
                    <a:pt x="1796" y="3406"/>
                  </a:cubicBezTo>
                  <a:lnTo>
                    <a:pt x="1796" y="6208"/>
                  </a:lnTo>
                  <a:cubicBezTo>
                    <a:pt x="1796" y="6466"/>
                    <a:pt x="2006" y="6676"/>
                    <a:pt x="2264" y="6676"/>
                  </a:cubicBezTo>
                  <a:lnTo>
                    <a:pt x="11470" y="6676"/>
                  </a:lnTo>
                  <a:cubicBezTo>
                    <a:pt x="11737" y="6676"/>
                    <a:pt x="11946" y="6466"/>
                    <a:pt x="11946" y="6208"/>
                  </a:cubicBezTo>
                  <a:lnTo>
                    <a:pt x="11946" y="757"/>
                  </a:lnTo>
                  <a:cubicBezTo>
                    <a:pt x="11946" y="490"/>
                    <a:pt x="11737" y="280"/>
                    <a:pt x="11470" y="280"/>
                  </a:cubicBezTo>
                  <a:lnTo>
                    <a:pt x="1844" y="280"/>
                  </a:lnTo>
                  <a:cubicBezTo>
                    <a:pt x="1812" y="272"/>
                    <a:pt x="1788" y="272"/>
                    <a:pt x="1747" y="256"/>
                  </a:cubicBezTo>
                  <a:lnTo>
                    <a:pt x="722" y="14"/>
                  </a:lnTo>
                  <a:cubicBezTo>
                    <a:pt x="683" y="5"/>
                    <a:pt x="646" y="1"/>
                    <a:pt x="609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13;p44">
              <a:extLst>
                <a:ext uri="{FF2B5EF4-FFF2-40B4-BE49-F238E27FC236}">
                  <a16:creationId xmlns:a16="http://schemas.microsoft.com/office/drawing/2014/main" id="{C59D2EB4-094C-1C57-C62F-F0D814017721}"/>
                </a:ext>
              </a:extLst>
            </p:cNvPr>
            <p:cNvSpPr/>
            <p:nvPr/>
          </p:nvSpPr>
          <p:spPr>
            <a:xfrm>
              <a:off x="6566875" y="3062300"/>
              <a:ext cx="167975" cy="16775"/>
            </a:xfrm>
            <a:custGeom>
              <a:avLst/>
              <a:gdLst/>
              <a:ahLst/>
              <a:cxnLst/>
              <a:rect l="l" t="t" r="r" b="b"/>
              <a:pathLst>
                <a:path w="6719" h="671" extrusionOk="0">
                  <a:moveTo>
                    <a:pt x="331" y="0"/>
                  </a:moveTo>
                  <a:cubicBezTo>
                    <a:pt x="146" y="0"/>
                    <a:pt x="0" y="154"/>
                    <a:pt x="0" y="339"/>
                  </a:cubicBezTo>
                  <a:cubicBezTo>
                    <a:pt x="0" y="517"/>
                    <a:pt x="146" y="671"/>
                    <a:pt x="331" y="671"/>
                  </a:cubicBezTo>
                  <a:lnTo>
                    <a:pt x="6380" y="671"/>
                  </a:lnTo>
                  <a:cubicBezTo>
                    <a:pt x="6574" y="671"/>
                    <a:pt x="6719" y="517"/>
                    <a:pt x="6711" y="339"/>
                  </a:cubicBezTo>
                  <a:cubicBezTo>
                    <a:pt x="6711" y="154"/>
                    <a:pt x="6557" y="0"/>
                    <a:pt x="6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14;p44">
              <a:extLst>
                <a:ext uri="{FF2B5EF4-FFF2-40B4-BE49-F238E27FC236}">
                  <a16:creationId xmlns:a16="http://schemas.microsoft.com/office/drawing/2014/main" id="{96FB63D4-6A2A-084C-6EB8-20FBC68DFCC9}"/>
                </a:ext>
              </a:extLst>
            </p:cNvPr>
            <p:cNvSpPr/>
            <p:nvPr/>
          </p:nvSpPr>
          <p:spPr>
            <a:xfrm>
              <a:off x="6566875" y="3103475"/>
              <a:ext cx="167975" cy="16775"/>
            </a:xfrm>
            <a:custGeom>
              <a:avLst/>
              <a:gdLst/>
              <a:ahLst/>
              <a:cxnLst/>
              <a:rect l="l" t="t" r="r" b="b"/>
              <a:pathLst>
                <a:path w="6719" h="671" extrusionOk="0">
                  <a:moveTo>
                    <a:pt x="331" y="1"/>
                  </a:moveTo>
                  <a:cubicBezTo>
                    <a:pt x="146" y="1"/>
                    <a:pt x="0" y="154"/>
                    <a:pt x="0" y="332"/>
                  </a:cubicBezTo>
                  <a:cubicBezTo>
                    <a:pt x="0" y="517"/>
                    <a:pt x="146" y="671"/>
                    <a:pt x="331" y="671"/>
                  </a:cubicBezTo>
                  <a:lnTo>
                    <a:pt x="6380" y="671"/>
                  </a:lnTo>
                  <a:cubicBezTo>
                    <a:pt x="6574" y="671"/>
                    <a:pt x="6719" y="517"/>
                    <a:pt x="6711" y="332"/>
                  </a:cubicBezTo>
                  <a:cubicBezTo>
                    <a:pt x="6711" y="154"/>
                    <a:pt x="6557" y="1"/>
                    <a:pt x="6380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15;p44">
              <a:extLst>
                <a:ext uri="{FF2B5EF4-FFF2-40B4-BE49-F238E27FC236}">
                  <a16:creationId xmlns:a16="http://schemas.microsoft.com/office/drawing/2014/main" id="{EC95E6D0-8143-662F-CCFC-FD464229B572}"/>
                </a:ext>
              </a:extLst>
            </p:cNvPr>
            <p:cNvSpPr/>
            <p:nvPr/>
          </p:nvSpPr>
          <p:spPr>
            <a:xfrm>
              <a:off x="6566875" y="3144450"/>
              <a:ext cx="167975" cy="16600"/>
            </a:xfrm>
            <a:custGeom>
              <a:avLst/>
              <a:gdLst/>
              <a:ahLst/>
              <a:cxnLst/>
              <a:rect l="l" t="t" r="r" b="b"/>
              <a:pathLst>
                <a:path w="6719" h="664" extrusionOk="0">
                  <a:moveTo>
                    <a:pt x="331" y="1"/>
                  </a:moveTo>
                  <a:cubicBezTo>
                    <a:pt x="146" y="1"/>
                    <a:pt x="0" y="146"/>
                    <a:pt x="0" y="332"/>
                  </a:cubicBezTo>
                  <a:cubicBezTo>
                    <a:pt x="0" y="510"/>
                    <a:pt x="146" y="663"/>
                    <a:pt x="331" y="663"/>
                  </a:cubicBezTo>
                  <a:lnTo>
                    <a:pt x="6380" y="663"/>
                  </a:lnTo>
                  <a:cubicBezTo>
                    <a:pt x="6574" y="663"/>
                    <a:pt x="6719" y="510"/>
                    <a:pt x="6711" y="332"/>
                  </a:cubicBezTo>
                  <a:cubicBezTo>
                    <a:pt x="6711" y="146"/>
                    <a:pt x="6557" y="1"/>
                    <a:pt x="6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16;p44">
              <a:extLst>
                <a:ext uri="{FF2B5EF4-FFF2-40B4-BE49-F238E27FC236}">
                  <a16:creationId xmlns:a16="http://schemas.microsoft.com/office/drawing/2014/main" id="{ADC2C827-9F52-4DBB-6083-4FBEFCCD2C98}"/>
                </a:ext>
              </a:extLst>
            </p:cNvPr>
            <p:cNvSpPr/>
            <p:nvPr/>
          </p:nvSpPr>
          <p:spPr>
            <a:xfrm>
              <a:off x="5547975" y="2617950"/>
              <a:ext cx="301225" cy="132875"/>
            </a:xfrm>
            <a:custGeom>
              <a:avLst/>
              <a:gdLst/>
              <a:ahLst/>
              <a:cxnLst/>
              <a:rect l="l" t="t" r="r" b="b"/>
              <a:pathLst>
                <a:path w="12049" h="5315" extrusionOk="0">
                  <a:moveTo>
                    <a:pt x="1034" y="1"/>
                  </a:moveTo>
                  <a:cubicBezTo>
                    <a:pt x="469" y="1"/>
                    <a:pt x="1" y="469"/>
                    <a:pt x="1" y="1034"/>
                  </a:cubicBezTo>
                  <a:lnTo>
                    <a:pt x="1" y="4281"/>
                  </a:lnTo>
                  <a:cubicBezTo>
                    <a:pt x="1" y="4846"/>
                    <a:pt x="461" y="5314"/>
                    <a:pt x="1034" y="5314"/>
                  </a:cubicBezTo>
                  <a:lnTo>
                    <a:pt x="11015" y="5314"/>
                  </a:lnTo>
                  <a:cubicBezTo>
                    <a:pt x="11581" y="5314"/>
                    <a:pt x="12049" y="4846"/>
                    <a:pt x="12049" y="4281"/>
                  </a:cubicBezTo>
                  <a:lnTo>
                    <a:pt x="12049" y="1034"/>
                  </a:lnTo>
                  <a:cubicBezTo>
                    <a:pt x="12049" y="469"/>
                    <a:pt x="11581" y="1"/>
                    <a:pt x="11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17;p44">
              <a:extLst>
                <a:ext uri="{FF2B5EF4-FFF2-40B4-BE49-F238E27FC236}">
                  <a16:creationId xmlns:a16="http://schemas.microsoft.com/office/drawing/2014/main" id="{10D3B5E2-6A43-C2A4-CC16-2AC1620D184C}"/>
                </a:ext>
              </a:extLst>
            </p:cNvPr>
            <p:cNvSpPr/>
            <p:nvPr/>
          </p:nvSpPr>
          <p:spPr>
            <a:xfrm>
              <a:off x="5611775" y="2654100"/>
              <a:ext cx="53525" cy="59575"/>
            </a:xfrm>
            <a:custGeom>
              <a:avLst/>
              <a:gdLst/>
              <a:ahLst/>
              <a:cxnLst/>
              <a:rect l="l" t="t" r="r" b="b"/>
              <a:pathLst>
                <a:path w="2141" h="2383" extrusionOk="0">
                  <a:moveTo>
                    <a:pt x="2140" y="0"/>
                  </a:moveTo>
                  <a:lnTo>
                    <a:pt x="0" y="1066"/>
                  </a:lnTo>
                  <a:lnTo>
                    <a:pt x="0" y="1430"/>
                  </a:lnTo>
                  <a:lnTo>
                    <a:pt x="2140" y="2382"/>
                  </a:lnTo>
                  <a:lnTo>
                    <a:pt x="2140" y="1753"/>
                  </a:lnTo>
                  <a:lnTo>
                    <a:pt x="824" y="1220"/>
                  </a:lnTo>
                  <a:lnTo>
                    <a:pt x="2140" y="622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18;p44">
              <a:extLst>
                <a:ext uri="{FF2B5EF4-FFF2-40B4-BE49-F238E27FC236}">
                  <a16:creationId xmlns:a16="http://schemas.microsoft.com/office/drawing/2014/main" id="{42924259-691C-7FCC-8441-77FD639FB0E3}"/>
                </a:ext>
              </a:extLst>
            </p:cNvPr>
            <p:cNvSpPr/>
            <p:nvPr/>
          </p:nvSpPr>
          <p:spPr>
            <a:xfrm>
              <a:off x="5675375" y="2644400"/>
              <a:ext cx="47050" cy="79575"/>
            </a:xfrm>
            <a:custGeom>
              <a:avLst/>
              <a:gdLst/>
              <a:ahLst/>
              <a:cxnLst/>
              <a:rect l="l" t="t" r="r" b="b"/>
              <a:pathLst>
                <a:path w="1882" h="3183" extrusionOk="0">
                  <a:moveTo>
                    <a:pt x="1147" y="1"/>
                  </a:moveTo>
                  <a:lnTo>
                    <a:pt x="0" y="3182"/>
                  </a:lnTo>
                  <a:lnTo>
                    <a:pt x="735" y="3182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19;p44">
              <a:extLst>
                <a:ext uri="{FF2B5EF4-FFF2-40B4-BE49-F238E27FC236}">
                  <a16:creationId xmlns:a16="http://schemas.microsoft.com/office/drawing/2014/main" id="{BE8D3FF8-8906-6212-5209-013C777D5522}"/>
                </a:ext>
              </a:extLst>
            </p:cNvPr>
            <p:cNvSpPr/>
            <p:nvPr/>
          </p:nvSpPr>
          <p:spPr>
            <a:xfrm>
              <a:off x="5731900" y="2654100"/>
              <a:ext cx="53325" cy="59575"/>
            </a:xfrm>
            <a:custGeom>
              <a:avLst/>
              <a:gdLst/>
              <a:ahLst/>
              <a:cxnLst/>
              <a:rect l="l" t="t" r="r" b="b"/>
              <a:pathLst>
                <a:path w="2133" h="2383" extrusionOk="0">
                  <a:moveTo>
                    <a:pt x="0" y="0"/>
                  </a:moveTo>
                  <a:lnTo>
                    <a:pt x="0" y="622"/>
                  </a:lnTo>
                  <a:lnTo>
                    <a:pt x="1308" y="1220"/>
                  </a:lnTo>
                  <a:lnTo>
                    <a:pt x="0" y="1753"/>
                  </a:lnTo>
                  <a:lnTo>
                    <a:pt x="0" y="2382"/>
                  </a:lnTo>
                  <a:lnTo>
                    <a:pt x="2132" y="1430"/>
                  </a:lnTo>
                  <a:lnTo>
                    <a:pt x="2132" y="1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20;p44">
              <a:extLst>
                <a:ext uri="{FF2B5EF4-FFF2-40B4-BE49-F238E27FC236}">
                  <a16:creationId xmlns:a16="http://schemas.microsoft.com/office/drawing/2014/main" id="{E8E47A2B-0F20-EA8E-AB26-C3481A07EDA2}"/>
                </a:ext>
              </a:extLst>
            </p:cNvPr>
            <p:cNvSpPr/>
            <p:nvPr/>
          </p:nvSpPr>
          <p:spPr>
            <a:xfrm>
              <a:off x="5904700" y="2470000"/>
              <a:ext cx="501100" cy="324825"/>
            </a:xfrm>
            <a:custGeom>
              <a:avLst/>
              <a:gdLst/>
              <a:ahLst/>
              <a:cxnLst/>
              <a:rect l="l" t="t" r="r" b="b"/>
              <a:pathLst>
                <a:path w="20044" h="12993" extrusionOk="0">
                  <a:moveTo>
                    <a:pt x="7742" y="1"/>
                  </a:moveTo>
                  <a:cubicBezTo>
                    <a:pt x="7114" y="1"/>
                    <a:pt x="6485" y="41"/>
                    <a:pt x="5863" y="137"/>
                  </a:cubicBezTo>
                  <a:cubicBezTo>
                    <a:pt x="3844" y="452"/>
                    <a:pt x="1955" y="1356"/>
                    <a:pt x="348" y="2616"/>
                  </a:cubicBezTo>
                  <a:lnTo>
                    <a:pt x="380" y="2656"/>
                  </a:lnTo>
                  <a:cubicBezTo>
                    <a:pt x="1" y="4586"/>
                    <a:pt x="251" y="6629"/>
                    <a:pt x="1075" y="8406"/>
                  </a:cubicBezTo>
                  <a:cubicBezTo>
                    <a:pt x="1906" y="10182"/>
                    <a:pt x="3311" y="11684"/>
                    <a:pt x="5023" y="12629"/>
                  </a:cubicBezTo>
                  <a:lnTo>
                    <a:pt x="5056" y="12653"/>
                  </a:lnTo>
                  <a:cubicBezTo>
                    <a:pt x="5581" y="11596"/>
                    <a:pt x="6679" y="10869"/>
                    <a:pt x="7955" y="10869"/>
                  </a:cubicBezTo>
                  <a:cubicBezTo>
                    <a:pt x="9344" y="10869"/>
                    <a:pt x="10547" y="11757"/>
                    <a:pt x="10999" y="12993"/>
                  </a:cubicBezTo>
                  <a:cubicBezTo>
                    <a:pt x="11839" y="11248"/>
                    <a:pt x="12646" y="9399"/>
                    <a:pt x="14132" y="8164"/>
                  </a:cubicBezTo>
                  <a:cubicBezTo>
                    <a:pt x="15731" y="6815"/>
                    <a:pt x="17928" y="6387"/>
                    <a:pt x="20011" y="6242"/>
                  </a:cubicBezTo>
                  <a:lnTo>
                    <a:pt x="20043" y="6234"/>
                  </a:lnTo>
                  <a:cubicBezTo>
                    <a:pt x="19898" y="5943"/>
                    <a:pt x="19720" y="5660"/>
                    <a:pt x="19559" y="5354"/>
                  </a:cubicBezTo>
                  <a:cubicBezTo>
                    <a:pt x="18517" y="3730"/>
                    <a:pt x="16967" y="2463"/>
                    <a:pt x="15230" y="1623"/>
                  </a:cubicBezTo>
                  <a:cubicBezTo>
                    <a:pt x="13494" y="775"/>
                    <a:pt x="11589" y="331"/>
                    <a:pt x="9667" y="113"/>
                  </a:cubicBezTo>
                  <a:cubicBezTo>
                    <a:pt x="9029" y="43"/>
                    <a:pt x="8385" y="1"/>
                    <a:pt x="77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021;p44">
              <a:extLst>
                <a:ext uri="{FF2B5EF4-FFF2-40B4-BE49-F238E27FC236}">
                  <a16:creationId xmlns:a16="http://schemas.microsoft.com/office/drawing/2014/main" id="{28632526-40F8-4618-4E5D-9A76B1FD813B}"/>
                </a:ext>
              </a:extLst>
            </p:cNvPr>
            <p:cNvSpPr/>
            <p:nvPr/>
          </p:nvSpPr>
          <p:spPr>
            <a:xfrm>
              <a:off x="5811625" y="2536000"/>
              <a:ext cx="308500" cy="748400"/>
            </a:xfrm>
            <a:custGeom>
              <a:avLst/>
              <a:gdLst/>
              <a:ahLst/>
              <a:cxnLst/>
              <a:rect l="l" t="t" r="r" b="b"/>
              <a:pathLst>
                <a:path w="12340" h="29936" extrusionOk="0">
                  <a:moveTo>
                    <a:pt x="4063" y="0"/>
                  </a:moveTo>
                  <a:cubicBezTo>
                    <a:pt x="3506" y="428"/>
                    <a:pt x="2981" y="913"/>
                    <a:pt x="2496" y="1430"/>
                  </a:cubicBezTo>
                  <a:cubicBezTo>
                    <a:pt x="825" y="3037"/>
                    <a:pt x="1" y="5532"/>
                    <a:pt x="9" y="7930"/>
                  </a:cubicBezTo>
                  <a:cubicBezTo>
                    <a:pt x="25" y="10345"/>
                    <a:pt x="808" y="12686"/>
                    <a:pt x="1818" y="14867"/>
                  </a:cubicBezTo>
                  <a:cubicBezTo>
                    <a:pt x="2520" y="16377"/>
                    <a:pt x="3360" y="17879"/>
                    <a:pt x="3611" y="19534"/>
                  </a:cubicBezTo>
                  <a:cubicBezTo>
                    <a:pt x="3756" y="20422"/>
                    <a:pt x="3715" y="21327"/>
                    <a:pt x="3619" y="22223"/>
                  </a:cubicBezTo>
                  <a:cubicBezTo>
                    <a:pt x="3360" y="24799"/>
                    <a:pt x="2625" y="27294"/>
                    <a:pt x="1899" y="29774"/>
                  </a:cubicBezTo>
                  <a:cubicBezTo>
                    <a:pt x="2191" y="29899"/>
                    <a:pt x="2488" y="29935"/>
                    <a:pt x="2786" y="29935"/>
                  </a:cubicBezTo>
                  <a:cubicBezTo>
                    <a:pt x="3024" y="29935"/>
                    <a:pt x="3261" y="29913"/>
                    <a:pt x="3497" y="29895"/>
                  </a:cubicBezTo>
                  <a:cubicBezTo>
                    <a:pt x="4433" y="29818"/>
                    <a:pt x="5369" y="29790"/>
                    <a:pt x="6305" y="29790"/>
                  </a:cubicBezTo>
                  <a:cubicBezTo>
                    <a:pt x="7542" y="29790"/>
                    <a:pt x="8781" y="29839"/>
                    <a:pt x="10022" y="29895"/>
                  </a:cubicBezTo>
                  <a:lnTo>
                    <a:pt x="10022" y="29838"/>
                  </a:lnTo>
                  <a:cubicBezTo>
                    <a:pt x="10668" y="27771"/>
                    <a:pt x="11242" y="25679"/>
                    <a:pt x="11766" y="23580"/>
                  </a:cubicBezTo>
                  <a:cubicBezTo>
                    <a:pt x="11952" y="22861"/>
                    <a:pt x="12122" y="22134"/>
                    <a:pt x="12170" y="21391"/>
                  </a:cubicBezTo>
                  <a:cubicBezTo>
                    <a:pt x="12340" y="18969"/>
                    <a:pt x="11185" y="16522"/>
                    <a:pt x="10119" y="14342"/>
                  </a:cubicBezTo>
                  <a:cubicBezTo>
                    <a:pt x="9110" y="13785"/>
                    <a:pt x="8423" y="12719"/>
                    <a:pt x="8415" y="11491"/>
                  </a:cubicBezTo>
                  <a:cubicBezTo>
                    <a:pt x="8415" y="10966"/>
                    <a:pt x="8544" y="10474"/>
                    <a:pt x="8771" y="10030"/>
                  </a:cubicBezTo>
                  <a:lnTo>
                    <a:pt x="8738" y="10013"/>
                  </a:lnTo>
                  <a:cubicBezTo>
                    <a:pt x="7018" y="9061"/>
                    <a:pt x="5621" y="7559"/>
                    <a:pt x="4789" y="5782"/>
                  </a:cubicBezTo>
                  <a:cubicBezTo>
                    <a:pt x="3966" y="4006"/>
                    <a:pt x="3724" y="1963"/>
                    <a:pt x="4095" y="41"/>
                  </a:cubicBezTo>
                  <a:lnTo>
                    <a:pt x="4063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22;p44">
              <a:extLst>
                <a:ext uri="{FF2B5EF4-FFF2-40B4-BE49-F238E27FC236}">
                  <a16:creationId xmlns:a16="http://schemas.microsoft.com/office/drawing/2014/main" id="{01453970-001D-368C-E922-F1CB119D1DD6}"/>
                </a:ext>
              </a:extLst>
            </p:cNvPr>
            <p:cNvSpPr/>
            <p:nvPr/>
          </p:nvSpPr>
          <p:spPr>
            <a:xfrm>
              <a:off x="6062175" y="2894125"/>
              <a:ext cx="385600" cy="393100"/>
            </a:xfrm>
            <a:custGeom>
              <a:avLst/>
              <a:gdLst/>
              <a:ahLst/>
              <a:cxnLst/>
              <a:rect l="l" t="t" r="r" b="b"/>
              <a:pathLst>
                <a:path w="15424" h="15724" extrusionOk="0">
                  <a:moveTo>
                    <a:pt x="97" y="1"/>
                  </a:moveTo>
                  <a:lnTo>
                    <a:pt x="97" y="1"/>
                  </a:lnTo>
                  <a:cubicBezTo>
                    <a:pt x="1163" y="2181"/>
                    <a:pt x="2318" y="4620"/>
                    <a:pt x="2148" y="7042"/>
                  </a:cubicBezTo>
                  <a:cubicBezTo>
                    <a:pt x="2100" y="7777"/>
                    <a:pt x="1930" y="8504"/>
                    <a:pt x="1744" y="9231"/>
                  </a:cubicBezTo>
                  <a:cubicBezTo>
                    <a:pt x="1220" y="11330"/>
                    <a:pt x="638" y="13422"/>
                    <a:pt x="0" y="15489"/>
                  </a:cubicBezTo>
                  <a:lnTo>
                    <a:pt x="0" y="15553"/>
                  </a:lnTo>
                  <a:cubicBezTo>
                    <a:pt x="1674" y="15634"/>
                    <a:pt x="3352" y="15723"/>
                    <a:pt x="5025" y="15723"/>
                  </a:cubicBezTo>
                  <a:cubicBezTo>
                    <a:pt x="5693" y="15723"/>
                    <a:pt x="6360" y="15709"/>
                    <a:pt x="7026" y="15675"/>
                  </a:cubicBezTo>
                  <a:cubicBezTo>
                    <a:pt x="7042" y="14875"/>
                    <a:pt x="7155" y="14100"/>
                    <a:pt x="7381" y="13349"/>
                  </a:cubicBezTo>
                  <a:cubicBezTo>
                    <a:pt x="7470" y="13058"/>
                    <a:pt x="7583" y="12759"/>
                    <a:pt x="7801" y="12541"/>
                  </a:cubicBezTo>
                  <a:cubicBezTo>
                    <a:pt x="8124" y="12235"/>
                    <a:pt x="8608" y="12170"/>
                    <a:pt x="9061" y="12154"/>
                  </a:cubicBezTo>
                  <a:cubicBezTo>
                    <a:pt x="9212" y="12146"/>
                    <a:pt x="9362" y="12143"/>
                    <a:pt x="9512" y="12143"/>
                  </a:cubicBezTo>
                  <a:cubicBezTo>
                    <a:pt x="10021" y="12143"/>
                    <a:pt x="10524" y="12184"/>
                    <a:pt x="11023" y="12259"/>
                  </a:cubicBezTo>
                  <a:cubicBezTo>
                    <a:pt x="11169" y="12283"/>
                    <a:pt x="11311" y="12308"/>
                    <a:pt x="11456" y="12308"/>
                  </a:cubicBezTo>
                  <a:cubicBezTo>
                    <a:pt x="11502" y="12308"/>
                    <a:pt x="11549" y="12305"/>
                    <a:pt x="11596" y="12299"/>
                  </a:cubicBezTo>
                  <a:lnTo>
                    <a:pt x="11596" y="12315"/>
                  </a:lnTo>
                  <a:cubicBezTo>
                    <a:pt x="11663" y="12318"/>
                    <a:pt x="11731" y="12319"/>
                    <a:pt x="11799" y="12319"/>
                  </a:cubicBezTo>
                  <a:cubicBezTo>
                    <a:pt x="12375" y="12319"/>
                    <a:pt x="12965" y="12219"/>
                    <a:pt x="13413" y="11879"/>
                  </a:cubicBezTo>
                  <a:cubicBezTo>
                    <a:pt x="13785" y="11597"/>
                    <a:pt x="14027" y="11185"/>
                    <a:pt x="14180" y="10749"/>
                  </a:cubicBezTo>
                  <a:cubicBezTo>
                    <a:pt x="14245" y="10595"/>
                    <a:pt x="14285" y="10434"/>
                    <a:pt x="14293" y="10272"/>
                  </a:cubicBezTo>
                  <a:cubicBezTo>
                    <a:pt x="14334" y="9820"/>
                    <a:pt x="14140" y="9376"/>
                    <a:pt x="14059" y="8932"/>
                  </a:cubicBezTo>
                  <a:cubicBezTo>
                    <a:pt x="13987" y="8568"/>
                    <a:pt x="14108" y="8205"/>
                    <a:pt x="14358" y="7955"/>
                  </a:cubicBezTo>
                  <a:cubicBezTo>
                    <a:pt x="14455" y="7858"/>
                    <a:pt x="14552" y="7769"/>
                    <a:pt x="14665" y="7688"/>
                  </a:cubicBezTo>
                  <a:cubicBezTo>
                    <a:pt x="14754" y="7616"/>
                    <a:pt x="14867" y="7551"/>
                    <a:pt x="14915" y="7438"/>
                  </a:cubicBezTo>
                  <a:cubicBezTo>
                    <a:pt x="14964" y="7309"/>
                    <a:pt x="14923" y="7155"/>
                    <a:pt x="14859" y="7034"/>
                  </a:cubicBezTo>
                  <a:cubicBezTo>
                    <a:pt x="14738" y="6824"/>
                    <a:pt x="14544" y="6638"/>
                    <a:pt x="14406" y="6429"/>
                  </a:cubicBezTo>
                  <a:cubicBezTo>
                    <a:pt x="14374" y="6388"/>
                    <a:pt x="14390" y="6324"/>
                    <a:pt x="14431" y="6307"/>
                  </a:cubicBezTo>
                  <a:cubicBezTo>
                    <a:pt x="14673" y="6178"/>
                    <a:pt x="14907" y="6065"/>
                    <a:pt x="15141" y="5952"/>
                  </a:cubicBezTo>
                  <a:cubicBezTo>
                    <a:pt x="15238" y="5912"/>
                    <a:pt x="15351" y="5855"/>
                    <a:pt x="15384" y="5742"/>
                  </a:cubicBezTo>
                  <a:cubicBezTo>
                    <a:pt x="15424" y="5597"/>
                    <a:pt x="15303" y="5468"/>
                    <a:pt x="15198" y="5355"/>
                  </a:cubicBezTo>
                  <a:cubicBezTo>
                    <a:pt x="14964" y="5096"/>
                    <a:pt x="14826" y="4749"/>
                    <a:pt x="14810" y="4402"/>
                  </a:cubicBezTo>
                  <a:cubicBezTo>
                    <a:pt x="14794" y="4281"/>
                    <a:pt x="14810" y="4159"/>
                    <a:pt x="14875" y="4054"/>
                  </a:cubicBezTo>
                  <a:cubicBezTo>
                    <a:pt x="14899" y="4022"/>
                    <a:pt x="14915" y="4006"/>
                    <a:pt x="14947" y="3982"/>
                  </a:cubicBezTo>
                  <a:lnTo>
                    <a:pt x="14923" y="3958"/>
                  </a:lnTo>
                  <a:cubicBezTo>
                    <a:pt x="13809" y="4046"/>
                    <a:pt x="12695" y="4264"/>
                    <a:pt x="11629" y="4604"/>
                  </a:cubicBezTo>
                  <a:cubicBezTo>
                    <a:pt x="10756" y="4870"/>
                    <a:pt x="9900" y="5225"/>
                    <a:pt x="8980" y="5298"/>
                  </a:cubicBezTo>
                  <a:cubicBezTo>
                    <a:pt x="8861" y="5308"/>
                    <a:pt x="8742" y="5313"/>
                    <a:pt x="8622" y="5313"/>
                  </a:cubicBezTo>
                  <a:cubicBezTo>
                    <a:pt x="7867" y="5313"/>
                    <a:pt x="7109" y="5120"/>
                    <a:pt x="6412" y="4813"/>
                  </a:cubicBezTo>
                  <a:cubicBezTo>
                    <a:pt x="5766" y="4523"/>
                    <a:pt x="5160" y="4127"/>
                    <a:pt x="4684" y="3602"/>
                  </a:cubicBezTo>
                  <a:cubicBezTo>
                    <a:pt x="3828" y="2641"/>
                    <a:pt x="3473" y="1349"/>
                    <a:pt x="3142" y="106"/>
                  </a:cubicBezTo>
                  <a:lnTo>
                    <a:pt x="3109" y="49"/>
                  </a:lnTo>
                  <a:cubicBezTo>
                    <a:pt x="2673" y="267"/>
                    <a:pt x="2181" y="388"/>
                    <a:pt x="1656" y="388"/>
                  </a:cubicBezTo>
                  <a:cubicBezTo>
                    <a:pt x="1090" y="388"/>
                    <a:pt x="566" y="25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23;p44">
              <a:extLst>
                <a:ext uri="{FF2B5EF4-FFF2-40B4-BE49-F238E27FC236}">
                  <a16:creationId xmlns:a16="http://schemas.microsoft.com/office/drawing/2014/main" id="{006F0C6E-415A-27D8-53D3-EBD151D0D2D5}"/>
                </a:ext>
              </a:extLst>
            </p:cNvPr>
            <p:cNvSpPr/>
            <p:nvPr/>
          </p:nvSpPr>
          <p:spPr>
            <a:xfrm>
              <a:off x="6140100" y="2625825"/>
              <a:ext cx="354325" cy="401350"/>
            </a:xfrm>
            <a:custGeom>
              <a:avLst/>
              <a:gdLst/>
              <a:ahLst/>
              <a:cxnLst/>
              <a:rect l="l" t="t" r="r" b="b"/>
              <a:pathLst>
                <a:path w="14173" h="16054" extrusionOk="0">
                  <a:moveTo>
                    <a:pt x="10643" y="1"/>
                  </a:moveTo>
                  <a:lnTo>
                    <a:pt x="10611" y="9"/>
                  </a:lnTo>
                  <a:cubicBezTo>
                    <a:pt x="8520" y="138"/>
                    <a:pt x="6331" y="582"/>
                    <a:pt x="4724" y="1931"/>
                  </a:cubicBezTo>
                  <a:cubicBezTo>
                    <a:pt x="3238" y="3158"/>
                    <a:pt x="2431" y="5015"/>
                    <a:pt x="1599" y="6760"/>
                  </a:cubicBezTo>
                  <a:cubicBezTo>
                    <a:pt x="1728" y="7115"/>
                    <a:pt x="1801" y="7486"/>
                    <a:pt x="1801" y="7882"/>
                  </a:cubicBezTo>
                  <a:cubicBezTo>
                    <a:pt x="1801" y="9158"/>
                    <a:pt x="1058" y="10256"/>
                    <a:pt x="0" y="10789"/>
                  </a:cubicBezTo>
                  <a:lnTo>
                    <a:pt x="33" y="10854"/>
                  </a:lnTo>
                  <a:cubicBezTo>
                    <a:pt x="323" y="11928"/>
                    <a:pt x="630" y="13058"/>
                    <a:pt x="1276" y="13963"/>
                  </a:cubicBezTo>
                  <a:cubicBezTo>
                    <a:pt x="1365" y="14092"/>
                    <a:pt x="1462" y="14221"/>
                    <a:pt x="1575" y="14342"/>
                  </a:cubicBezTo>
                  <a:cubicBezTo>
                    <a:pt x="2051" y="14867"/>
                    <a:pt x="2657" y="15263"/>
                    <a:pt x="3303" y="15554"/>
                  </a:cubicBezTo>
                  <a:cubicBezTo>
                    <a:pt x="3998" y="15866"/>
                    <a:pt x="4752" y="16053"/>
                    <a:pt x="5509" y="16053"/>
                  </a:cubicBezTo>
                  <a:cubicBezTo>
                    <a:pt x="5633" y="16053"/>
                    <a:pt x="5756" y="16048"/>
                    <a:pt x="5879" y="16038"/>
                  </a:cubicBezTo>
                  <a:cubicBezTo>
                    <a:pt x="6065" y="16022"/>
                    <a:pt x="6251" y="15998"/>
                    <a:pt x="6428" y="15957"/>
                  </a:cubicBezTo>
                  <a:cubicBezTo>
                    <a:pt x="7139" y="15812"/>
                    <a:pt x="7817" y="15545"/>
                    <a:pt x="8512" y="15336"/>
                  </a:cubicBezTo>
                  <a:cubicBezTo>
                    <a:pt x="9578" y="14988"/>
                    <a:pt x="10692" y="14778"/>
                    <a:pt x="11814" y="14690"/>
                  </a:cubicBezTo>
                  <a:lnTo>
                    <a:pt x="11830" y="14714"/>
                  </a:lnTo>
                  <a:cubicBezTo>
                    <a:pt x="11879" y="14673"/>
                    <a:pt x="11935" y="14641"/>
                    <a:pt x="11992" y="14617"/>
                  </a:cubicBezTo>
                  <a:cubicBezTo>
                    <a:pt x="12638" y="14270"/>
                    <a:pt x="13260" y="13890"/>
                    <a:pt x="13857" y="13478"/>
                  </a:cubicBezTo>
                  <a:cubicBezTo>
                    <a:pt x="13962" y="13406"/>
                    <a:pt x="14059" y="13333"/>
                    <a:pt x="14116" y="13220"/>
                  </a:cubicBezTo>
                  <a:cubicBezTo>
                    <a:pt x="14172" y="13058"/>
                    <a:pt x="14116" y="12873"/>
                    <a:pt x="14059" y="12719"/>
                  </a:cubicBezTo>
                  <a:cubicBezTo>
                    <a:pt x="13979" y="12517"/>
                    <a:pt x="13890" y="12315"/>
                    <a:pt x="13801" y="12114"/>
                  </a:cubicBezTo>
                  <a:cubicBezTo>
                    <a:pt x="13486" y="11435"/>
                    <a:pt x="13123" y="10789"/>
                    <a:pt x="12703" y="10184"/>
                  </a:cubicBezTo>
                  <a:cubicBezTo>
                    <a:pt x="12428" y="9788"/>
                    <a:pt x="12137" y="9408"/>
                    <a:pt x="11976" y="8956"/>
                  </a:cubicBezTo>
                  <a:cubicBezTo>
                    <a:pt x="11879" y="8673"/>
                    <a:pt x="11839" y="8375"/>
                    <a:pt x="11863" y="8092"/>
                  </a:cubicBezTo>
                  <a:cubicBezTo>
                    <a:pt x="11863" y="8052"/>
                    <a:pt x="11871" y="8027"/>
                    <a:pt x="11871" y="7995"/>
                  </a:cubicBezTo>
                  <a:cubicBezTo>
                    <a:pt x="11976" y="7139"/>
                    <a:pt x="12057" y="6275"/>
                    <a:pt x="12016" y="5419"/>
                  </a:cubicBezTo>
                  <a:cubicBezTo>
                    <a:pt x="12000" y="5169"/>
                    <a:pt x="11984" y="4902"/>
                    <a:pt x="11960" y="4644"/>
                  </a:cubicBezTo>
                  <a:cubicBezTo>
                    <a:pt x="11919" y="4111"/>
                    <a:pt x="11863" y="3570"/>
                    <a:pt x="11758" y="3045"/>
                  </a:cubicBezTo>
                  <a:cubicBezTo>
                    <a:pt x="11588" y="2116"/>
                    <a:pt x="11265" y="1244"/>
                    <a:pt x="10861" y="421"/>
                  </a:cubicBezTo>
                  <a:cubicBezTo>
                    <a:pt x="10789" y="283"/>
                    <a:pt x="10724" y="138"/>
                    <a:pt x="10643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24;p44">
              <a:extLst>
                <a:ext uri="{FF2B5EF4-FFF2-40B4-BE49-F238E27FC236}">
                  <a16:creationId xmlns:a16="http://schemas.microsoft.com/office/drawing/2014/main" id="{99E05955-8026-2844-FB55-0EBB753F0F1E}"/>
                </a:ext>
              </a:extLst>
            </p:cNvPr>
            <p:cNvSpPr/>
            <p:nvPr/>
          </p:nvSpPr>
          <p:spPr>
            <a:xfrm>
              <a:off x="6022200" y="2741900"/>
              <a:ext cx="162525" cy="162550"/>
            </a:xfrm>
            <a:custGeom>
              <a:avLst/>
              <a:gdLst/>
              <a:ahLst/>
              <a:cxnLst/>
              <a:rect l="l" t="t" r="r" b="b"/>
              <a:pathLst>
                <a:path w="6501" h="6502" extrusionOk="0">
                  <a:moveTo>
                    <a:pt x="3255" y="1"/>
                  </a:moveTo>
                  <a:cubicBezTo>
                    <a:pt x="1987" y="1"/>
                    <a:pt x="889" y="728"/>
                    <a:pt x="356" y="1786"/>
                  </a:cubicBezTo>
                  <a:cubicBezTo>
                    <a:pt x="121" y="2230"/>
                    <a:pt x="0" y="2722"/>
                    <a:pt x="0" y="3247"/>
                  </a:cubicBezTo>
                  <a:cubicBezTo>
                    <a:pt x="0" y="4483"/>
                    <a:pt x="687" y="5549"/>
                    <a:pt x="1696" y="6106"/>
                  </a:cubicBezTo>
                  <a:cubicBezTo>
                    <a:pt x="2165" y="6356"/>
                    <a:pt x="2689" y="6501"/>
                    <a:pt x="3255" y="6501"/>
                  </a:cubicBezTo>
                  <a:cubicBezTo>
                    <a:pt x="3780" y="6501"/>
                    <a:pt x="4272" y="6380"/>
                    <a:pt x="4708" y="6154"/>
                  </a:cubicBezTo>
                  <a:cubicBezTo>
                    <a:pt x="5766" y="5621"/>
                    <a:pt x="6501" y="4523"/>
                    <a:pt x="6501" y="3247"/>
                  </a:cubicBezTo>
                  <a:cubicBezTo>
                    <a:pt x="6501" y="2860"/>
                    <a:pt x="6436" y="2480"/>
                    <a:pt x="6299" y="2133"/>
                  </a:cubicBezTo>
                  <a:cubicBezTo>
                    <a:pt x="5847" y="889"/>
                    <a:pt x="4652" y="1"/>
                    <a:pt x="3255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25;p44">
              <a:extLst>
                <a:ext uri="{FF2B5EF4-FFF2-40B4-BE49-F238E27FC236}">
                  <a16:creationId xmlns:a16="http://schemas.microsoft.com/office/drawing/2014/main" id="{AE095655-6342-39DE-623E-CD4604E06FC5}"/>
                </a:ext>
              </a:extLst>
            </p:cNvPr>
            <p:cNvSpPr/>
            <p:nvPr/>
          </p:nvSpPr>
          <p:spPr>
            <a:xfrm>
              <a:off x="6059150" y="2778650"/>
              <a:ext cx="88850" cy="88850"/>
            </a:xfrm>
            <a:custGeom>
              <a:avLst/>
              <a:gdLst/>
              <a:ahLst/>
              <a:cxnLst/>
              <a:rect l="l" t="t" r="r" b="b"/>
              <a:pathLst>
                <a:path w="3554" h="3554" extrusionOk="0">
                  <a:moveTo>
                    <a:pt x="1777" y="1"/>
                  </a:moveTo>
                  <a:cubicBezTo>
                    <a:pt x="791" y="1"/>
                    <a:pt x="0" y="800"/>
                    <a:pt x="0" y="1777"/>
                  </a:cubicBezTo>
                  <a:cubicBezTo>
                    <a:pt x="0" y="2762"/>
                    <a:pt x="791" y="3554"/>
                    <a:pt x="1777" y="3554"/>
                  </a:cubicBezTo>
                  <a:cubicBezTo>
                    <a:pt x="2754" y="3554"/>
                    <a:pt x="3553" y="2762"/>
                    <a:pt x="3553" y="1777"/>
                  </a:cubicBezTo>
                  <a:cubicBezTo>
                    <a:pt x="3553" y="800"/>
                    <a:pt x="2754" y="1"/>
                    <a:pt x="17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26;p44">
              <a:extLst>
                <a:ext uri="{FF2B5EF4-FFF2-40B4-BE49-F238E27FC236}">
                  <a16:creationId xmlns:a16="http://schemas.microsoft.com/office/drawing/2014/main" id="{3948E826-0742-AFD4-B103-5B2801ACFE77}"/>
                </a:ext>
              </a:extLst>
            </p:cNvPr>
            <p:cNvSpPr/>
            <p:nvPr/>
          </p:nvSpPr>
          <p:spPr>
            <a:xfrm>
              <a:off x="6218425" y="2742125"/>
              <a:ext cx="266500" cy="186550"/>
            </a:xfrm>
            <a:custGeom>
              <a:avLst/>
              <a:gdLst/>
              <a:ahLst/>
              <a:cxnLst/>
              <a:rect l="l" t="t" r="r" b="b"/>
              <a:pathLst>
                <a:path w="10660" h="7462" extrusionOk="0">
                  <a:moveTo>
                    <a:pt x="3731" y="0"/>
                  </a:moveTo>
                  <a:cubicBezTo>
                    <a:pt x="2690" y="0"/>
                    <a:pt x="1761" y="412"/>
                    <a:pt x="1091" y="1090"/>
                  </a:cubicBezTo>
                  <a:cubicBezTo>
                    <a:pt x="412" y="1760"/>
                    <a:pt x="0" y="2697"/>
                    <a:pt x="0" y="3723"/>
                  </a:cubicBezTo>
                  <a:cubicBezTo>
                    <a:pt x="0" y="5782"/>
                    <a:pt x="1672" y="7462"/>
                    <a:pt x="3731" y="7462"/>
                  </a:cubicBezTo>
                  <a:lnTo>
                    <a:pt x="10660" y="7462"/>
                  </a:lnTo>
                  <a:cubicBezTo>
                    <a:pt x="10353" y="6783"/>
                    <a:pt x="9981" y="6137"/>
                    <a:pt x="9545" y="5540"/>
                  </a:cubicBezTo>
                  <a:cubicBezTo>
                    <a:pt x="9271" y="5152"/>
                    <a:pt x="8980" y="4764"/>
                    <a:pt x="8819" y="4312"/>
                  </a:cubicBezTo>
                  <a:cubicBezTo>
                    <a:pt x="8730" y="4030"/>
                    <a:pt x="8689" y="3739"/>
                    <a:pt x="8706" y="3456"/>
                  </a:cubicBezTo>
                  <a:cubicBezTo>
                    <a:pt x="8706" y="3416"/>
                    <a:pt x="8722" y="3384"/>
                    <a:pt x="8722" y="3351"/>
                  </a:cubicBezTo>
                  <a:cubicBezTo>
                    <a:pt x="8819" y="2495"/>
                    <a:pt x="8899" y="1639"/>
                    <a:pt x="8859" y="775"/>
                  </a:cubicBezTo>
                  <a:cubicBezTo>
                    <a:pt x="8851" y="525"/>
                    <a:pt x="8827" y="267"/>
                    <a:pt x="8811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7;p44">
              <a:extLst>
                <a:ext uri="{FF2B5EF4-FFF2-40B4-BE49-F238E27FC236}">
                  <a16:creationId xmlns:a16="http://schemas.microsoft.com/office/drawing/2014/main" id="{D9F8A809-A54E-21EE-EA9C-7FCA25400DE4}"/>
                </a:ext>
              </a:extLst>
            </p:cNvPr>
            <p:cNvSpPr/>
            <p:nvPr/>
          </p:nvSpPr>
          <p:spPr>
            <a:xfrm>
              <a:off x="6366800" y="2778650"/>
              <a:ext cx="127025" cy="23850"/>
            </a:xfrm>
            <a:custGeom>
              <a:avLst/>
              <a:gdLst/>
              <a:ahLst/>
              <a:cxnLst/>
              <a:rect l="l" t="t" r="r" b="b"/>
              <a:pathLst>
                <a:path w="5081" h="954" extrusionOk="0">
                  <a:moveTo>
                    <a:pt x="469" y="1"/>
                  </a:moveTo>
                  <a:cubicBezTo>
                    <a:pt x="211" y="1"/>
                    <a:pt x="1" y="219"/>
                    <a:pt x="1" y="477"/>
                  </a:cubicBezTo>
                  <a:cubicBezTo>
                    <a:pt x="1" y="747"/>
                    <a:pt x="203" y="954"/>
                    <a:pt x="455" y="954"/>
                  </a:cubicBezTo>
                  <a:cubicBezTo>
                    <a:pt x="460" y="954"/>
                    <a:pt x="464" y="954"/>
                    <a:pt x="469" y="954"/>
                  </a:cubicBezTo>
                  <a:lnTo>
                    <a:pt x="4612" y="954"/>
                  </a:lnTo>
                  <a:cubicBezTo>
                    <a:pt x="4870" y="954"/>
                    <a:pt x="5080" y="744"/>
                    <a:pt x="5080" y="477"/>
                  </a:cubicBezTo>
                  <a:cubicBezTo>
                    <a:pt x="5080" y="219"/>
                    <a:pt x="4870" y="1"/>
                    <a:pt x="4612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28;p44">
              <a:extLst>
                <a:ext uri="{FF2B5EF4-FFF2-40B4-BE49-F238E27FC236}">
                  <a16:creationId xmlns:a16="http://schemas.microsoft.com/office/drawing/2014/main" id="{0D76D5E4-2974-7E2A-E391-7F7F4E301D89}"/>
                </a:ext>
              </a:extLst>
            </p:cNvPr>
            <p:cNvSpPr/>
            <p:nvPr/>
          </p:nvSpPr>
          <p:spPr>
            <a:xfrm>
              <a:off x="6259200" y="2778650"/>
              <a:ext cx="84000" cy="23850"/>
            </a:xfrm>
            <a:custGeom>
              <a:avLst/>
              <a:gdLst/>
              <a:ahLst/>
              <a:cxnLst/>
              <a:rect l="l" t="t" r="r" b="b"/>
              <a:pathLst>
                <a:path w="3360" h="954" extrusionOk="0">
                  <a:moveTo>
                    <a:pt x="477" y="1"/>
                  </a:moveTo>
                  <a:cubicBezTo>
                    <a:pt x="211" y="1"/>
                    <a:pt x="1" y="219"/>
                    <a:pt x="1" y="477"/>
                  </a:cubicBezTo>
                  <a:cubicBezTo>
                    <a:pt x="1" y="747"/>
                    <a:pt x="203" y="954"/>
                    <a:pt x="462" y="954"/>
                  </a:cubicBezTo>
                  <a:cubicBezTo>
                    <a:pt x="467" y="954"/>
                    <a:pt x="472" y="954"/>
                    <a:pt x="477" y="954"/>
                  </a:cubicBezTo>
                  <a:lnTo>
                    <a:pt x="2892" y="954"/>
                  </a:lnTo>
                  <a:cubicBezTo>
                    <a:pt x="3150" y="954"/>
                    <a:pt x="3360" y="744"/>
                    <a:pt x="3360" y="477"/>
                  </a:cubicBezTo>
                  <a:cubicBezTo>
                    <a:pt x="3360" y="219"/>
                    <a:pt x="3150" y="1"/>
                    <a:pt x="28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29;p44">
              <a:extLst>
                <a:ext uri="{FF2B5EF4-FFF2-40B4-BE49-F238E27FC236}">
                  <a16:creationId xmlns:a16="http://schemas.microsoft.com/office/drawing/2014/main" id="{D9042379-0800-C801-1A6E-9167563046AE}"/>
                </a:ext>
              </a:extLst>
            </p:cNvPr>
            <p:cNvSpPr/>
            <p:nvPr/>
          </p:nvSpPr>
          <p:spPr>
            <a:xfrm>
              <a:off x="6386600" y="2862425"/>
              <a:ext cx="150225" cy="23850"/>
            </a:xfrm>
            <a:custGeom>
              <a:avLst/>
              <a:gdLst/>
              <a:ahLst/>
              <a:cxnLst/>
              <a:rect l="l" t="t" r="r" b="b"/>
              <a:pathLst>
                <a:path w="6009" h="954" extrusionOk="0">
                  <a:moveTo>
                    <a:pt x="477" y="1"/>
                  </a:moveTo>
                  <a:cubicBezTo>
                    <a:pt x="218" y="1"/>
                    <a:pt x="0" y="219"/>
                    <a:pt x="0" y="477"/>
                  </a:cubicBezTo>
                  <a:cubicBezTo>
                    <a:pt x="0" y="744"/>
                    <a:pt x="218" y="954"/>
                    <a:pt x="477" y="954"/>
                  </a:cubicBezTo>
                  <a:lnTo>
                    <a:pt x="5532" y="954"/>
                  </a:lnTo>
                  <a:cubicBezTo>
                    <a:pt x="5798" y="954"/>
                    <a:pt x="6008" y="744"/>
                    <a:pt x="6008" y="477"/>
                  </a:cubicBezTo>
                  <a:cubicBezTo>
                    <a:pt x="6008" y="219"/>
                    <a:pt x="5798" y="1"/>
                    <a:pt x="5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30;p44">
              <a:extLst>
                <a:ext uri="{FF2B5EF4-FFF2-40B4-BE49-F238E27FC236}">
                  <a16:creationId xmlns:a16="http://schemas.microsoft.com/office/drawing/2014/main" id="{018F0785-D03F-8287-1964-382A05D47465}"/>
                </a:ext>
              </a:extLst>
            </p:cNvPr>
            <p:cNvSpPr/>
            <p:nvPr/>
          </p:nvSpPr>
          <p:spPr>
            <a:xfrm>
              <a:off x="6304225" y="2862425"/>
              <a:ext cx="52925" cy="23850"/>
            </a:xfrm>
            <a:custGeom>
              <a:avLst/>
              <a:gdLst/>
              <a:ahLst/>
              <a:cxnLst/>
              <a:rect l="l" t="t" r="r" b="b"/>
              <a:pathLst>
                <a:path w="2117" h="954" extrusionOk="0">
                  <a:moveTo>
                    <a:pt x="469" y="1"/>
                  </a:moveTo>
                  <a:cubicBezTo>
                    <a:pt x="210" y="1"/>
                    <a:pt x="0" y="219"/>
                    <a:pt x="0" y="477"/>
                  </a:cubicBezTo>
                  <a:cubicBezTo>
                    <a:pt x="0" y="744"/>
                    <a:pt x="210" y="954"/>
                    <a:pt x="469" y="954"/>
                  </a:cubicBezTo>
                  <a:lnTo>
                    <a:pt x="1640" y="954"/>
                  </a:lnTo>
                  <a:cubicBezTo>
                    <a:pt x="1906" y="954"/>
                    <a:pt x="2116" y="744"/>
                    <a:pt x="2116" y="477"/>
                  </a:cubicBezTo>
                  <a:cubicBezTo>
                    <a:pt x="2116" y="219"/>
                    <a:pt x="1906" y="1"/>
                    <a:pt x="16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31;p44">
              <a:extLst>
                <a:ext uri="{FF2B5EF4-FFF2-40B4-BE49-F238E27FC236}">
                  <a16:creationId xmlns:a16="http://schemas.microsoft.com/office/drawing/2014/main" id="{9C93ABAB-6525-5A9E-40F8-72AE40AA3582}"/>
                </a:ext>
              </a:extLst>
            </p:cNvPr>
            <p:cNvSpPr/>
            <p:nvPr/>
          </p:nvSpPr>
          <p:spPr>
            <a:xfrm>
              <a:off x="6323800" y="2819025"/>
              <a:ext cx="140550" cy="23850"/>
            </a:xfrm>
            <a:custGeom>
              <a:avLst/>
              <a:gdLst/>
              <a:ahLst/>
              <a:cxnLst/>
              <a:rect l="l" t="t" r="r" b="b"/>
              <a:pathLst>
                <a:path w="5622" h="954" extrusionOk="0">
                  <a:moveTo>
                    <a:pt x="477" y="1"/>
                  </a:moveTo>
                  <a:cubicBezTo>
                    <a:pt x="211" y="1"/>
                    <a:pt x="1" y="219"/>
                    <a:pt x="1" y="477"/>
                  </a:cubicBezTo>
                  <a:cubicBezTo>
                    <a:pt x="1" y="744"/>
                    <a:pt x="227" y="954"/>
                    <a:pt x="477" y="954"/>
                  </a:cubicBezTo>
                  <a:lnTo>
                    <a:pt x="5153" y="954"/>
                  </a:lnTo>
                  <a:cubicBezTo>
                    <a:pt x="5411" y="954"/>
                    <a:pt x="5621" y="744"/>
                    <a:pt x="5621" y="477"/>
                  </a:cubicBezTo>
                  <a:cubicBezTo>
                    <a:pt x="5621" y="219"/>
                    <a:pt x="5411" y="1"/>
                    <a:pt x="51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32;p44">
              <a:extLst>
                <a:ext uri="{FF2B5EF4-FFF2-40B4-BE49-F238E27FC236}">
                  <a16:creationId xmlns:a16="http://schemas.microsoft.com/office/drawing/2014/main" id="{06029C9F-6ACB-D296-8EFA-E260EB37736F}"/>
                </a:ext>
              </a:extLst>
            </p:cNvPr>
            <p:cNvSpPr/>
            <p:nvPr/>
          </p:nvSpPr>
          <p:spPr>
            <a:xfrm>
              <a:off x="6487325" y="2819025"/>
              <a:ext cx="80775" cy="23850"/>
            </a:xfrm>
            <a:custGeom>
              <a:avLst/>
              <a:gdLst/>
              <a:ahLst/>
              <a:cxnLst/>
              <a:rect l="l" t="t" r="r" b="b"/>
              <a:pathLst>
                <a:path w="3231" h="954" extrusionOk="0">
                  <a:moveTo>
                    <a:pt x="477" y="1"/>
                  </a:moveTo>
                  <a:cubicBezTo>
                    <a:pt x="211" y="1"/>
                    <a:pt x="1" y="219"/>
                    <a:pt x="1" y="477"/>
                  </a:cubicBezTo>
                  <a:cubicBezTo>
                    <a:pt x="1" y="744"/>
                    <a:pt x="211" y="954"/>
                    <a:pt x="477" y="954"/>
                  </a:cubicBezTo>
                  <a:lnTo>
                    <a:pt x="2754" y="954"/>
                  </a:lnTo>
                  <a:cubicBezTo>
                    <a:pt x="3021" y="954"/>
                    <a:pt x="3231" y="744"/>
                    <a:pt x="3231" y="477"/>
                  </a:cubicBezTo>
                  <a:cubicBezTo>
                    <a:pt x="3231" y="219"/>
                    <a:pt x="3021" y="1"/>
                    <a:pt x="2754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33;p44">
              <a:extLst>
                <a:ext uri="{FF2B5EF4-FFF2-40B4-BE49-F238E27FC236}">
                  <a16:creationId xmlns:a16="http://schemas.microsoft.com/office/drawing/2014/main" id="{103B94D9-65A3-6588-427B-1588FEF554AC}"/>
                </a:ext>
              </a:extLst>
            </p:cNvPr>
            <p:cNvSpPr/>
            <p:nvPr/>
          </p:nvSpPr>
          <p:spPr>
            <a:xfrm>
              <a:off x="5991700" y="2343250"/>
              <a:ext cx="252400" cy="222175"/>
            </a:xfrm>
            <a:custGeom>
              <a:avLst/>
              <a:gdLst/>
              <a:ahLst/>
              <a:cxnLst/>
              <a:rect l="l" t="t" r="r" b="b"/>
              <a:pathLst>
                <a:path w="10096" h="8887" extrusionOk="0">
                  <a:moveTo>
                    <a:pt x="5047" y="1"/>
                  </a:moveTo>
                  <a:cubicBezTo>
                    <a:pt x="3325" y="1"/>
                    <a:pt x="1688" y="1012"/>
                    <a:pt x="970" y="2696"/>
                  </a:cubicBezTo>
                  <a:cubicBezTo>
                    <a:pt x="1" y="4949"/>
                    <a:pt x="1051" y="7565"/>
                    <a:pt x="3304" y="8526"/>
                  </a:cubicBezTo>
                  <a:cubicBezTo>
                    <a:pt x="3874" y="8771"/>
                    <a:pt x="4467" y="8887"/>
                    <a:pt x="5050" y="8887"/>
                  </a:cubicBezTo>
                  <a:cubicBezTo>
                    <a:pt x="6774" y="8887"/>
                    <a:pt x="8416" y="7875"/>
                    <a:pt x="9134" y="6192"/>
                  </a:cubicBezTo>
                  <a:cubicBezTo>
                    <a:pt x="10095" y="3931"/>
                    <a:pt x="9053" y="1323"/>
                    <a:pt x="6792" y="362"/>
                  </a:cubicBezTo>
                  <a:cubicBezTo>
                    <a:pt x="6222" y="117"/>
                    <a:pt x="5630" y="1"/>
                    <a:pt x="5047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34;p44">
              <a:extLst>
                <a:ext uri="{FF2B5EF4-FFF2-40B4-BE49-F238E27FC236}">
                  <a16:creationId xmlns:a16="http://schemas.microsoft.com/office/drawing/2014/main" id="{CA5F59AE-61B9-84B6-4D06-3EA6A15F2BC0}"/>
                </a:ext>
              </a:extLst>
            </p:cNvPr>
            <p:cNvSpPr/>
            <p:nvPr/>
          </p:nvSpPr>
          <p:spPr>
            <a:xfrm>
              <a:off x="5968500" y="2305250"/>
              <a:ext cx="298400" cy="298400"/>
            </a:xfrm>
            <a:custGeom>
              <a:avLst/>
              <a:gdLst/>
              <a:ahLst/>
              <a:cxnLst/>
              <a:rect l="l" t="t" r="r" b="b"/>
              <a:pathLst>
                <a:path w="11936" h="11936" extrusionOk="0">
                  <a:moveTo>
                    <a:pt x="5976" y="0"/>
                  </a:moveTo>
                  <a:cubicBezTo>
                    <a:pt x="5944" y="0"/>
                    <a:pt x="5928" y="25"/>
                    <a:pt x="5928" y="57"/>
                  </a:cubicBezTo>
                  <a:cubicBezTo>
                    <a:pt x="5928" y="81"/>
                    <a:pt x="5944" y="105"/>
                    <a:pt x="5976" y="105"/>
                  </a:cubicBezTo>
                  <a:cubicBezTo>
                    <a:pt x="6105" y="105"/>
                    <a:pt x="6251" y="105"/>
                    <a:pt x="6380" y="113"/>
                  </a:cubicBezTo>
                  <a:cubicBezTo>
                    <a:pt x="6412" y="113"/>
                    <a:pt x="6428" y="97"/>
                    <a:pt x="6428" y="65"/>
                  </a:cubicBezTo>
                  <a:cubicBezTo>
                    <a:pt x="6428" y="41"/>
                    <a:pt x="6412" y="16"/>
                    <a:pt x="6380" y="16"/>
                  </a:cubicBezTo>
                  <a:cubicBezTo>
                    <a:pt x="6251" y="16"/>
                    <a:pt x="6105" y="0"/>
                    <a:pt x="5976" y="0"/>
                  </a:cubicBezTo>
                  <a:close/>
                  <a:moveTo>
                    <a:pt x="5564" y="16"/>
                  </a:moveTo>
                  <a:cubicBezTo>
                    <a:pt x="5435" y="25"/>
                    <a:pt x="5290" y="33"/>
                    <a:pt x="5160" y="57"/>
                  </a:cubicBezTo>
                  <a:cubicBezTo>
                    <a:pt x="5136" y="65"/>
                    <a:pt x="5120" y="81"/>
                    <a:pt x="5120" y="113"/>
                  </a:cubicBezTo>
                  <a:cubicBezTo>
                    <a:pt x="5120" y="138"/>
                    <a:pt x="5152" y="154"/>
                    <a:pt x="5168" y="154"/>
                  </a:cubicBezTo>
                  <a:cubicBezTo>
                    <a:pt x="5314" y="138"/>
                    <a:pt x="5443" y="121"/>
                    <a:pt x="5564" y="113"/>
                  </a:cubicBezTo>
                  <a:cubicBezTo>
                    <a:pt x="5596" y="113"/>
                    <a:pt x="5613" y="97"/>
                    <a:pt x="5613" y="65"/>
                  </a:cubicBezTo>
                  <a:cubicBezTo>
                    <a:pt x="5613" y="33"/>
                    <a:pt x="5596" y="16"/>
                    <a:pt x="5564" y="16"/>
                  </a:cubicBezTo>
                  <a:close/>
                  <a:moveTo>
                    <a:pt x="6775" y="52"/>
                  </a:moveTo>
                  <a:cubicBezTo>
                    <a:pt x="6755" y="52"/>
                    <a:pt x="6735" y="72"/>
                    <a:pt x="6735" y="97"/>
                  </a:cubicBezTo>
                  <a:cubicBezTo>
                    <a:pt x="6727" y="121"/>
                    <a:pt x="6743" y="154"/>
                    <a:pt x="6775" y="154"/>
                  </a:cubicBezTo>
                  <a:cubicBezTo>
                    <a:pt x="6905" y="178"/>
                    <a:pt x="7034" y="194"/>
                    <a:pt x="7171" y="226"/>
                  </a:cubicBezTo>
                  <a:lnTo>
                    <a:pt x="7179" y="226"/>
                  </a:lnTo>
                  <a:cubicBezTo>
                    <a:pt x="7203" y="226"/>
                    <a:pt x="7228" y="202"/>
                    <a:pt x="7236" y="186"/>
                  </a:cubicBezTo>
                  <a:cubicBezTo>
                    <a:pt x="7236" y="154"/>
                    <a:pt x="7228" y="138"/>
                    <a:pt x="7195" y="121"/>
                  </a:cubicBezTo>
                  <a:cubicBezTo>
                    <a:pt x="7066" y="97"/>
                    <a:pt x="6929" y="73"/>
                    <a:pt x="6792" y="57"/>
                  </a:cubicBezTo>
                  <a:cubicBezTo>
                    <a:pt x="6786" y="53"/>
                    <a:pt x="6781" y="52"/>
                    <a:pt x="6775" y="52"/>
                  </a:cubicBezTo>
                  <a:close/>
                  <a:moveTo>
                    <a:pt x="4769" y="120"/>
                  </a:moveTo>
                  <a:cubicBezTo>
                    <a:pt x="4765" y="120"/>
                    <a:pt x="4761" y="120"/>
                    <a:pt x="4757" y="121"/>
                  </a:cubicBezTo>
                  <a:cubicBezTo>
                    <a:pt x="4627" y="146"/>
                    <a:pt x="4490" y="178"/>
                    <a:pt x="4361" y="218"/>
                  </a:cubicBezTo>
                  <a:cubicBezTo>
                    <a:pt x="4337" y="226"/>
                    <a:pt x="4321" y="243"/>
                    <a:pt x="4329" y="275"/>
                  </a:cubicBezTo>
                  <a:cubicBezTo>
                    <a:pt x="4337" y="307"/>
                    <a:pt x="4361" y="315"/>
                    <a:pt x="4377" y="315"/>
                  </a:cubicBezTo>
                  <a:lnTo>
                    <a:pt x="4773" y="226"/>
                  </a:lnTo>
                  <a:cubicBezTo>
                    <a:pt x="4805" y="218"/>
                    <a:pt x="4829" y="194"/>
                    <a:pt x="4813" y="162"/>
                  </a:cubicBezTo>
                  <a:cubicBezTo>
                    <a:pt x="4806" y="141"/>
                    <a:pt x="4793" y="120"/>
                    <a:pt x="4769" y="120"/>
                  </a:cubicBezTo>
                  <a:close/>
                  <a:moveTo>
                    <a:pt x="7562" y="232"/>
                  </a:moveTo>
                  <a:cubicBezTo>
                    <a:pt x="7540" y="232"/>
                    <a:pt x="7525" y="242"/>
                    <a:pt x="7518" y="267"/>
                  </a:cubicBezTo>
                  <a:cubicBezTo>
                    <a:pt x="7510" y="283"/>
                    <a:pt x="7518" y="315"/>
                    <a:pt x="7551" y="323"/>
                  </a:cubicBezTo>
                  <a:cubicBezTo>
                    <a:pt x="7680" y="364"/>
                    <a:pt x="7817" y="404"/>
                    <a:pt x="7938" y="444"/>
                  </a:cubicBezTo>
                  <a:lnTo>
                    <a:pt x="7954" y="444"/>
                  </a:lnTo>
                  <a:cubicBezTo>
                    <a:pt x="7979" y="444"/>
                    <a:pt x="7995" y="428"/>
                    <a:pt x="7995" y="420"/>
                  </a:cubicBezTo>
                  <a:cubicBezTo>
                    <a:pt x="8003" y="396"/>
                    <a:pt x="7995" y="364"/>
                    <a:pt x="7963" y="356"/>
                  </a:cubicBezTo>
                  <a:cubicBezTo>
                    <a:pt x="7841" y="315"/>
                    <a:pt x="7712" y="275"/>
                    <a:pt x="7583" y="234"/>
                  </a:cubicBezTo>
                  <a:cubicBezTo>
                    <a:pt x="7575" y="233"/>
                    <a:pt x="7568" y="232"/>
                    <a:pt x="7562" y="232"/>
                  </a:cubicBezTo>
                  <a:close/>
                  <a:moveTo>
                    <a:pt x="4013" y="333"/>
                  </a:moveTo>
                  <a:cubicBezTo>
                    <a:pt x="4006" y="333"/>
                    <a:pt x="3999" y="335"/>
                    <a:pt x="3990" y="339"/>
                  </a:cubicBezTo>
                  <a:cubicBezTo>
                    <a:pt x="3860" y="388"/>
                    <a:pt x="3723" y="436"/>
                    <a:pt x="3602" y="485"/>
                  </a:cubicBezTo>
                  <a:cubicBezTo>
                    <a:pt x="3570" y="509"/>
                    <a:pt x="3562" y="525"/>
                    <a:pt x="3570" y="557"/>
                  </a:cubicBezTo>
                  <a:cubicBezTo>
                    <a:pt x="3586" y="582"/>
                    <a:pt x="3602" y="590"/>
                    <a:pt x="3626" y="590"/>
                  </a:cubicBezTo>
                  <a:lnTo>
                    <a:pt x="3642" y="566"/>
                  </a:lnTo>
                  <a:cubicBezTo>
                    <a:pt x="3763" y="517"/>
                    <a:pt x="3901" y="469"/>
                    <a:pt x="4022" y="428"/>
                  </a:cubicBezTo>
                  <a:cubicBezTo>
                    <a:pt x="4046" y="420"/>
                    <a:pt x="4062" y="396"/>
                    <a:pt x="4046" y="364"/>
                  </a:cubicBezTo>
                  <a:cubicBezTo>
                    <a:pt x="4040" y="346"/>
                    <a:pt x="4030" y="333"/>
                    <a:pt x="4013" y="333"/>
                  </a:cubicBezTo>
                  <a:close/>
                  <a:moveTo>
                    <a:pt x="8328" y="482"/>
                  </a:moveTo>
                  <a:cubicBezTo>
                    <a:pt x="8304" y="482"/>
                    <a:pt x="8284" y="492"/>
                    <a:pt x="8277" y="517"/>
                  </a:cubicBezTo>
                  <a:cubicBezTo>
                    <a:pt x="8269" y="549"/>
                    <a:pt x="8277" y="574"/>
                    <a:pt x="8310" y="590"/>
                  </a:cubicBezTo>
                  <a:cubicBezTo>
                    <a:pt x="8431" y="638"/>
                    <a:pt x="8552" y="703"/>
                    <a:pt x="8673" y="759"/>
                  </a:cubicBezTo>
                  <a:cubicBezTo>
                    <a:pt x="8673" y="767"/>
                    <a:pt x="8681" y="767"/>
                    <a:pt x="8689" y="767"/>
                  </a:cubicBezTo>
                  <a:cubicBezTo>
                    <a:pt x="8714" y="767"/>
                    <a:pt x="8730" y="759"/>
                    <a:pt x="8730" y="727"/>
                  </a:cubicBezTo>
                  <a:cubicBezTo>
                    <a:pt x="8746" y="703"/>
                    <a:pt x="8730" y="671"/>
                    <a:pt x="8714" y="662"/>
                  </a:cubicBezTo>
                  <a:cubicBezTo>
                    <a:pt x="8592" y="598"/>
                    <a:pt x="8471" y="541"/>
                    <a:pt x="8350" y="485"/>
                  </a:cubicBezTo>
                  <a:cubicBezTo>
                    <a:pt x="8343" y="483"/>
                    <a:pt x="8335" y="482"/>
                    <a:pt x="8328" y="482"/>
                  </a:cubicBezTo>
                  <a:close/>
                  <a:moveTo>
                    <a:pt x="3257" y="651"/>
                  </a:moveTo>
                  <a:cubicBezTo>
                    <a:pt x="3251" y="651"/>
                    <a:pt x="3245" y="652"/>
                    <a:pt x="3239" y="654"/>
                  </a:cubicBezTo>
                  <a:cubicBezTo>
                    <a:pt x="3117" y="719"/>
                    <a:pt x="2996" y="792"/>
                    <a:pt x="2883" y="856"/>
                  </a:cubicBezTo>
                  <a:cubicBezTo>
                    <a:pt x="2859" y="880"/>
                    <a:pt x="2859" y="913"/>
                    <a:pt x="2867" y="929"/>
                  </a:cubicBezTo>
                  <a:cubicBezTo>
                    <a:pt x="2875" y="945"/>
                    <a:pt x="2891" y="953"/>
                    <a:pt x="2907" y="953"/>
                  </a:cubicBezTo>
                  <a:cubicBezTo>
                    <a:pt x="2915" y="953"/>
                    <a:pt x="2932" y="953"/>
                    <a:pt x="2940" y="945"/>
                  </a:cubicBezTo>
                  <a:cubicBezTo>
                    <a:pt x="3061" y="880"/>
                    <a:pt x="3166" y="808"/>
                    <a:pt x="3287" y="751"/>
                  </a:cubicBezTo>
                  <a:cubicBezTo>
                    <a:pt x="3311" y="727"/>
                    <a:pt x="3319" y="703"/>
                    <a:pt x="3311" y="679"/>
                  </a:cubicBezTo>
                  <a:cubicBezTo>
                    <a:pt x="3293" y="660"/>
                    <a:pt x="3275" y="651"/>
                    <a:pt x="3257" y="651"/>
                  </a:cubicBezTo>
                  <a:close/>
                  <a:moveTo>
                    <a:pt x="9056" y="853"/>
                  </a:moveTo>
                  <a:cubicBezTo>
                    <a:pt x="9035" y="853"/>
                    <a:pt x="9010" y="862"/>
                    <a:pt x="9004" y="880"/>
                  </a:cubicBezTo>
                  <a:cubicBezTo>
                    <a:pt x="8996" y="905"/>
                    <a:pt x="9004" y="945"/>
                    <a:pt x="9020" y="953"/>
                  </a:cubicBezTo>
                  <a:cubicBezTo>
                    <a:pt x="9133" y="1026"/>
                    <a:pt x="9246" y="1090"/>
                    <a:pt x="9360" y="1171"/>
                  </a:cubicBezTo>
                  <a:cubicBezTo>
                    <a:pt x="9368" y="1187"/>
                    <a:pt x="9376" y="1187"/>
                    <a:pt x="9392" y="1187"/>
                  </a:cubicBezTo>
                  <a:cubicBezTo>
                    <a:pt x="9400" y="1187"/>
                    <a:pt x="9416" y="1187"/>
                    <a:pt x="9424" y="1155"/>
                  </a:cubicBezTo>
                  <a:cubicBezTo>
                    <a:pt x="9448" y="1131"/>
                    <a:pt x="9440" y="1107"/>
                    <a:pt x="9416" y="1082"/>
                  </a:cubicBezTo>
                  <a:cubicBezTo>
                    <a:pt x="9311" y="1002"/>
                    <a:pt x="9182" y="929"/>
                    <a:pt x="9077" y="856"/>
                  </a:cubicBezTo>
                  <a:cubicBezTo>
                    <a:pt x="9071" y="854"/>
                    <a:pt x="9064" y="853"/>
                    <a:pt x="9056" y="853"/>
                  </a:cubicBezTo>
                  <a:close/>
                  <a:moveTo>
                    <a:pt x="2559" y="1070"/>
                  </a:moveTo>
                  <a:cubicBezTo>
                    <a:pt x="2550" y="1070"/>
                    <a:pt x="2542" y="1073"/>
                    <a:pt x="2536" y="1082"/>
                  </a:cubicBezTo>
                  <a:cubicBezTo>
                    <a:pt x="2423" y="1155"/>
                    <a:pt x="2310" y="1244"/>
                    <a:pt x="2213" y="1325"/>
                  </a:cubicBezTo>
                  <a:cubicBezTo>
                    <a:pt x="2189" y="1349"/>
                    <a:pt x="2181" y="1373"/>
                    <a:pt x="2205" y="1397"/>
                  </a:cubicBezTo>
                  <a:cubicBezTo>
                    <a:pt x="2213" y="1405"/>
                    <a:pt x="2229" y="1413"/>
                    <a:pt x="2245" y="1413"/>
                  </a:cubicBezTo>
                  <a:cubicBezTo>
                    <a:pt x="2253" y="1413"/>
                    <a:pt x="2269" y="1413"/>
                    <a:pt x="2269" y="1405"/>
                  </a:cubicBezTo>
                  <a:cubicBezTo>
                    <a:pt x="2383" y="1325"/>
                    <a:pt x="2479" y="1244"/>
                    <a:pt x="2592" y="1163"/>
                  </a:cubicBezTo>
                  <a:cubicBezTo>
                    <a:pt x="2617" y="1147"/>
                    <a:pt x="2625" y="1115"/>
                    <a:pt x="2601" y="1090"/>
                  </a:cubicBezTo>
                  <a:cubicBezTo>
                    <a:pt x="2590" y="1080"/>
                    <a:pt x="2574" y="1070"/>
                    <a:pt x="2559" y="1070"/>
                  </a:cubicBezTo>
                  <a:close/>
                  <a:moveTo>
                    <a:pt x="9702" y="1338"/>
                  </a:moveTo>
                  <a:cubicBezTo>
                    <a:pt x="9687" y="1338"/>
                    <a:pt x="9672" y="1344"/>
                    <a:pt x="9658" y="1357"/>
                  </a:cubicBezTo>
                  <a:cubicBezTo>
                    <a:pt x="9650" y="1373"/>
                    <a:pt x="9650" y="1405"/>
                    <a:pt x="9674" y="1430"/>
                  </a:cubicBezTo>
                  <a:cubicBezTo>
                    <a:pt x="9771" y="1510"/>
                    <a:pt x="9876" y="1599"/>
                    <a:pt x="9973" y="1688"/>
                  </a:cubicBezTo>
                  <a:cubicBezTo>
                    <a:pt x="9981" y="1696"/>
                    <a:pt x="9997" y="1696"/>
                    <a:pt x="10006" y="1696"/>
                  </a:cubicBezTo>
                  <a:cubicBezTo>
                    <a:pt x="10022" y="1696"/>
                    <a:pt x="10030" y="1688"/>
                    <a:pt x="10030" y="1688"/>
                  </a:cubicBezTo>
                  <a:cubicBezTo>
                    <a:pt x="10054" y="1672"/>
                    <a:pt x="10054" y="1640"/>
                    <a:pt x="10030" y="1615"/>
                  </a:cubicBezTo>
                  <a:cubicBezTo>
                    <a:pt x="9941" y="1518"/>
                    <a:pt x="9828" y="1422"/>
                    <a:pt x="9731" y="1349"/>
                  </a:cubicBezTo>
                  <a:cubicBezTo>
                    <a:pt x="9724" y="1342"/>
                    <a:pt x="9713" y="1338"/>
                    <a:pt x="9702" y="1338"/>
                  </a:cubicBezTo>
                  <a:close/>
                  <a:moveTo>
                    <a:pt x="1954" y="1589"/>
                  </a:moveTo>
                  <a:cubicBezTo>
                    <a:pt x="1940" y="1589"/>
                    <a:pt x="1926" y="1595"/>
                    <a:pt x="1914" y="1607"/>
                  </a:cubicBezTo>
                  <a:cubicBezTo>
                    <a:pt x="1817" y="1696"/>
                    <a:pt x="1712" y="1785"/>
                    <a:pt x="1623" y="1890"/>
                  </a:cubicBezTo>
                  <a:cubicBezTo>
                    <a:pt x="1607" y="1914"/>
                    <a:pt x="1607" y="1938"/>
                    <a:pt x="1623" y="1963"/>
                  </a:cubicBezTo>
                  <a:cubicBezTo>
                    <a:pt x="1640" y="1971"/>
                    <a:pt x="1648" y="1971"/>
                    <a:pt x="1656" y="1971"/>
                  </a:cubicBezTo>
                  <a:cubicBezTo>
                    <a:pt x="1664" y="1971"/>
                    <a:pt x="1680" y="1963"/>
                    <a:pt x="1704" y="1963"/>
                  </a:cubicBezTo>
                  <a:cubicBezTo>
                    <a:pt x="1793" y="1858"/>
                    <a:pt x="1890" y="1769"/>
                    <a:pt x="1987" y="1680"/>
                  </a:cubicBezTo>
                  <a:cubicBezTo>
                    <a:pt x="2011" y="1656"/>
                    <a:pt x="2011" y="1631"/>
                    <a:pt x="1987" y="1607"/>
                  </a:cubicBezTo>
                  <a:cubicBezTo>
                    <a:pt x="1979" y="1595"/>
                    <a:pt x="1967" y="1589"/>
                    <a:pt x="1954" y="1589"/>
                  </a:cubicBezTo>
                  <a:close/>
                  <a:moveTo>
                    <a:pt x="10292" y="1872"/>
                  </a:moveTo>
                  <a:cubicBezTo>
                    <a:pt x="10280" y="1872"/>
                    <a:pt x="10268" y="1878"/>
                    <a:pt x="10256" y="1890"/>
                  </a:cubicBezTo>
                  <a:cubicBezTo>
                    <a:pt x="10240" y="1914"/>
                    <a:pt x="10240" y="1938"/>
                    <a:pt x="10256" y="1963"/>
                  </a:cubicBezTo>
                  <a:cubicBezTo>
                    <a:pt x="10345" y="2059"/>
                    <a:pt x="10434" y="2164"/>
                    <a:pt x="10522" y="2261"/>
                  </a:cubicBezTo>
                  <a:cubicBezTo>
                    <a:pt x="10530" y="2277"/>
                    <a:pt x="10547" y="2286"/>
                    <a:pt x="10563" y="2286"/>
                  </a:cubicBezTo>
                  <a:cubicBezTo>
                    <a:pt x="10571" y="2286"/>
                    <a:pt x="10579" y="2286"/>
                    <a:pt x="10579" y="2261"/>
                  </a:cubicBezTo>
                  <a:cubicBezTo>
                    <a:pt x="10595" y="2245"/>
                    <a:pt x="10611" y="2213"/>
                    <a:pt x="10587" y="2189"/>
                  </a:cubicBezTo>
                  <a:cubicBezTo>
                    <a:pt x="10506" y="2092"/>
                    <a:pt x="10417" y="1987"/>
                    <a:pt x="10329" y="1890"/>
                  </a:cubicBezTo>
                  <a:cubicBezTo>
                    <a:pt x="10316" y="1878"/>
                    <a:pt x="10304" y="1872"/>
                    <a:pt x="10292" y="1872"/>
                  </a:cubicBezTo>
                  <a:close/>
                  <a:moveTo>
                    <a:pt x="1387" y="2175"/>
                  </a:moveTo>
                  <a:cubicBezTo>
                    <a:pt x="1372" y="2175"/>
                    <a:pt x="1355" y="2179"/>
                    <a:pt x="1341" y="2189"/>
                  </a:cubicBezTo>
                  <a:cubicBezTo>
                    <a:pt x="1260" y="2294"/>
                    <a:pt x="1179" y="2407"/>
                    <a:pt x="1099" y="2520"/>
                  </a:cubicBezTo>
                  <a:cubicBezTo>
                    <a:pt x="1082" y="2536"/>
                    <a:pt x="1090" y="2568"/>
                    <a:pt x="1107" y="2584"/>
                  </a:cubicBezTo>
                  <a:cubicBezTo>
                    <a:pt x="1123" y="2601"/>
                    <a:pt x="1131" y="2601"/>
                    <a:pt x="1139" y="2601"/>
                  </a:cubicBezTo>
                  <a:cubicBezTo>
                    <a:pt x="1163" y="2601"/>
                    <a:pt x="1171" y="2584"/>
                    <a:pt x="1179" y="2568"/>
                  </a:cubicBezTo>
                  <a:cubicBezTo>
                    <a:pt x="1260" y="2463"/>
                    <a:pt x="1341" y="2358"/>
                    <a:pt x="1422" y="2253"/>
                  </a:cubicBezTo>
                  <a:cubicBezTo>
                    <a:pt x="1430" y="2229"/>
                    <a:pt x="1430" y="2205"/>
                    <a:pt x="1414" y="2181"/>
                  </a:cubicBezTo>
                  <a:cubicBezTo>
                    <a:pt x="1407" y="2177"/>
                    <a:pt x="1397" y="2175"/>
                    <a:pt x="1387" y="2175"/>
                  </a:cubicBezTo>
                  <a:close/>
                  <a:moveTo>
                    <a:pt x="10795" y="2515"/>
                  </a:moveTo>
                  <a:cubicBezTo>
                    <a:pt x="10787" y="2515"/>
                    <a:pt x="10779" y="2519"/>
                    <a:pt x="10773" y="2528"/>
                  </a:cubicBezTo>
                  <a:cubicBezTo>
                    <a:pt x="10748" y="2544"/>
                    <a:pt x="10740" y="2576"/>
                    <a:pt x="10765" y="2601"/>
                  </a:cubicBezTo>
                  <a:cubicBezTo>
                    <a:pt x="10837" y="2705"/>
                    <a:pt x="10910" y="2819"/>
                    <a:pt x="10983" y="2932"/>
                  </a:cubicBezTo>
                  <a:cubicBezTo>
                    <a:pt x="10991" y="2940"/>
                    <a:pt x="11007" y="2948"/>
                    <a:pt x="11023" y="2948"/>
                  </a:cubicBezTo>
                  <a:cubicBezTo>
                    <a:pt x="11028" y="2948"/>
                    <a:pt x="11034" y="2944"/>
                    <a:pt x="11037" y="2944"/>
                  </a:cubicBezTo>
                  <a:cubicBezTo>
                    <a:pt x="11038" y="2944"/>
                    <a:pt x="11039" y="2945"/>
                    <a:pt x="11039" y="2948"/>
                  </a:cubicBezTo>
                  <a:cubicBezTo>
                    <a:pt x="11071" y="2932"/>
                    <a:pt x="11071" y="2899"/>
                    <a:pt x="11063" y="2883"/>
                  </a:cubicBezTo>
                  <a:cubicBezTo>
                    <a:pt x="10991" y="2762"/>
                    <a:pt x="10926" y="2649"/>
                    <a:pt x="10837" y="2536"/>
                  </a:cubicBezTo>
                  <a:cubicBezTo>
                    <a:pt x="10827" y="2526"/>
                    <a:pt x="10810" y="2515"/>
                    <a:pt x="10795" y="2515"/>
                  </a:cubicBezTo>
                  <a:close/>
                  <a:moveTo>
                    <a:pt x="933" y="2824"/>
                  </a:moveTo>
                  <a:cubicBezTo>
                    <a:pt x="911" y="2824"/>
                    <a:pt x="887" y="2833"/>
                    <a:pt x="881" y="2851"/>
                  </a:cubicBezTo>
                  <a:cubicBezTo>
                    <a:pt x="808" y="2964"/>
                    <a:pt x="735" y="3077"/>
                    <a:pt x="679" y="3198"/>
                  </a:cubicBezTo>
                  <a:cubicBezTo>
                    <a:pt x="671" y="3230"/>
                    <a:pt x="679" y="3263"/>
                    <a:pt x="695" y="3271"/>
                  </a:cubicBezTo>
                  <a:cubicBezTo>
                    <a:pt x="695" y="3287"/>
                    <a:pt x="711" y="3287"/>
                    <a:pt x="719" y="3287"/>
                  </a:cubicBezTo>
                  <a:cubicBezTo>
                    <a:pt x="735" y="3287"/>
                    <a:pt x="759" y="3271"/>
                    <a:pt x="767" y="3238"/>
                  </a:cubicBezTo>
                  <a:cubicBezTo>
                    <a:pt x="840" y="3133"/>
                    <a:pt x="897" y="3012"/>
                    <a:pt x="969" y="2899"/>
                  </a:cubicBezTo>
                  <a:cubicBezTo>
                    <a:pt x="977" y="2875"/>
                    <a:pt x="969" y="2835"/>
                    <a:pt x="953" y="2827"/>
                  </a:cubicBezTo>
                  <a:cubicBezTo>
                    <a:pt x="947" y="2825"/>
                    <a:pt x="940" y="2824"/>
                    <a:pt x="933" y="2824"/>
                  </a:cubicBezTo>
                  <a:close/>
                  <a:moveTo>
                    <a:pt x="11214" y="3199"/>
                  </a:moveTo>
                  <a:cubicBezTo>
                    <a:pt x="11207" y="3199"/>
                    <a:pt x="11200" y="3201"/>
                    <a:pt x="11193" y="3206"/>
                  </a:cubicBezTo>
                  <a:cubicBezTo>
                    <a:pt x="11176" y="3222"/>
                    <a:pt x="11168" y="3255"/>
                    <a:pt x="11176" y="3271"/>
                  </a:cubicBezTo>
                  <a:cubicBezTo>
                    <a:pt x="11233" y="3392"/>
                    <a:pt x="11298" y="3513"/>
                    <a:pt x="11346" y="3634"/>
                  </a:cubicBezTo>
                  <a:cubicBezTo>
                    <a:pt x="11354" y="3658"/>
                    <a:pt x="11378" y="3666"/>
                    <a:pt x="11394" y="3666"/>
                  </a:cubicBezTo>
                  <a:cubicBezTo>
                    <a:pt x="11411" y="3666"/>
                    <a:pt x="11411" y="3658"/>
                    <a:pt x="11403" y="3658"/>
                  </a:cubicBezTo>
                  <a:cubicBezTo>
                    <a:pt x="11435" y="3634"/>
                    <a:pt x="11443" y="3618"/>
                    <a:pt x="11435" y="3586"/>
                  </a:cubicBezTo>
                  <a:cubicBezTo>
                    <a:pt x="11386" y="3465"/>
                    <a:pt x="11322" y="3343"/>
                    <a:pt x="11265" y="3222"/>
                  </a:cubicBezTo>
                  <a:cubicBezTo>
                    <a:pt x="11248" y="3211"/>
                    <a:pt x="11231" y="3199"/>
                    <a:pt x="11214" y="3199"/>
                  </a:cubicBezTo>
                  <a:close/>
                  <a:moveTo>
                    <a:pt x="543" y="3550"/>
                  </a:moveTo>
                  <a:cubicBezTo>
                    <a:pt x="519" y="3550"/>
                    <a:pt x="499" y="3561"/>
                    <a:pt x="493" y="3586"/>
                  </a:cubicBezTo>
                  <a:cubicBezTo>
                    <a:pt x="436" y="3707"/>
                    <a:pt x="388" y="3828"/>
                    <a:pt x="339" y="3957"/>
                  </a:cubicBezTo>
                  <a:cubicBezTo>
                    <a:pt x="331" y="3981"/>
                    <a:pt x="339" y="4014"/>
                    <a:pt x="372" y="4022"/>
                  </a:cubicBezTo>
                  <a:lnTo>
                    <a:pt x="396" y="4022"/>
                  </a:lnTo>
                  <a:cubicBezTo>
                    <a:pt x="412" y="4022"/>
                    <a:pt x="436" y="4014"/>
                    <a:pt x="444" y="3998"/>
                  </a:cubicBezTo>
                  <a:cubicBezTo>
                    <a:pt x="493" y="3868"/>
                    <a:pt x="541" y="3747"/>
                    <a:pt x="598" y="3626"/>
                  </a:cubicBezTo>
                  <a:cubicBezTo>
                    <a:pt x="606" y="3594"/>
                    <a:pt x="598" y="3570"/>
                    <a:pt x="566" y="3553"/>
                  </a:cubicBezTo>
                  <a:cubicBezTo>
                    <a:pt x="558" y="3551"/>
                    <a:pt x="550" y="3550"/>
                    <a:pt x="543" y="3550"/>
                  </a:cubicBezTo>
                  <a:close/>
                  <a:moveTo>
                    <a:pt x="11549" y="3938"/>
                  </a:moveTo>
                  <a:cubicBezTo>
                    <a:pt x="11543" y="3938"/>
                    <a:pt x="11537" y="3939"/>
                    <a:pt x="11532" y="3941"/>
                  </a:cubicBezTo>
                  <a:cubicBezTo>
                    <a:pt x="11499" y="3949"/>
                    <a:pt x="11491" y="3973"/>
                    <a:pt x="11499" y="3998"/>
                  </a:cubicBezTo>
                  <a:cubicBezTo>
                    <a:pt x="11540" y="4135"/>
                    <a:pt x="11580" y="4256"/>
                    <a:pt x="11621" y="4385"/>
                  </a:cubicBezTo>
                  <a:cubicBezTo>
                    <a:pt x="11629" y="4417"/>
                    <a:pt x="11653" y="4425"/>
                    <a:pt x="11669" y="4425"/>
                  </a:cubicBezTo>
                  <a:cubicBezTo>
                    <a:pt x="11669" y="4425"/>
                    <a:pt x="11677" y="4425"/>
                    <a:pt x="11677" y="4417"/>
                  </a:cubicBezTo>
                  <a:cubicBezTo>
                    <a:pt x="11701" y="4401"/>
                    <a:pt x="11717" y="4385"/>
                    <a:pt x="11709" y="4353"/>
                  </a:cubicBezTo>
                  <a:cubicBezTo>
                    <a:pt x="11677" y="4232"/>
                    <a:pt x="11629" y="4102"/>
                    <a:pt x="11588" y="3973"/>
                  </a:cubicBezTo>
                  <a:cubicBezTo>
                    <a:pt x="11582" y="3949"/>
                    <a:pt x="11567" y="3938"/>
                    <a:pt x="11549" y="3938"/>
                  </a:cubicBezTo>
                  <a:close/>
                  <a:moveTo>
                    <a:pt x="277" y="4310"/>
                  </a:moveTo>
                  <a:cubicBezTo>
                    <a:pt x="261" y="4310"/>
                    <a:pt x="241" y="4320"/>
                    <a:pt x="235" y="4345"/>
                  </a:cubicBezTo>
                  <a:cubicBezTo>
                    <a:pt x="194" y="4474"/>
                    <a:pt x="162" y="4603"/>
                    <a:pt x="130" y="4740"/>
                  </a:cubicBezTo>
                  <a:cubicBezTo>
                    <a:pt x="130" y="4765"/>
                    <a:pt x="138" y="4789"/>
                    <a:pt x="170" y="4797"/>
                  </a:cubicBezTo>
                  <a:lnTo>
                    <a:pt x="186" y="4797"/>
                  </a:lnTo>
                  <a:cubicBezTo>
                    <a:pt x="202" y="4797"/>
                    <a:pt x="226" y="4781"/>
                    <a:pt x="235" y="4757"/>
                  </a:cubicBezTo>
                  <a:cubicBezTo>
                    <a:pt x="251" y="4635"/>
                    <a:pt x="283" y="4506"/>
                    <a:pt x="323" y="4377"/>
                  </a:cubicBezTo>
                  <a:cubicBezTo>
                    <a:pt x="331" y="4353"/>
                    <a:pt x="323" y="4321"/>
                    <a:pt x="291" y="4312"/>
                  </a:cubicBezTo>
                  <a:cubicBezTo>
                    <a:pt x="287" y="4311"/>
                    <a:pt x="283" y="4310"/>
                    <a:pt x="277" y="4310"/>
                  </a:cubicBezTo>
                  <a:close/>
                  <a:moveTo>
                    <a:pt x="11765" y="4714"/>
                  </a:moveTo>
                  <a:cubicBezTo>
                    <a:pt x="11760" y="4714"/>
                    <a:pt x="11755" y="4715"/>
                    <a:pt x="11750" y="4716"/>
                  </a:cubicBezTo>
                  <a:cubicBezTo>
                    <a:pt x="11717" y="4724"/>
                    <a:pt x="11701" y="4749"/>
                    <a:pt x="11709" y="4781"/>
                  </a:cubicBezTo>
                  <a:cubicBezTo>
                    <a:pt x="11742" y="4910"/>
                    <a:pt x="11758" y="5039"/>
                    <a:pt x="11782" y="5168"/>
                  </a:cubicBezTo>
                  <a:cubicBezTo>
                    <a:pt x="11782" y="5193"/>
                    <a:pt x="11814" y="5209"/>
                    <a:pt x="11831" y="5209"/>
                  </a:cubicBezTo>
                  <a:cubicBezTo>
                    <a:pt x="11863" y="5209"/>
                    <a:pt x="11879" y="5185"/>
                    <a:pt x="11879" y="5160"/>
                  </a:cubicBezTo>
                  <a:cubicBezTo>
                    <a:pt x="11863" y="5031"/>
                    <a:pt x="11839" y="4886"/>
                    <a:pt x="11814" y="4757"/>
                  </a:cubicBezTo>
                  <a:cubicBezTo>
                    <a:pt x="11801" y="4730"/>
                    <a:pt x="11788" y="4714"/>
                    <a:pt x="11765" y="4714"/>
                  </a:cubicBezTo>
                  <a:close/>
                  <a:moveTo>
                    <a:pt x="102" y="5099"/>
                  </a:moveTo>
                  <a:cubicBezTo>
                    <a:pt x="80" y="5099"/>
                    <a:pt x="65" y="5119"/>
                    <a:pt x="65" y="5144"/>
                  </a:cubicBezTo>
                  <a:cubicBezTo>
                    <a:pt x="41" y="5273"/>
                    <a:pt x="33" y="5411"/>
                    <a:pt x="25" y="5548"/>
                  </a:cubicBezTo>
                  <a:cubicBezTo>
                    <a:pt x="25" y="5564"/>
                    <a:pt x="41" y="5596"/>
                    <a:pt x="73" y="5596"/>
                  </a:cubicBezTo>
                  <a:cubicBezTo>
                    <a:pt x="89" y="5596"/>
                    <a:pt x="113" y="5572"/>
                    <a:pt x="121" y="5556"/>
                  </a:cubicBezTo>
                  <a:cubicBezTo>
                    <a:pt x="130" y="5427"/>
                    <a:pt x="146" y="5290"/>
                    <a:pt x="162" y="5160"/>
                  </a:cubicBezTo>
                  <a:cubicBezTo>
                    <a:pt x="170" y="5128"/>
                    <a:pt x="154" y="5104"/>
                    <a:pt x="121" y="5104"/>
                  </a:cubicBezTo>
                  <a:cubicBezTo>
                    <a:pt x="114" y="5100"/>
                    <a:pt x="108" y="5099"/>
                    <a:pt x="102" y="5099"/>
                  </a:cubicBezTo>
                  <a:close/>
                  <a:moveTo>
                    <a:pt x="11871" y="5516"/>
                  </a:moveTo>
                  <a:cubicBezTo>
                    <a:pt x="11839" y="5516"/>
                    <a:pt x="11822" y="5532"/>
                    <a:pt x="11822" y="5564"/>
                  </a:cubicBezTo>
                  <a:cubicBezTo>
                    <a:pt x="11831" y="5693"/>
                    <a:pt x="11831" y="5839"/>
                    <a:pt x="11831" y="5968"/>
                  </a:cubicBezTo>
                  <a:lnTo>
                    <a:pt x="11831" y="6008"/>
                  </a:lnTo>
                  <a:cubicBezTo>
                    <a:pt x="11831" y="6041"/>
                    <a:pt x="11847" y="6057"/>
                    <a:pt x="11879" y="6057"/>
                  </a:cubicBezTo>
                  <a:cubicBezTo>
                    <a:pt x="11911" y="6057"/>
                    <a:pt x="11936" y="6041"/>
                    <a:pt x="11936" y="6008"/>
                  </a:cubicBezTo>
                  <a:lnTo>
                    <a:pt x="11936" y="5968"/>
                  </a:lnTo>
                  <a:cubicBezTo>
                    <a:pt x="11936" y="5839"/>
                    <a:pt x="11936" y="5693"/>
                    <a:pt x="11919" y="5564"/>
                  </a:cubicBezTo>
                  <a:cubicBezTo>
                    <a:pt x="11919" y="5532"/>
                    <a:pt x="11903" y="5516"/>
                    <a:pt x="11871" y="5516"/>
                  </a:cubicBezTo>
                  <a:close/>
                  <a:moveTo>
                    <a:pt x="49" y="5895"/>
                  </a:moveTo>
                  <a:cubicBezTo>
                    <a:pt x="25" y="5895"/>
                    <a:pt x="0" y="5919"/>
                    <a:pt x="0" y="5952"/>
                  </a:cubicBezTo>
                  <a:lnTo>
                    <a:pt x="0" y="5968"/>
                  </a:lnTo>
                  <a:cubicBezTo>
                    <a:pt x="0" y="6097"/>
                    <a:pt x="0" y="6218"/>
                    <a:pt x="8" y="6355"/>
                  </a:cubicBezTo>
                  <a:cubicBezTo>
                    <a:pt x="8" y="6380"/>
                    <a:pt x="33" y="6404"/>
                    <a:pt x="65" y="6404"/>
                  </a:cubicBezTo>
                  <a:cubicBezTo>
                    <a:pt x="89" y="6404"/>
                    <a:pt x="113" y="6372"/>
                    <a:pt x="113" y="6355"/>
                  </a:cubicBezTo>
                  <a:cubicBezTo>
                    <a:pt x="105" y="6218"/>
                    <a:pt x="105" y="6097"/>
                    <a:pt x="105" y="5968"/>
                  </a:cubicBezTo>
                  <a:lnTo>
                    <a:pt x="105" y="5952"/>
                  </a:lnTo>
                  <a:cubicBezTo>
                    <a:pt x="105" y="5919"/>
                    <a:pt x="81" y="5895"/>
                    <a:pt x="49" y="5895"/>
                  </a:cubicBezTo>
                  <a:close/>
                  <a:moveTo>
                    <a:pt x="11863" y="6364"/>
                  </a:moveTo>
                  <a:cubicBezTo>
                    <a:pt x="11839" y="6364"/>
                    <a:pt x="11814" y="6380"/>
                    <a:pt x="11814" y="6412"/>
                  </a:cubicBezTo>
                  <a:cubicBezTo>
                    <a:pt x="11798" y="6541"/>
                    <a:pt x="11790" y="6678"/>
                    <a:pt x="11774" y="6808"/>
                  </a:cubicBezTo>
                  <a:cubicBezTo>
                    <a:pt x="11774" y="6840"/>
                    <a:pt x="11790" y="6864"/>
                    <a:pt x="11822" y="6864"/>
                  </a:cubicBezTo>
                  <a:cubicBezTo>
                    <a:pt x="11847" y="6864"/>
                    <a:pt x="11871" y="6848"/>
                    <a:pt x="11871" y="6816"/>
                  </a:cubicBezTo>
                  <a:cubicBezTo>
                    <a:pt x="11895" y="6687"/>
                    <a:pt x="11903" y="6541"/>
                    <a:pt x="11911" y="6412"/>
                  </a:cubicBezTo>
                  <a:cubicBezTo>
                    <a:pt x="11911" y="6396"/>
                    <a:pt x="11895" y="6364"/>
                    <a:pt x="11863" y="6364"/>
                  </a:cubicBezTo>
                  <a:close/>
                  <a:moveTo>
                    <a:pt x="89" y="6695"/>
                  </a:moveTo>
                  <a:cubicBezTo>
                    <a:pt x="73" y="6703"/>
                    <a:pt x="49" y="6727"/>
                    <a:pt x="49" y="6759"/>
                  </a:cubicBezTo>
                  <a:cubicBezTo>
                    <a:pt x="73" y="6888"/>
                    <a:pt x="89" y="7026"/>
                    <a:pt x="121" y="7163"/>
                  </a:cubicBezTo>
                  <a:cubicBezTo>
                    <a:pt x="130" y="7179"/>
                    <a:pt x="154" y="7203"/>
                    <a:pt x="170" y="7203"/>
                  </a:cubicBezTo>
                  <a:cubicBezTo>
                    <a:pt x="202" y="7187"/>
                    <a:pt x="226" y="7171"/>
                    <a:pt x="226" y="7131"/>
                  </a:cubicBezTo>
                  <a:cubicBezTo>
                    <a:pt x="194" y="7001"/>
                    <a:pt x="170" y="6864"/>
                    <a:pt x="154" y="6735"/>
                  </a:cubicBezTo>
                  <a:cubicBezTo>
                    <a:pt x="146" y="6719"/>
                    <a:pt x="121" y="6695"/>
                    <a:pt x="89" y="6695"/>
                  </a:cubicBezTo>
                  <a:close/>
                  <a:moveTo>
                    <a:pt x="11782" y="7171"/>
                  </a:moveTo>
                  <a:cubicBezTo>
                    <a:pt x="11750" y="7171"/>
                    <a:pt x="11734" y="7179"/>
                    <a:pt x="11717" y="7211"/>
                  </a:cubicBezTo>
                  <a:cubicBezTo>
                    <a:pt x="11693" y="7333"/>
                    <a:pt x="11661" y="7462"/>
                    <a:pt x="11621" y="7591"/>
                  </a:cubicBezTo>
                  <a:cubicBezTo>
                    <a:pt x="11613" y="7615"/>
                    <a:pt x="11621" y="7648"/>
                    <a:pt x="11653" y="7656"/>
                  </a:cubicBezTo>
                  <a:lnTo>
                    <a:pt x="11661" y="7656"/>
                  </a:lnTo>
                  <a:cubicBezTo>
                    <a:pt x="11677" y="7656"/>
                    <a:pt x="11701" y="7631"/>
                    <a:pt x="11717" y="7623"/>
                  </a:cubicBezTo>
                  <a:cubicBezTo>
                    <a:pt x="11758" y="7494"/>
                    <a:pt x="11790" y="7365"/>
                    <a:pt x="11822" y="7228"/>
                  </a:cubicBezTo>
                  <a:cubicBezTo>
                    <a:pt x="11822" y="7203"/>
                    <a:pt x="11814" y="7179"/>
                    <a:pt x="11782" y="7171"/>
                  </a:cubicBezTo>
                  <a:close/>
                  <a:moveTo>
                    <a:pt x="258" y="7500"/>
                  </a:moveTo>
                  <a:cubicBezTo>
                    <a:pt x="254" y="7500"/>
                    <a:pt x="248" y="7501"/>
                    <a:pt x="243" y="7502"/>
                  </a:cubicBezTo>
                  <a:cubicBezTo>
                    <a:pt x="226" y="7510"/>
                    <a:pt x="202" y="7534"/>
                    <a:pt x="210" y="7567"/>
                  </a:cubicBezTo>
                  <a:cubicBezTo>
                    <a:pt x="251" y="7688"/>
                    <a:pt x="291" y="7817"/>
                    <a:pt x="331" y="7946"/>
                  </a:cubicBezTo>
                  <a:cubicBezTo>
                    <a:pt x="339" y="7971"/>
                    <a:pt x="364" y="7979"/>
                    <a:pt x="388" y="7979"/>
                  </a:cubicBezTo>
                  <a:lnTo>
                    <a:pt x="396" y="7979"/>
                  </a:lnTo>
                  <a:cubicBezTo>
                    <a:pt x="428" y="7971"/>
                    <a:pt x="436" y="7946"/>
                    <a:pt x="428" y="7914"/>
                  </a:cubicBezTo>
                  <a:cubicBezTo>
                    <a:pt x="372" y="7785"/>
                    <a:pt x="331" y="7664"/>
                    <a:pt x="307" y="7534"/>
                  </a:cubicBezTo>
                  <a:cubicBezTo>
                    <a:pt x="294" y="7515"/>
                    <a:pt x="281" y="7500"/>
                    <a:pt x="258" y="7500"/>
                  </a:cubicBezTo>
                  <a:close/>
                  <a:moveTo>
                    <a:pt x="11523" y="7935"/>
                  </a:moveTo>
                  <a:cubicBezTo>
                    <a:pt x="11505" y="7935"/>
                    <a:pt x="11488" y="7946"/>
                    <a:pt x="11475" y="7971"/>
                  </a:cubicBezTo>
                  <a:cubicBezTo>
                    <a:pt x="11427" y="8100"/>
                    <a:pt x="11378" y="8221"/>
                    <a:pt x="11330" y="8342"/>
                  </a:cubicBezTo>
                  <a:cubicBezTo>
                    <a:pt x="11314" y="8374"/>
                    <a:pt x="11330" y="8398"/>
                    <a:pt x="11354" y="8415"/>
                  </a:cubicBezTo>
                  <a:lnTo>
                    <a:pt x="11378" y="8415"/>
                  </a:lnTo>
                  <a:cubicBezTo>
                    <a:pt x="11394" y="8415"/>
                    <a:pt x="11419" y="8398"/>
                    <a:pt x="11419" y="8374"/>
                  </a:cubicBezTo>
                  <a:cubicBezTo>
                    <a:pt x="11467" y="8253"/>
                    <a:pt x="11516" y="8132"/>
                    <a:pt x="11572" y="7995"/>
                  </a:cubicBezTo>
                  <a:cubicBezTo>
                    <a:pt x="11580" y="7979"/>
                    <a:pt x="11572" y="7946"/>
                    <a:pt x="11540" y="7938"/>
                  </a:cubicBezTo>
                  <a:cubicBezTo>
                    <a:pt x="11534" y="7936"/>
                    <a:pt x="11528" y="7935"/>
                    <a:pt x="11523" y="7935"/>
                  </a:cubicBezTo>
                  <a:close/>
                  <a:moveTo>
                    <a:pt x="546" y="8234"/>
                  </a:moveTo>
                  <a:cubicBezTo>
                    <a:pt x="540" y="8234"/>
                    <a:pt x="533" y="8235"/>
                    <a:pt x="525" y="8237"/>
                  </a:cubicBezTo>
                  <a:cubicBezTo>
                    <a:pt x="493" y="8261"/>
                    <a:pt x="485" y="8277"/>
                    <a:pt x="493" y="8310"/>
                  </a:cubicBezTo>
                  <a:cubicBezTo>
                    <a:pt x="549" y="8439"/>
                    <a:pt x="606" y="8560"/>
                    <a:pt x="671" y="8681"/>
                  </a:cubicBezTo>
                  <a:cubicBezTo>
                    <a:pt x="671" y="8705"/>
                    <a:pt x="687" y="8713"/>
                    <a:pt x="711" y="8713"/>
                  </a:cubicBezTo>
                  <a:cubicBezTo>
                    <a:pt x="711" y="8713"/>
                    <a:pt x="719" y="8713"/>
                    <a:pt x="751" y="8705"/>
                  </a:cubicBezTo>
                  <a:cubicBezTo>
                    <a:pt x="767" y="8681"/>
                    <a:pt x="776" y="8657"/>
                    <a:pt x="767" y="8633"/>
                  </a:cubicBezTo>
                  <a:cubicBezTo>
                    <a:pt x="711" y="8512"/>
                    <a:pt x="646" y="8390"/>
                    <a:pt x="598" y="8269"/>
                  </a:cubicBezTo>
                  <a:cubicBezTo>
                    <a:pt x="579" y="8245"/>
                    <a:pt x="566" y="8234"/>
                    <a:pt x="546" y="8234"/>
                  </a:cubicBezTo>
                  <a:close/>
                  <a:moveTo>
                    <a:pt x="11202" y="8678"/>
                  </a:moveTo>
                  <a:cubicBezTo>
                    <a:pt x="11181" y="8678"/>
                    <a:pt x="11164" y="8687"/>
                    <a:pt x="11152" y="8705"/>
                  </a:cubicBezTo>
                  <a:cubicBezTo>
                    <a:pt x="11096" y="8818"/>
                    <a:pt x="11023" y="8931"/>
                    <a:pt x="10950" y="9045"/>
                  </a:cubicBezTo>
                  <a:cubicBezTo>
                    <a:pt x="10942" y="9069"/>
                    <a:pt x="10950" y="9109"/>
                    <a:pt x="10975" y="9117"/>
                  </a:cubicBezTo>
                  <a:cubicBezTo>
                    <a:pt x="10983" y="9125"/>
                    <a:pt x="10991" y="9125"/>
                    <a:pt x="11007" y="9125"/>
                  </a:cubicBezTo>
                  <a:cubicBezTo>
                    <a:pt x="11023" y="9125"/>
                    <a:pt x="11031" y="9117"/>
                    <a:pt x="11039" y="9109"/>
                  </a:cubicBezTo>
                  <a:cubicBezTo>
                    <a:pt x="11112" y="8996"/>
                    <a:pt x="11185" y="8875"/>
                    <a:pt x="11241" y="8754"/>
                  </a:cubicBezTo>
                  <a:cubicBezTo>
                    <a:pt x="11257" y="8722"/>
                    <a:pt x="11241" y="8689"/>
                    <a:pt x="11225" y="8681"/>
                  </a:cubicBezTo>
                  <a:cubicBezTo>
                    <a:pt x="11217" y="8679"/>
                    <a:pt x="11209" y="8678"/>
                    <a:pt x="11202" y="8678"/>
                  </a:cubicBezTo>
                  <a:close/>
                  <a:moveTo>
                    <a:pt x="907" y="8969"/>
                  </a:moveTo>
                  <a:cubicBezTo>
                    <a:pt x="897" y="8969"/>
                    <a:pt x="887" y="8973"/>
                    <a:pt x="881" y="8980"/>
                  </a:cubicBezTo>
                  <a:cubicBezTo>
                    <a:pt x="848" y="8996"/>
                    <a:pt x="848" y="9028"/>
                    <a:pt x="856" y="9045"/>
                  </a:cubicBezTo>
                  <a:cubicBezTo>
                    <a:pt x="929" y="9166"/>
                    <a:pt x="1002" y="9279"/>
                    <a:pt x="1082" y="9392"/>
                  </a:cubicBezTo>
                  <a:cubicBezTo>
                    <a:pt x="1090" y="9400"/>
                    <a:pt x="1099" y="9408"/>
                    <a:pt x="1123" y="9408"/>
                  </a:cubicBezTo>
                  <a:cubicBezTo>
                    <a:pt x="1131" y="9408"/>
                    <a:pt x="1139" y="9408"/>
                    <a:pt x="1163" y="9400"/>
                  </a:cubicBezTo>
                  <a:cubicBezTo>
                    <a:pt x="1179" y="9384"/>
                    <a:pt x="1187" y="9351"/>
                    <a:pt x="1171" y="9327"/>
                  </a:cubicBezTo>
                  <a:cubicBezTo>
                    <a:pt x="1090" y="9222"/>
                    <a:pt x="1018" y="9109"/>
                    <a:pt x="945" y="8996"/>
                  </a:cubicBezTo>
                  <a:cubicBezTo>
                    <a:pt x="936" y="8977"/>
                    <a:pt x="921" y="8969"/>
                    <a:pt x="907" y="8969"/>
                  </a:cubicBezTo>
                  <a:close/>
                  <a:moveTo>
                    <a:pt x="10785" y="9367"/>
                  </a:moveTo>
                  <a:cubicBezTo>
                    <a:pt x="10768" y="9367"/>
                    <a:pt x="10751" y="9376"/>
                    <a:pt x="10740" y="9392"/>
                  </a:cubicBezTo>
                  <a:cubicBezTo>
                    <a:pt x="10660" y="9489"/>
                    <a:pt x="10579" y="9602"/>
                    <a:pt x="10498" y="9699"/>
                  </a:cubicBezTo>
                  <a:cubicBezTo>
                    <a:pt x="10490" y="9723"/>
                    <a:pt x="10490" y="9755"/>
                    <a:pt x="10506" y="9771"/>
                  </a:cubicBezTo>
                  <a:cubicBezTo>
                    <a:pt x="10522" y="9787"/>
                    <a:pt x="10530" y="9787"/>
                    <a:pt x="10539" y="9787"/>
                  </a:cubicBezTo>
                  <a:cubicBezTo>
                    <a:pt x="10547" y="9787"/>
                    <a:pt x="10563" y="9771"/>
                    <a:pt x="10571" y="9771"/>
                  </a:cubicBezTo>
                  <a:cubicBezTo>
                    <a:pt x="10660" y="9674"/>
                    <a:pt x="10740" y="9561"/>
                    <a:pt x="10821" y="9448"/>
                  </a:cubicBezTo>
                  <a:cubicBezTo>
                    <a:pt x="10837" y="9432"/>
                    <a:pt x="10829" y="9400"/>
                    <a:pt x="10813" y="9376"/>
                  </a:cubicBezTo>
                  <a:cubicBezTo>
                    <a:pt x="10804" y="9370"/>
                    <a:pt x="10795" y="9367"/>
                    <a:pt x="10785" y="9367"/>
                  </a:cubicBezTo>
                  <a:close/>
                  <a:moveTo>
                    <a:pt x="1356" y="9630"/>
                  </a:moveTo>
                  <a:cubicBezTo>
                    <a:pt x="1347" y="9630"/>
                    <a:pt x="1339" y="9633"/>
                    <a:pt x="1333" y="9642"/>
                  </a:cubicBezTo>
                  <a:cubicBezTo>
                    <a:pt x="1317" y="9658"/>
                    <a:pt x="1300" y="9691"/>
                    <a:pt x="1325" y="9715"/>
                  </a:cubicBezTo>
                  <a:cubicBezTo>
                    <a:pt x="1405" y="9812"/>
                    <a:pt x="1494" y="9917"/>
                    <a:pt x="1583" y="10014"/>
                  </a:cubicBezTo>
                  <a:cubicBezTo>
                    <a:pt x="1599" y="10030"/>
                    <a:pt x="1615" y="10038"/>
                    <a:pt x="1623" y="10038"/>
                  </a:cubicBezTo>
                  <a:cubicBezTo>
                    <a:pt x="1640" y="10038"/>
                    <a:pt x="1656" y="10038"/>
                    <a:pt x="1664" y="10030"/>
                  </a:cubicBezTo>
                  <a:cubicBezTo>
                    <a:pt x="1688" y="10005"/>
                    <a:pt x="1688" y="9973"/>
                    <a:pt x="1664" y="9957"/>
                  </a:cubicBezTo>
                  <a:cubicBezTo>
                    <a:pt x="1575" y="9852"/>
                    <a:pt x="1486" y="9755"/>
                    <a:pt x="1405" y="9650"/>
                  </a:cubicBezTo>
                  <a:cubicBezTo>
                    <a:pt x="1390" y="9640"/>
                    <a:pt x="1372" y="9630"/>
                    <a:pt x="1356" y="9630"/>
                  </a:cubicBezTo>
                  <a:close/>
                  <a:moveTo>
                    <a:pt x="10263" y="9979"/>
                  </a:moveTo>
                  <a:cubicBezTo>
                    <a:pt x="10250" y="9979"/>
                    <a:pt x="10236" y="9985"/>
                    <a:pt x="10224" y="9997"/>
                  </a:cubicBezTo>
                  <a:cubicBezTo>
                    <a:pt x="10135" y="10094"/>
                    <a:pt x="10046" y="10191"/>
                    <a:pt x="9941" y="10280"/>
                  </a:cubicBezTo>
                  <a:cubicBezTo>
                    <a:pt x="9925" y="10296"/>
                    <a:pt x="9925" y="10328"/>
                    <a:pt x="9941" y="10353"/>
                  </a:cubicBezTo>
                  <a:cubicBezTo>
                    <a:pt x="9949" y="10361"/>
                    <a:pt x="9973" y="10369"/>
                    <a:pt x="9981" y="10369"/>
                  </a:cubicBezTo>
                  <a:cubicBezTo>
                    <a:pt x="9997" y="10369"/>
                    <a:pt x="10006" y="10361"/>
                    <a:pt x="10006" y="10353"/>
                  </a:cubicBezTo>
                  <a:cubicBezTo>
                    <a:pt x="10102" y="10256"/>
                    <a:pt x="10207" y="10167"/>
                    <a:pt x="10296" y="10070"/>
                  </a:cubicBezTo>
                  <a:cubicBezTo>
                    <a:pt x="10312" y="10046"/>
                    <a:pt x="10312" y="10014"/>
                    <a:pt x="10296" y="9997"/>
                  </a:cubicBezTo>
                  <a:cubicBezTo>
                    <a:pt x="10288" y="9985"/>
                    <a:pt x="10276" y="9979"/>
                    <a:pt x="10263" y="9979"/>
                  </a:cubicBezTo>
                  <a:close/>
                  <a:moveTo>
                    <a:pt x="1913" y="10221"/>
                  </a:moveTo>
                  <a:cubicBezTo>
                    <a:pt x="1900" y="10221"/>
                    <a:pt x="1886" y="10228"/>
                    <a:pt x="1874" y="10240"/>
                  </a:cubicBezTo>
                  <a:cubicBezTo>
                    <a:pt x="1858" y="10256"/>
                    <a:pt x="1858" y="10288"/>
                    <a:pt x="1874" y="10304"/>
                  </a:cubicBezTo>
                  <a:cubicBezTo>
                    <a:pt x="1971" y="10409"/>
                    <a:pt x="2076" y="10490"/>
                    <a:pt x="2181" y="10579"/>
                  </a:cubicBezTo>
                  <a:cubicBezTo>
                    <a:pt x="2189" y="10595"/>
                    <a:pt x="2205" y="10595"/>
                    <a:pt x="2213" y="10595"/>
                  </a:cubicBezTo>
                  <a:cubicBezTo>
                    <a:pt x="2229" y="10595"/>
                    <a:pt x="2245" y="10579"/>
                    <a:pt x="2261" y="10571"/>
                  </a:cubicBezTo>
                  <a:cubicBezTo>
                    <a:pt x="2269" y="10547"/>
                    <a:pt x="2269" y="10522"/>
                    <a:pt x="2253" y="10498"/>
                  </a:cubicBezTo>
                  <a:cubicBezTo>
                    <a:pt x="2148" y="10417"/>
                    <a:pt x="2051" y="10328"/>
                    <a:pt x="1946" y="10240"/>
                  </a:cubicBezTo>
                  <a:cubicBezTo>
                    <a:pt x="1938" y="10228"/>
                    <a:pt x="1926" y="10221"/>
                    <a:pt x="1913" y="10221"/>
                  </a:cubicBezTo>
                  <a:close/>
                  <a:moveTo>
                    <a:pt x="9664" y="10530"/>
                  </a:moveTo>
                  <a:cubicBezTo>
                    <a:pt x="9656" y="10530"/>
                    <a:pt x="9648" y="10533"/>
                    <a:pt x="9642" y="10538"/>
                  </a:cubicBezTo>
                  <a:cubicBezTo>
                    <a:pt x="9529" y="10619"/>
                    <a:pt x="9424" y="10700"/>
                    <a:pt x="9319" y="10781"/>
                  </a:cubicBezTo>
                  <a:cubicBezTo>
                    <a:pt x="9295" y="10805"/>
                    <a:pt x="9287" y="10837"/>
                    <a:pt x="9311" y="10853"/>
                  </a:cubicBezTo>
                  <a:cubicBezTo>
                    <a:pt x="9319" y="10861"/>
                    <a:pt x="9327" y="10878"/>
                    <a:pt x="9351" y="10878"/>
                  </a:cubicBezTo>
                  <a:cubicBezTo>
                    <a:pt x="9360" y="10878"/>
                    <a:pt x="9368" y="10861"/>
                    <a:pt x="9376" y="10861"/>
                  </a:cubicBezTo>
                  <a:cubicBezTo>
                    <a:pt x="9489" y="10797"/>
                    <a:pt x="9602" y="10700"/>
                    <a:pt x="9699" y="10619"/>
                  </a:cubicBezTo>
                  <a:cubicBezTo>
                    <a:pt x="9723" y="10603"/>
                    <a:pt x="9731" y="10571"/>
                    <a:pt x="9707" y="10555"/>
                  </a:cubicBezTo>
                  <a:cubicBezTo>
                    <a:pt x="9696" y="10539"/>
                    <a:pt x="9679" y="10530"/>
                    <a:pt x="9664" y="10530"/>
                  </a:cubicBezTo>
                  <a:close/>
                  <a:moveTo>
                    <a:pt x="2528" y="10732"/>
                  </a:moveTo>
                  <a:cubicBezTo>
                    <a:pt x="2512" y="10732"/>
                    <a:pt x="2494" y="10738"/>
                    <a:pt x="2479" y="10748"/>
                  </a:cubicBezTo>
                  <a:cubicBezTo>
                    <a:pt x="2463" y="10773"/>
                    <a:pt x="2471" y="10805"/>
                    <a:pt x="2496" y="10821"/>
                  </a:cubicBezTo>
                  <a:cubicBezTo>
                    <a:pt x="2601" y="10902"/>
                    <a:pt x="2722" y="10974"/>
                    <a:pt x="2835" y="11047"/>
                  </a:cubicBezTo>
                  <a:cubicBezTo>
                    <a:pt x="2851" y="11055"/>
                    <a:pt x="2859" y="11055"/>
                    <a:pt x="2867" y="11055"/>
                  </a:cubicBezTo>
                  <a:cubicBezTo>
                    <a:pt x="2891" y="11055"/>
                    <a:pt x="2907" y="11047"/>
                    <a:pt x="2907" y="11039"/>
                  </a:cubicBezTo>
                  <a:cubicBezTo>
                    <a:pt x="2915" y="11015"/>
                    <a:pt x="2907" y="10974"/>
                    <a:pt x="2883" y="10966"/>
                  </a:cubicBezTo>
                  <a:cubicBezTo>
                    <a:pt x="2778" y="10894"/>
                    <a:pt x="2665" y="10821"/>
                    <a:pt x="2552" y="10740"/>
                  </a:cubicBezTo>
                  <a:cubicBezTo>
                    <a:pt x="2546" y="10734"/>
                    <a:pt x="2537" y="10732"/>
                    <a:pt x="2528" y="10732"/>
                  </a:cubicBezTo>
                  <a:close/>
                  <a:moveTo>
                    <a:pt x="9022" y="10988"/>
                  </a:moveTo>
                  <a:cubicBezTo>
                    <a:pt x="9012" y="10988"/>
                    <a:pt x="9003" y="10992"/>
                    <a:pt x="8996" y="10999"/>
                  </a:cubicBezTo>
                  <a:cubicBezTo>
                    <a:pt x="8875" y="11063"/>
                    <a:pt x="8762" y="11128"/>
                    <a:pt x="8641" y="11184"/>
                  </a:cubicBezTo>
                  <a:cubicBezTo>
                    <a:pt x="8617" y="11209"/>
                    <a:pt x="8609" y="11241"/>
                    <a:pt x="8617" y="11257"/>
                  </a:cubicBezTo>
                  <a:cubicBezTo>
                    <a:pt x="8617" y="11281"/>
                    <a:pt x="8641" y="11289"/>
                    <a:pt x="8665" y="11289"/>
                  </a:cubicBezTo>
                  <a:lnTo>
                    <a:pt x="8689" y="11289"/>
                  </a:lnTo>
                  <a:cubicBezTo>
                    <a:pt x="8810" y="11225"/>
                    <a:pt x="8923" y="11160"/>
                    <a:pt x="9045" y="11088"/>
                  </a:cubicBezTo>
                  <a:cubicBezTo>
                    <a:pt x="9077" y="11063"/>
                    <a:pt x="9077" y="11039"/>
                    <a:pt x="9061" y="11015"/>
                  </a:cubicBezTo>
                  <a:cubicBezTo>
                    <a:pt x="9051" y="10996"/>
                    <a:pt x="9036" y="10988"/>
                    <a:pt x="9022" y="10988"/>
                  </a:cubicBezTo>
                  <a:close/>
                  <a:moveTo>
                    <a:pt x="3227" y="11154"/>
                  </a:moveTo>
                  <a:cubicBezTo>
                    <a:pt x="3206" y="11154"/>
                    <a:pt x="3188" y="11165"/>
                    <a:pt x="3182" y="11176"/>
                  </a:cubicBezTo>
                  <a:cubicBezTo>
                    <a:pt x="3174" y="11209"/>
                    <a:pt x="3182" y="11241"/>
                    <a:pt x="3198" y="11249"/>
                  </a:cubicBezTo>
                  <a:cubicBezTo>
                    <a:pt x="3319" y="11322"/>
                    <a:pt x="3440" y="11378"/>
                    <a:pt x="3562" y="11427"/>
                  </a:cubicBezTo>
                  <a:lnTo>
                    <a:pt x="3586" y="11427"/>
                  </a:lnTo>
                  <a:cubicBezTo>
                    <a:pt x="3602" y="11427"/>
                    <a:pt x="3626" y="11419"/>
                    <a:pt x="3642" y="11402"/>
                  </a:cubicBezTo>
                  <a:cubicBezTo>
                    <a:pt x="3658" y="11370"/>
                    <a:pt x="3642" y="11338"/>
                    <a:pt x="3618" y="11330"/>
                  </a:cubicBezTo>
                  <a:cubicBezTo>
                    <a:pt x="3497" y="11281"/>
                    <a:pt x="3376" y="11217"/>
                    <a:pt x="3255" y="11160"/>
                  </a:cubicBezTo>
                  <a:cubicBezTo>
                    <a:pt x="3245" y="11155"/>
                    <a:pt x="3236" y="11154"/>
                    <a:pt x="3227" y="11154"/>
                  </a:cubicBezTo>
                  <a:close/>
                  <a:moveTo>
                    <a:pt x="8290" y="11367"/>
                  </a:moveTo>
                  <a:cubicBezTo>
                    <a:pt x="8284" y="11367"/>
                    <a:pt x="8277" y="11368"/>
                    <a:pt x="8269" y="11370"/>
                  </a:cubicBezTo>
                  <a:cubicBezTo>
                    <a:pt x="8148" y="11419"/>
                    <a:pt x="8011" y="11467"/>
                    <a:pt x="7898" y="11507"/>
                  </a:cubicBezTo>
                  <a:cubicBezTo>
                    <a:pt x="7866" y="11524"/>
                    <a:pt x="7858" y="11540"/>
                    <a:pt x="7866" y="11572"/>
                  </a:cubicBezTo>
                  <a:cubicBezTo>
                    <a:pt x="7874" y="11588"/>
                    <a:pt x="7898" y="11604"/>
                    <a:pt x="7914" y="11604"/>
                  </a:cubicBezTo>
                  <a:cubicBezTo>
                    <a:pt x="7922" y="11604"/>
                    <a:pt x="7922" y="11604"/>
                    <a:pt x="7922" y="11621"/>
                  </a:cubicBezTo>
                  <a:cubicBezTo>
                    <a:pt x="8051" y="11572"/>
                    <a:pt x="8189" y="11524"/>
                    <a:pt x="8310" y="11467"/>
                  </a:cubicBezTo>
                  <a:cubicBezTo>
                    <a:pt x="8334" y="11451"/>
                    <a:pt x="8350" y="11427"/>
                    <a:pt x="8334" y="11402"/>
                  </a:cubicBezTo>
                  <a:cubicBezTo>
                    <a:pt x="8322" y="11378"/>
                    <a:pt x="8309" y="11367"/>
                    <a:pt x="8290" y="11367"/>
                  </a:cubicBezTo>
                  <a:close/>
                  <a:moveTo>
                    <a:pt x="3960" y="11496"/>
                  </a:moveTo>
                  <a:cubicBezTo>
                    <a:pt x="3943" y="11496"/>
                    <a:pt x="3923" y="11507"/>
                    <a:pt x="3917" y="11532"/>
                  </a:cubicBezTo>
                  <a:cubicBezTo>
                    <a:pt x="3909" y="11548"/>
                    <a:pt x="3917" y="11580"/>
                    <a:pt x="3949" y="11588"/>
                  </a:cubicBezTo>
                  <a:cubicBezTo>
                    <a:pt x="4070" y="11629"/>
                    <a:pt x="4199" y="11669"/>
                    <a:pt x="4329" y="11709"/>
                  </a:cubicBezTo>
                  <a:lnTo>
                    <a:pt x="4345" y="11709"/>
                  </a:lnTo>
                  <a:cubicBezTo>
                    <a:pt x="4361" y="11709"/>
                    <a:pt x="4377" y="11693"/>
                    <a:pt x="4393" y="11685"/>
                  </a:cubicBezTo>
                  <a:cubicBezTo>
                    <a:pt x="4401" y="11661"/>
                    <a:pt x="4393" y="11629"/>
                    <a:pt x="4361" y="11621"/>
                  </a:cubicBezTo>
                  <a:cubicBezTo>
                    <a:pt x="4232" y="11588"/>
                    <a:pt x="4094" y="11540"/>
                    <a:pt x="3973" y="11499"/>
                  </a:cubicBezTo>
                  <a:cubicBezTo>
                    <a:pt x="3970" y="11497"/>
                    <a:pt x="3965" y="11496"/>
                    <a:pt x="3960" y="11496"/>
                  </a:cubicBezTo>
                  <a:close/>
                  <a:moveTo>
                    <a:pt x="7534" y="11618"/>
                  </a:moveTo>
                  <a:cubicBezTo>
                    <a:pt x="7529" y="11618"/>
                    <a:pt x="7524" y="11619"/>
                    <a:pt x="7518" y="11621"/>
                  </a:cubicBezTo>
                  <a:lnTo>
                    <a:pt x="7131" y="11709"/>
                  </a:lnTo>
                  <a:cubicBezTo>
                    <a:pt x="7098" y="11725"/>
                    <a:pt x="7074" y="11742"/>
                    <a:pt x="7090" y="11774"/>
                  </a:cubicBezTo>
                  <a:cubicBezTo>
                    <a:pt x="7098" y="11790"/>
                    <a:pt x="7115" y="11814"/>
                    <a:pt x="7139" y="11814"/>
                  </a:cubicBezTo>
                  <a:cubicBezTo>
                    <a:pt x="7276" y="11790"/>
                    <a:pt x="7421" y="11766"/>
                    <a:pt x="7543" y="11725"/>
                  </a:cubicBezTo>
                  <a:cubicBezTo>
                    <a:pt x="7575" y="11709"/>
                    <a:pt x="7591" y="11693"/>
                    <a:pt x="7583" y="11661"/>
                  </a:cubicBezTo>
                  <a:cubicBezTo>
                    <a:pt x="7576" y="11634"/>
                    <a:pt x="7559" y="11618"/>
                    <a:pt x="7534" y="11618"/>
                  </a:cubicBezTo>
                  <a:close/>
                  <a:moveTo>
                    <a:pt x="4740" y="11701"/>
                  </a:moveTo>
                  <a:cubicBezTo>
                    <a:pt x="4716" y="11701"/>
                    <a:pt x="4692" y="11709"/>
                    <a:pt x="4684" y="11742"/>
                  </a:cubicBezTo>
                  <a:cubicBezTo>
                    <a:pt x="4684" y="11774"/>
                    <a:pt x="4692" y="11790"/>
                    <a:pt x="4724" y="11806"/>
                  </a:cubicBezTo>
                  <a:cubicBezTo>
                    <a:pt x="4854" y="11830"/>
                    <a:pt x="4983" y="11855"/>
                    <a:pt x="5128" y="11871"/>
                  </a:cubicBezTo>
                  <a:cubicBezTo>
                    <a:pt x="5160" y="11871"/>
                    <a:pt x="5177" y="11855"/>
                    <a:pt x="5177" y="11830"/>
                  </a:cubicBezTo>
                  <a:cubicBezTo>
                    <a:pt x="5185" y="11806"/>
                    <a:pt x="5168" y="11774"/>
                    <a:pt x="5136" y="11774"/>
                  </a:cubicBezTo>
                  <a:cubicBezTo>
                    <a:pt x="5007" y="11750"/>
                    <a:pt x="4878" y="11734"/>
                    <a:pt x="4740" y="11701"/>
                  </a:cubicBezTo>
                  <a:close/>
                  <a:moveTo>
                    <a:pt x="6735" y="11782"/>
                  </a:moveTo>
                  <a:cubicBezTo>
                    <a:pt x="6598" y="11806"/>
                    <a:pt x="6469" y="11814"/>
                    <a:pt x="6339" y="11822"/>
                  </a:cubicBezTo>
                  <a:cubicBezTo>
                    <a:pt x="6307" y="11822"/>
                    <a:pt x="6291" y="11847"/>
                    <a:pt x="6291" y="11871"/>
                  </a:cubicBezTo>
                  <a:cubicBezTo>
                    <a:pt x="6291" y="11903"/>
                    <a:pt x="6307" y="11927"/>
                    <a:pt x="6339" y="11927"/>
                  </a:cubicBezTo>
                  <a:cubicBezTo>
                    <a:pt x="6485" y="11911"/>
                    <a:pt x="6614" y="11903"/>
                    <a:pt x="6751" y="11887"/>
                  </a:cubicBezTo>
                  <a:cubicBezTo>
                    <a:pt x="6775" y="11871"/>
                    <a:pt x="6792" y="11855"/>
                    <a:pt x="6792" y="11822"/>
                  </a:cubicBezTo>
                  <a:cubicBezTo>
                    <a:pt x="6784" y="11806"/>
                    <a:pt x="6767" y="11782"/>
                    <a:pt x="6735" y="11782"/>
                  </a:cubicBezTo>
                  <a:close/>
                  <a:moveTo>
                    <a:pt x="5532" y="11814"/>
                  </a:moveTo>
                  <a:cubicBezTo>
                    <a:pt x="5516" y="11814"/>
                    <a:pt x="5483" y="11830"/>
                    <a:pt x="5483" y="11863"/>
                  </a:cubicBezTo>
                  <a:cubicBezTo>
                    <a:pt x="5483" y="11887"/>
                    <a:pt x="5500" y="11911"/>
                    <a:pt x="5532" y="11911"/>
                  </a:cubicBezTo>
                  <a:cubicBezTo>
                    <a:pt x="5661" y="11927"/>
                    <a:pt x="5806" y="11935"/>
                    <a:pt x="5936" y="11935"/>
                  </a:cubicBezTo>
                  <a:cubicBezTo>
                    <a:pt x="5968" y="11935"/>
                    <a:pt x="5984" y="11911"/>
                    <a:pt x="5984" y="11887"/>
                  </a:cubicBezTo>
                  <a:cubicBezTo>
                    <a:pt x="5984" y="11855"/>
                    <a:pt x="5968" y="11830"/>
                    <a:pt x="5936" y="11830"/>
                  </a:cubicBezTo>
                  <a:cubicBezTo>
                    <a:pt x="5790" y="11822"/>
                    <a:pt x="5661" y="11822"/>
                    <a:pt x="5532" y="11814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35;p44">
              <a:extLst>
                <a:ext uri="{FF2B5EF4-FFF2-40B4-BE49-F238E27FC236}">
                  <a16:creationId xmlns:a16="http://schemas.microsoft.com/office/drawing/2014/main" id="{E6D416DC-8E49-FDA8-933C-1B37BDA60CE6}"/>
                </a:ext>
              </a:extLst>
            </p:cNvPr>
            <p:cNvSpPr/>
            <p:nvPr/>
          </p:nvSpPr>
          <p:spPr>
            <a:xfrm>
              <a:off x="6039950" y="2376350"/>
              <a:ext cx="156300" cy="156525"/>
            </a:xfrm>
            <a:custGeom>
              <a:avLst/>
              <a:gdLst/>
              <a:ahLst/>
              <a:cxnLst/>
              <a:rect l="l" t="t" r="r" b="b"/>
              <a:pathLst>
                <a:path w="6252" h="6261" extrusionOk="0">
                  <a:moveTo>
                    <a:pt x="3103" y="2340"/>
                  </a:moveTo>
                  <a:cubicBezTo>
                    <a:pt x="3388" y="2340"/>
                    <a:pt x="3662" y="2496"/>
                    <a:pt x="3804" y="2752"/>
                  </a:cubicBezTo>
                  <a:cubicBezTo>
                    <a:pt x="4055" y="3237"/>
                    <a:pt x="3772" y="3818"/>
                    <a:pt x="3231" y="3899"/>
                  </a:cubicBezTo>
                  <a:cubicBezTo>
                    <a:pt x="3188" y="3907"/>
                    <a:pt x="3145" y="3910"/>
                    <a:pt x="3102" y="3910"/>
                  </a:cubicBezTo>
                  <a:cubicBezTo>
                    <a:pt x="2823" y="3910"/>
                    <a:pt x="2556" y="3754"/>
                    <a:pt x="2415" y="3495"/>
                  </a:cubicBezTo>
                  <a:cubicBezTo>
                    <a:pt x="2157" y="3011"/>
                    <a:pt x="2440" y="2429"/>
                    <a:pt x="2989" y="2349"/>
                  </a:cubicBezTo>
                  <a:cubicBezTo>
                    <a:pt x="3027" y="2343"/>
                    <a:pt x="3065" y="2340"/>
                    <a:pt x="3103" y="2340"/>
                  </a:cubicBezTo>
                  <a:close/>
                  <a:moveTo>
                    <a:pt x="3328" y="1"/>
                  </a:moveTo>
                  <a:cubicBezTo>
                    <a:pt x="3197" y="1"/>
                    <a:pt x="3083" y="96"/>
                    <a:pt x="3061" y="217"/>
                  </a:cubicBezTo>
                  <a:lnTo>
                    <a:pt x="2957" y="701"/>
                  </a:lnTo>
                  <a:cubicBezTo>
                    <a:pt x="2924" y="847"/>
                    <a:pt x="2819" y="952"/>
                    <a:pt x="2674" y="976"/>
                  </a:cubicBezTo>
                  <a:cubicBezTo>
                    <a:pt x="2593" y="992"/>
                    <a:pt x="2504" y="1016"/>
                    <a:pt x="2424" y="1049"/>
                  </a:cubicBezTo>
                  <a:cubicBezTo>
                    <a:pt x="2343" y="1073"/>
                    <a:pt x="2262" y="1105"/>
                    <a:pt x="2181" y="1145"/>
                  </a:cubicBezTo>
                  <a:cubicBezTo>
                    <a:pt x="2130" y="1171"/>
                    <a:pt x="2074" y="1184"/>
                    <a:pt x="2019" y="1184"/>
                  </a:cubicBezTo>
                  <a:cubicBezTo>
                    <a:pt x="1936" y="1184"/>
                    <a:pt x="1853" y="1155"/>
                    <a:pt x="1786" y="1097"/>
                  </a:cubicBezTo>
                  <a:lnTo>
                    <a:pt x="1414" y="774"/>
                  </a:lnTo>
                  <a:cubicBezTo>
                    <a:pt x="1364" y="727"/>
                    <a:pt x="1300" y="704"/>
                    <a:pt x="1236" y="704"/>
                  </a:cubicBezTo>
                  <a:cubicBezTo>
                    <a:pt x="1157" y="704"/>
                    <a:pt x="1077" y="739"/>
                    <a:pt x="1018" y="806"/>
                  </a:cubicBezTo>
                  <a:lnTo>
                    <a:pt x="534" y="1355"/>
                  </a:lnTo>
                  <a:cubicBezTo>
                    <a:pt x="437" y="1468"/>
                    <a:pt x="445" y="1654"/>
                    <a:pt x="566" y="1751"/>
                  </a:cubicBezTo>
                  <a:lnTo>
                    <a:pt x="930" y="2074"/>
                  </a:lnTo>
                  <a:cubicBezTo>
                    <a:pt x="1043" y="2163"/>
                    <a:pt x="1067" y="2316"/>
                    <a:pt x="1027" y="2462"/>
                  </a:cubicBezTo>
                  <a:cubicBezTo>
                    <a:pt x="978" y="2623"/>
                    <a:pt x="938" y="2793"/>
                    <a:pt x="930" y="2962"/>
                  </a:cubicBezTo>
                  <a:cubicBezTo>
                    <a:pt x="922" y="3108"/>
                    <a:pt x="825" y="3237"/>
                    <a:pt x="687" y="3277"/>
                  </a:cubicBezTo>
                  <a:lnTo>
                    <a:pt x="219" y="3439"/>
                  </a:lnTo>
                  <a:cubicBezTo>
                    <a:pt x="82" y="3487"/>
                    <a:pt x="1" y="3641"/>
                    <a:pt x="49" y="3794"/>
                  </a:cubicBezTo>
                  <a:lnTo>
                    <a:pt x="284" y="4489"/>
                  </a:lnTo>
                  <a:cubicBezTo>
                    <a:pt x="322" y="4599"/>
                    <a:pt x="429" y="4672"/>
                    <a:pt x="548" y="4672"/>
                  </a:cubicBezTo>
                  <a:cubicBezTo>
                    <a:pt x="578" y="4672"/>
                    <a:pt x="608" y="4668"/>
                    <a:pt x="639" y="4658"/>
                  </a:cubicBezTo>
                  <a:lnTo>
                    <a:pt x="1099" y="4497"/>
                  </a:lnTo>
                  <a:cubicBezTo>
                    <a:pt x="1138" y="4484"/>
                    <a:pt x="1176" y="4478"/>
                    <a:pt x="1212" y="4478"/>
                  </a:cubicBezTo>
                  <a:cubicBezTo>
                    <a:pt x="1315" y="4478"/>
                    <a:pt x="1410" y="4524"/>
                    <a:pt x="1487" y="4602"/>
                  </a:cubicBezTo>
                  <a:cubicBezTo>
                    <a:pt x="1592" y="4731"/>
                    <a:pt x="1729" y="4844"/>
                    <a:pt x="1866" y="4941"/>
                  </a:cubicBezTo>
                  <a:cubicBezTo>
                    <a:pt x="1987" y="5022"/>
                    <a:pt x="2052" y="5167"/>
                    <a:pt x="2020" y="5304"/>
                  </a:cubicBezTo>
                  <a:lnTo>
                    <a:pt x="1915" y="5789"/>
                  </a:lnTo>
                  <a:cubicBezTo>
                    <a:pt x="1891" y="5942"/>
                    <a:pt x="1987" y="6079"/>
                    <a:pt x="2133" y="6112"/>
                  </a:cubicBezTo>
                  <a:lnTo>
                    <a:pt x="2860" y="6257"/>
                  </a:lnTo>
                  <a:cubicBezTo>
                    <a:pt x="2875" y="6260"/>
                    <a:pt x="2890" y="6261"/>
                    <a:pt x="2904" y="6261"/>
                  </a:cubicBezTo>
                  <a:cubicBezTo>
                    <a:pt x="3034" y="6261"/>
                    <a:pt x="3154" y="6169"/>
                    <a:pt x="3183" y="6039"/>
                  </a:cubicBezTo>
                  <a:lnTo>
                    <a:pt x="3280" y="5554"/>
                  </a:lnTo>
                  <a:cubicBezTo>
                    <a:pt x="3312" y="5417"/>
                    <a:pt x="3425" y="5304"/>
                    <a:pt x="3562" y="5288"/>
                  </a:cubicBezTo>
                  <a:cubicBezTo>
                    <a:pt x="3643" y="5256"/>
                    <a:pt x="3732" y="5231"/>
                    <a:pt x="3812" y="5207"/>
                  </a:cubicBezTo>
                  <a:cubicBezTo>
                    <a:pt x="3893" y="5175"/>
                    <a:pt x="3974" y="5143"/>
                    <a:pt x="4055" y="5102"/>
                  </a:cubicBezTo>
                  <a:cubicBezTo>
                    <a:pt x="4111" y="5079"/>
                    <a:pt x="4168" y="5067"/>
                    <a:pt x="4223" y="5067"/>
                  </a:cubicBezTo>
                  <a:cubicBezTo>
                    <a:pt x="4305" y="5067"/>
                    <a:pt x="4383" y="5093"/>
                    <a:pt x="4450" y="5151"/>
                  </a:cubicBezTo>
                  <a:lnTo>
                    <a:pt x="4822" y="5474"/>
                  </a:lnTo>
                  <a:cubicBezTo>
                    <a:pt x="4875" y="5523"/>
                    <a:pt x="4945" y="5548"/>
                    <a:pt x="5014" y="5548"/>
                  </a:cubicBezTo>
                  <a:cubicBezTo>
                    <a:pt x="5091" y="5548"/>
                    <a:pt x="5166" y="5517"/>
                    <a:pt x="5218" y="5458"/>
                  </a:cubicBezTo>
                  <a:lnTo>
                    <a:pt x="5702" y="4900"/>
                  </a:lnTo>
                  <a:cubicBezTo>
                    <a:pt x="5807" y="4787"/>
                    <a:pt x="5791" y="4610"/>
                    <a:pt x="5686" y="4505"/>
                  </a:cubicBezTo>
                  <a:lnTo>
                    <a:pt x="5323" y="4182"/>
                  </a:lnTo>
                  <a:cubicBezTo>
                    <a:pt x="5209" y="4093"/>
                    <a:pt x="5177" y="3939"/>
                    <a:pt x="5218" y="3802"/>
                  </a:cubicBezTo>
                  <a:cubicBezTo>
                    <a:pt x="5266" y="3641"/>
                    <a:pt x="5306" y="3471"/>
                    <a:pt x="5323" y="3293"/>
                  </a:cubicBezTo>
                  <a:cubicBezTo>
                    <a:pt x="5331" y="3156"/>
                    <a:pt x="5419" y="3027"/>
                    <a:pt x="5565" y="2987"/>
                  </a:cubicBezTo>
                  <a:lnTo>
                    <a:pt x="6025" y="2825"/>
                  </a:lnTo>
                  <a:cubicBezTo>
                    <a:pt x="6170" y="2769"/>
                    <a:pt x="6251" y="2623"/>
                    <a:pt x="6195" y="2470"/>
                  </a:cubicBezTo>
                  <a:lnTo>
                    <a:pt x="5969" y="1775"/>
                  </a:lnTo>
                  <a:cubicBezTo>
                    <a:pt x="5923" y="1659"/>
                    <a:pt x="5821" y="1584"/>
                    <a:pt x="5702" y="1584"/>
                  </a:cubicBezTo>
                  <a:cubicBezTo>
                    <a:pt x="5673" y="1584"/>
                    <a:pt x="5644" y="1588"/>
                    <a:pt x="5613" y="1598"/>
                  </a:cubicBezTo>
                  <a:lnTo>
                    <a:pt x="5145" y="1759"/>
                  </a:lnTo>
                  <a:cubicBezTo>
                    <a:pt x="5109" y="1775"/>
                    <a:pt x="5072" y="1782"/>
                    <a:pt x="5035" y="1782"/>
                  </a:cubicBezTo>
                  <a:cubicBezTo>
                    <a:pt x="4936" y="1782"/>
                    <a:pt x="4836" y="1733"/>
                    <a:pt x="4765" y="1662"/>
                  </a:cubicBezTo>
                  <a:cubicBezTo>
                    <a:pt x="4644" y="1533"/>
                    <a:pt x="4515" y="1420"/>
                    <a:pt x="4370" y="1315"/>
                  </a:cubicBezTo>
                  <a:cubicBezTo>
                    <a:pt x="4249" y="1234"/>
                    <a:pt x="4192" y="1097"/>
                    <a:pt x="4216" y="952"/>
                  </a:cubicBezTo>
                  <a:lnTo>
                    <a:pt x="4321" y="467"/>
                  </a:lnTo>
                  <a:cubicBezTo>
                    <a:pt x="4354" y="322"/>
                    <a:pt x="4249" y="176"/>
                    <a:pt x="4111" y="144"/>
                  </a:cubicBezTo>
                  <a:lnTo>
                    <a:pt x="3384" y="7"/>
                  </a:lnTo>
                  <a:cubicBezTo>
                    <a:pt x="3366" y="3"/>
                    <a:pt x="3347" y="1"/>
                    <a:pt x="33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36;p44">
              <a:extLst>
                <a:ext uri="{FF2B5EF4-FFF2-40B4-BE49-F238E27FC236}">
                  <a16:creationId xmlns:a16="http://schemas.microsoft.com/office/drawing/2014/main" id="{F3569936-48F2-A997-7E1B-BFB3586F9C29}"/>
                </a:ext>
              </a:extLst>
            </p:cNvPr>
            <p:cNvSpPr/>
            <p:nvPr/>
          </p:nvSpPr>
          <p:spPr>
            <a:xfrm>
              <a:off x="5717150" y="2749375"/>
              <a:ext cx="244700" cy="396325"/>
            </a:xfrm>
            <a:custGeom>
              <a:avLst/>
              <a:gdLst/>
              <a:ahLst/>
              <a:cxnLst/>
              <a:rect l="l" t="t" r="r" b="b"/>
              <a:pathLst>
                <a:path w="9788" h="15853" extrusionOk="0">
                  <a:moveTo>
                    <a:pt x="49" y="1"/>
                  </a:moveTo>
                  <a:cubicBezTo>
                    <a:pt x="17" y="1"/>
                    <a:pt x="1" y="25"/>
                    <a:pt x="1" y="57"/>
                  </a:cubicBezTo>
                  <a:lnTo>
                    <a:pt x="1" y="461"/>
                  </a:lnTo>
                  <a:cubicBezTo>
                    <a:pt x="1" y="485"/>
                    <a:pt x="17" y="509"/>
                    <a:pt x="49" y="509"/>
                  </a:cubicBezTo>
                  <a:cubicBezTo>
                    <a:pt x="81" y="509"/>
                    <a:pt x="98" y="477"/>
                    <a:pt x="98" y="461"/>
                  </a:cubicBezTo>
                  <a:lnTo>
                    <a:pt x="98" y="57"/>
                  </a:lnTo>
                  <a:cubicBezTo>
                    <a:pt x="98" y="25"/>
                    <a:pt x="81" y="1"/>
                    <a:pt x="49" y="1"/>
                  </a:cubicBezTo>
                  <a:close/>
                  <a:moveTo>
                    <a:pt x="49" y="808"/>
                  </a:moveTo>
                  <a:cubicBezTo>
                    <a:pt x="17" y="808"/>
                    <a:pt x="1" y="832"/>
                    <a:pt x="1" y="865"/>
                  </a:cubicBezTo>
                  <a:lnTo>
                    <a:pt x="1" y="1269"/>
                  </a:lnTo>
                  <a:cubicBezTo>
                    <a:pt x="1" y="1293"/>
                    <a:pt x="17" y="1317"/>
                    <a:pt x="49" y="1317"/>
                  </a:cubicBezTo>
                  <a:cubicBezTo>
                    <a:pt x="81" y="1317"/>
                    <a:pt x="98" y="1285"/>
                    <a:pt x="98" y="1269"/>
                  </a:cubicBezTo>
                  <a:lnTo>
                    <a:pt x="98" y="865"/>
                  </a:lnTo>
                  <a:cubicBezTo>
                    <a:pt x="98" y="832"/>
                    <a:pt x="81" y="808"/>
                    <a:pt x="49" y="808"/>
                  </a:cubicBezTo>
                  <a:close/>
                  <a:moveTo>
                    <a:pt x="49" y="1616"/>
                  </a:moveTo>
                  <a:cubicBezTo>
                    <a:pt x="17" y="1616"/>
                    <a:pt x="1" y="1640"/>
                    <a:pt x="1" y="1672"/>
                  </a:cubicBezTo>
                  <a:lnTo>
                    <a:pt x="1" y="2076"/>
                  </a:lnTo>
                  <a:cubicBezTo>
                    <a:pt x="1" y="2100"/>
                    <a:pt x="17" y="2125"/>
                    <a:pt x="49" y="2125"/>
                  </a:cubicBezTo>
                  <a:cubicBezTo>
                    <a:pt x="81" y="2125"/>
                    <a:pt x="98" y="2092"/>
                    <a:pt x="98" y="2076"/>
                  </a:cubicBezTo>
                  <a:lnTo>
                    <a:pt x="98" y="1672"/>
                  </a:lnTo>
                  <a:cubicBezTo>
                    <a:pt x="98" y="1640"/>
                    <a:pt x="81" y="1616"/>
                    <a:pt x="49" y="1616"/>
                  </a:cubicBezTo>
                  <a:close/>
                  <a:moveTo>
                    <a:pt x="49" y="2423"/>
                  </a:moveTo>
                  <a:cubicBezTo>
                    <a:pt x="17" y="2423"/>
                    <a:pt x="1" y="2448"/>
                    <a:pt x="1" y="2480"/>
                  </a:cubicBezTo>
                  <a:lnTo>
                    <a:pt x="1" y="2884"/>
                  </a:lnTo>
                  <a:cubicBezTo>
                    <a:pt x="1" y="2908"/>
                    <a:pt x="17" y="2932"/>
                    <a:pt x="49" y="2932"/>
                  </a:cubicBezTo>
                  <a:cubicBezTo>
                    <a:pt x="81" y="2932"/>
                    <a:pt x="98" y="2900"/>
                    <a:pt x="98" y="2884"/>
                  </a:cubicBezTo>
                  <a:lnTo>
                    <a:pt x="98" y="2480"/>
                  </a:lnTo>
                  <a:cubicBezTo>
                    <a:pt x="98" y="2448"/>
                    <a:pt x="81" y="2423"/>
                    <a:pt x="49" y="2423"/>
                  </a:cubicBezTo>
                  <a:close/>
                  <a:moveTo>
                    <a:pt x="49" y="3231"/>
                  </a:moveTo>
                  <a:cubicBezTo>
                    <a:pt x="17" y="3231"/>
                    <a:pt x="1" y="3255"/>
                    <a:pt x="1" y="3287"/>
                  </a:cubicBezTo>
                  <a:lnTo>
                    <a:pt x="1" y="3691"/>
                  </a:lnTo>
                  <a:cubicBezTo>
                    <a:pt x="1" y="3715"/>
                    <a:pt x="17" y="3740"/>
                    <a:pt x="49" y="3740"/>
                  </a:cubicBezTo>
                  <a:cubicBezTo>
                    <a:pt x="81" y="3740"/>
                    <a:pt x="98" y="3707"/>
                    <a:pt x="98" y="3691"/>
                  </a:cubicBezTo>
                  <a:lnTo>
                    <a:pt x="98" y="3287"/>
                  </a:lnTo>
                  <a:cubicBezTo>
                    <a:pt x="98" y="3255"/>
                    <a:pt x="81" y="3231"/>
                    <a:pt x="49" y="3231"/>
                  </a:cubicBezTo>
                  <a:close/>
                  <a:moveTo>
                    <a:pt x="49" y="4038"/>
                  </a:moveTo>
                  <a:cubicBezTo>
                    <a:pt x="17" y="4038"/>
                    <a:pt x="1" y="4063"/>
                    <a:pt x="1" y="4095"/>
                  </a:cubicBezTo>
                  <a:lnTo>
                    <a:pt x="1" y="4499"/>
                  </a:lnTo>
                  <a:cubicBezTo>
                    <a:pt x="1" y="4523"/>
                    <a:pt x="17" y="4547"/>
                    <a:pt x="49" y="4547"/>
                  </a:cubicBezTo>
                  <a:cubicBezTo>
                    <a:pt x="81" y="4547"/>
                    <a:pt x="98" y="4515"/>
                    <a:pt x="98" y="4499"/>
                  </a:cubicBezTo>
                  <a:lnTo>
                    <a:pt x="98" y="4095"/>
                  </a:lnTo>
                  <a:cubicBezTo>
                    <a:pt x="98" y="4063"/>
                    <a:pt x="81" y="4038"/>
                    <a:pt x="49" y="4038"/>
                  </a:cubicBezTo>
                  <a:close/>
                  <a:moveTo>
                    <a:pt x="49" y="4846"/>
                  </a:moveTo>
                  <a:cubicBezTo>
                    <a:pt x="17" y="4846"/>
                    <a:pt x="1" y="4870"/>
                    <a:pt x="1" y="4902"/>
                  </a:cubicBezTo>
                  <a:lnTo>
                    <a:pt x="1" y="5306"/>
                  </a:lnTo>
                  <a:cubicBezTo>
                    <a:pt x="1" y="5330"/>
                    <a:pt x="17" y="5355"/>
                    <a:pt x="49" y="5355"/>
                  </a:cubicBezTo>
                  <a:cubicBezTo>
                    <a:pt x="81" y="5355"/>
                    <a:pt x="98" y="5322"/>
                    <a:pt x="98" y="5306"/>
                  </a:cubicBezTo>
                  <a:lnTo>
                    <a:pt x="98" y="4902"/>
                  </a:lnTo>
                  <a:cubicBezTo>
                    <a:pt x="98" y="4870"/>
                    <a:pt x="81" y="4846"/>
                    <a:pt x="49" y="4846"/>
                  </a:cubicBezTo>
                  <a:close/>
                  <a:moveTo>
                    <a:pt x="49" y="5653"/>
                  </a:moveTo>
                  <a:cubicBezTo>
                    <a:pt x="17" y="5653"/>
                    <a:pt x="1" y="5678"/>
                    <a:pt x="1" y="5710"/>
                  </a:cubicBezTo>
                  <a:lnTo>
                    <a:pt x="1" y="6114"/>
                  </a:lnTo>
                  <a:cubicBezTo>
                    <a:pt x="1" y="6138"/>
                    <a:pt x="17" y="6162"/>
                    <a:pt x="49" y="6162"/>
                  </a:cubicBezTo>
                  <a:cubicBezTo>
                    <a:pt x="81" y="6162"/>
                    <a:pt x="98" y="6130"/>
                    <a:pt x="98" y="6114"/>
                  </a:cubicBezTo>
                  <a:lnTo>
                    <a:pt x="98" y="5710"/>
                  </a:lnTo>
                  <a:cubicBezTo>
                    <a:pt x="98" y="5678"/>
                    <a:pt x="81" y="5653"/>
                    <a:pt x="49" y="5653"/>
                  </a:cubicBezTo>
                  <a:close/>
                  <a:moveTo>
                    <a:pt x="49" y="6461"/>
                  </a:moveTo>
                  <a:cubicBezTo>
                    <a:pt x="17" y="6461"/>
                    <a:pt x="1" y="6485"/>
                    <a:pt x="1" y="6517"/>
                  </a:cubicBezTo>
                  <a:lnTo>
                    <a:pt x="1" y="6921"/>
                  </a:lnTo>
                  <a:cubicBezTo>
                    <a:pt x="1" y="6945"/>
                    <a:pt x="17" y="6970"/>
                    <a:pt x="49" y="6970"/>
                  </a:cubicBezTo>
                  <a:cubicBezTo>
                    <a:pt x="81" y="6970"/>
                    <a:pt x="98" y="6937"/>
                    <a:pt x="98" y="6921"/>
                  </a:cubicBezTo>
                  <a:lnTo>
                    <a:pt x="98" y="6517"/>
                  </a:lnTo>
                  <a:cubicBezTo>
                    <a:pt x="98" y="6485"/>
                    <a:pt x="81" y="6461"/>
                    <a:pt x="49" y="6461"/>
                  </a:cubicBezTo>
                  <a:close/>
                  <a:moveTo>
                    <a:pt x="49" y="7268"/>
                  </a:moveTo>
                  <a:cubicBezTo>
                    <a:pt x="17" y="7268"/>
                    <a:pt x="1" y="7293"/>
                    <a:pt x="1" y="7325"/>
                  </a:cubicBezTo>
                  <a:lnTo>
                    <a:pt x="1" y="7729"/>
                  </a:lnTo>
                  <a:cubicBezTo>
                    <a:pt x="1" y="7753"/>
                    <a:pt x="17" y="7777"/>
                    <a:pt x="49" y="7777"/>
                  </a:cubicBezTo>
                  <a:cubicBezTo>
                    <a:pt x="81" y="7777"/>
                    <a:pt x="98" y="7745"/>
                    <a:pt x="98" y="7729"/>
                  </a:cubicBezTo>
                  <a:lnTo>
                    <a:pt x="98" y="7325"/>
                  </a:lnTo>
                  <a:cubicBezTo>
                    <a:pt x="98" y="7293"/>
                    <a:pt x="81" y="7268"/>
                    <a:pt x="49" y="7268"/>
                  </a:cubicBezTo>
                  <a:close/>
                  <a:moveTo>
                    <a:pt x="49" y="8076"/>
                  </a:moveTo>
                  <a:cubicBezTo>
                    <a:pt x="17" y="8076"/>
                    <a:pt x="1" y="8100"/>
                    <a:pt x="1" y="8132"/>
                  </a:cubicBezTo>
                  <a:lnTo>
                    <a:pt x="1" y="8536"/>
                  </a:lnTo>
                  <a:cubicBezTo>
                    <a:pt x="1" y="8560"/>
                    <a:pt x="17" y="8585"/>
                    <a:pt x="49" y="8585"/>
                  </a:cubicBezTo>
                  <a:cubicBezTo>
                    <a:pt x="81" y="8585"/>
                    <a:pt x="98" y="8552"/>
                    <a:pt x="98" y="8536"/>
                  </a:cubicBezTo>
                  <a:lnTo>
                    <a:pt x="98" y="8132"/>
                  </a:lnTo>
                  <a:cubicBezTo>
                    <a:pt x="98" y="8100"/>
                    <a:pt x="81" y="8076"/>
                    <a:pt x="49" y="8076"/>
                  </a:cubicBezTo>
                  <a:close/>
                  <a:moveTo>
                    <a:pt x="49" y="8883"/>
                  </a:moveTo>
                  <a:cubicBezTo>
                    <a:pt x="17" y="8883"/>
                    <a:pt x="1" y="8908"/>
                    <a:pt x="1" y="8940"/>
                  </a:cubicBezTo>
                  <a:lnTo>
                    <a:pt x="1" y="9344"/>
                  </a:lnTo>
                  <a:cubicBezTo>
                    <a:pt x="1" y="9368"/>
                    <a:pt x="17" y="9392"/>
                    <a:pt x="49" y="9392"/>
                  </a:cubicBezTo>
                  <a:cubicBezTo>
                    <a:pt x="81" y="9392"/>
                    <a:pt x="98" y="9360"/>
                    <a:pt x="98" y="9344"/>
                  </a:cubicBezTo>
                  <a:lnTo>
                    <a:pt x="98" y="8940"/>
                  </a:lnTo>
                  <a:cubicBezTo>
                    <a:pt x="98" y="8908"/>
                    <a:pt x="81" y="8883"/>
                    <a:pt x="49" y="8883"/>
                  </a:cubicBezTo>
                  <a:close/>
                  <a:moveTo>
                    <a:pt x="49" y="9691"/>
                  </a:moveTo>
                  <a:cubicBezTo>
                    <a:pt x="17" y="9691"/>
                    <a:pt x="1" y="9715"/>
                    <a:pt x="1" y="9748"/>
                  </a:cubicBezTo>
                  <a:lnTo>
                    <a:pt x="1" y="10151"/>
                  </a:lnTo>
                  <a:cubicBezTo>
                    <a:pt x="1" y="10175"/>
                    <a:pt x="17" y="10200"/>
                    <a:pt x="49" y="10200"/>
                  </a:cubicBezTo>
                  <a:cubicBezTo>
                    <a:pt x="81" y="10200"/>
                    <a:pt x="98" y="10167"/>
                    <a:pt x="98" y="10151"/>
                  </a:cubicBezTo>
                  <a:lnTo>
                    <a:pt x="98" y="9748"/>
                  </a:lnTo>
                  <a:cubicBezTo>
                    <a:pt x="98" y="9715"/>
                    <a:pt x="81" y="9691"/>
                    <a:pt x="49" y="9691"/>
                  </a:cubicBezTo>
                  <a:close/>
                  <a:moveTo>
                    <a:pt x="49" y="10498"/>
                  </a:moveTo>
                  <a:cubicBezTo>
                    <a:pt x="17" y="10498"/>
                    <a:pt x="1" y="10523"/>
                    <a:pt x="1" y="10555"/>
                  </a:cubicBezTo>
                  <a:lnTo>
                    <a:pt x="1" y="10959"/>
                  </a:lnTo>
                  <a:cubicBezTo>
                    <a:pt x="1" y="10983"/>
                    <a:pt x="17" y="11007"/>
                    <a:pt x="49" y="11007"/>
                  </a:cubicBezTo>
                  <a:cubicBezTo>
                    <a:pt x="81" y="11007"/>
                    <a:pt x="98" y="10975"/>
                    <a:pt x="98" y="10959"/>
                  </a:cubicBezTo>
                  <a:lnTo>
                    <a:pt x="98" y="10555"/>
                  </a:lnTo>
                  <a:cubicBezTo>
                    <a:pt x="98" y="10523"/>
                    <a:pt x="81" y="10498"/>
                    <a:pt x="49" y="10498"/>
                  </a:cubicBezTo>
                  <a:close/>
                  <a:moveTo>
                    <a:pt x="49" y="11306"/>
                  </a:moveTo>
                  <a:cubicBezTo>
                    <a:pt x="17" y="11306"/>
                    <a:pt x="1" y="11330"/>
                    <a:pt x="1" y="11363"/>
                  </a:cubicBezTo>
                  <a:lnTo>
                    <a:pt x="1" y="11766"/>
                  </a:lnTo>
                  <a:cubicBezTo>
                    <a:pt x="1" y="11791"/>
                    <a:pt x="17" y="11815"/>
                    <a:pt x="49" y="11815"/>
                  </a:cubicBezTo>
                  <a:cubicBezTo>
                    <a:pt x="81" y="11815"/>
                    <a:pt x="98" y="11782"/>
                    <a:pt x="98" y="11766"/>
                  </a:cubicBezTo>
                  <a:lnTo>
                    <a:pt x="98" y="11363"/>
                  </a:lnTo>
                  <a:cubicBezTo>
                    <a:pt x="98" y="11330"/>
                    <a:pt x="81" y="11306"/>
                    <a:pt x="49" y="11306"/>
                  </a:cubicBezTo>
                  <a:close/>
                  <a:moveTo>
                    <a:pt x="49" y="12114"/>
                  </a:moveTo>
                  <a:cubicBezTo>
                    <a:pt x="17" y="12114"/>
                    <a:pt x="1" y="12138"/>
                    <a:pt x="1" y="12170"/>
                  </a:cubicBezTo>
                  <a:lnTo>
                    <a:pt x="1" y="12574"/>
                  </a:lnTo>
                  <a:cubicBezTo>
                    <a:pt x="1" y="12598"/>
                    <a:pt x="17" y="12622"/>
                    <a:pt x="49" y="12622"/>
                  </a:cubicBezTo>
                  <a:cubicBezTo>
                    <a:pt x="81" y="12622"/>
                    <a:pt x="98" y="12590"/>
                    <a:pt x="98" y="12574"/>
                  </a:cubicBezTo>
                  <a:lnTo>
                    <a:pt x="98" y="12170"/>
                  </a:lnTo>
                  <a:cubicBezTo>
                    <a:pt x="98" y="12138"/>
                    <a:pt x="81" y="12114"/>
                    <a:pt x="49" y="12114"/>
                  </a:cubicBezTo>
                  <a:close/>
                  <a:moveTo>
                    <a:pt x="49" y="12921"/>
                  </a:moveTo>
                  <a:cubicBezTo>
                    <a:pt x="17" y="12921"/>
                    <a:pt x="1" y="12945"/>
                    <a:pt x="1" y="12978"/>
                  </a:cubicBezTo>
                  <a:lnTo>
                    <a:pt x="1" y="13381"/>
                  </a:lnTo>
                  <a:cubicBezTo>
                    <a:pt x="1" y="13406"/>
                    <a:pt x="17" y="13430"/>
                    <a:pt x="49" y="13430"/>
                  </a:cubicBezTo>
                  <a:cubicBezTo>
                    <a:pt x="81" y="13430"/>
                    <a:pt x="98" y="13397"/>
                    <a:pt x="98" y="13381"/>
                  </a:cubicBezTo>
                  <a:lnTo>
                    <a:pt x="98" y="12978"/>
                  </a:lnTo>
                  <a:cubicBezTo>
                    <a:pt x="98" y="12945"/>
                    <a:pt x="81" y="12921"/>
                    <a:pt x="49" y="12921"/>
                  </a:cubicBezTo>
                  <a:close/>
                  <a:moveTo>
                    <a:pt x="49" y="13729"/>
                  </a:moveTo>
                  <a:cubicBezTo>
                    <a:pt x="17" y="13729"/>
                    <a:pt x="1" y="13753"/>
                    <a:pt x="1" y="13785"/>
                  </a:cubicBezTo>
                  <a:lnTo>
                    <a:pt x="1" y="14189"/>
                  </a:lnTo>
                  <a:cubicBezTo>
                    <a:pt x="1" y="14213"/>
                    <a:pt x="17" y="14237"/>
                    <a:pt x="49" y="14237"/>
                  </a:cubicBezTo>
                  <a:cubicBezTo>
                    <a:pt x="81" y="14237"/>
                    <a:pt x="98" y="14205"/>
                    <a:pt x="98" y="14189"/>
                  </a:cubicBezTo>
                  <a:lnTo>
                    <a:pt x="98" y="13785"/>
                  </a:lnTo>
                  <a:cubicBezTo>
                    <a:pt x="98" y="13753"/>
                    <a:pt x="81" y="13729"/>
                    <a:pt x="49" y="13729"/>
                  </a:cubicBezTo>
                  <a:close/>
                  <a:moveTo>
                    <a:pt x="49" y="14536"/>
                  </a:moveTo>
                  <a:cubicBezTo>
                    <a:pt x="17" y="14536"/>
                    <a:pt x="1" y="14560"/>
                    <a:pt x="1" y="14593"/>
                  </a:cubicBezTo>
                  <a:lnTo>
                    <a:pt x="1" y="14996"/>
                  </a:lnTo>
                  <a:cubicBezTo>
                    <a:pt x="1" y="15021"/>
                    <a:pt x="17" y="15045"/>
                    <a:pt x="49" y="15045"/>
                  </a:cubicBezTo>
                  <a:cubicBezTo>
                    <a:pt x="81" y="15045"/>
                    <a:pt x="98" y="15013"/>
                    <a:pt x="98" y="14996"/>
                  </a:cubicBezTo>
                  <a:lnTo>
                    <a:pt x="98" y="14593"/>
                  </a:lnTo>
                  <a:cubicBezTo>
                    <a:pt x="98" y="14560"/>
                    <a:pt x="81" y="14536"/>
                    <a:pt x="49" y="14536"/>
                  </a:cubicBezTo>
                  <a:close/>
                  <a:moveTo>
                    <a:pt x="49" y="15344"/>
                  </a:moveTo>
                  <a:cubicBezTo>
                    <a:pt x="17" y="15344"/>
                    <a:pt x="1" y="15368"/>
                    <a:pt x="1" y="15400"/>
                  </a:cubicBezTo>
                  <a:lnTo>
                    <a:pt x="1" y="15804"/>
                  </a:lnTo>
                  <a:cubicBezTo>
                    <a:pt x="1" y="15828"/>
                    <a:pt x="17" y="15852"/>
                    <a:pt x="49" y="15852"/>
                  </a:cubicBezTo>
                  <a:cubicBezTo>
                    <a:pt x="81" y="15852"/>
                    <a:pt x="98" y="15820"/>
                    <a:pt x="98" y="15804"/>
                  </a:cubicBezTo>
                  <a:lnTo>
                    <a:pt x="98" y="15788"/>
                  </a:lnTo>
                  <a:lnTo>
                    <a:pt x="98" y="15400"/>
                  </a:lnTo>
                  <a:cubicBezTo>
                    <a:pt x="98" y="15368"/>
                    <a:pt x="81" y="15344"/>
                    <a:pt x="49" y="15344"/>
                  </a:cubicBezTo>
                  <a:close/>
                  <a:moveTo>
                    <a:pt x="453" y="15747"/>
                  </a:moveTo>
                  <a:cubicBezTo>
                    <a:pt x="421" y="15747"/>
                    <a:pt x="404" y="15772"/>
                    <a:pt x="404" y="15804"/>
                  </a:cubicBezTo>
                  <a:cubicBezTo>
                    <a:pt x="404" y="15828"/>
                    <a:pt x="421" y="15852"/>
                    <a:pt x="453" y="15852"/>
                  </a:cubicBezTo>
                  <a:lnTo>
                    <a:pt x="857" y="15852"/>
                  </a:lnTo>
                  <a:cubicBezTo>
                    <a:pt x="889" y="15852"/>
                    <a:pt x="905" y="15828"/>
                    <a:pt x="905" y="15804"/>
                  </a:cubicBezTo>
                  <a:cubicBezTo>
                    <a:pt x="905" y="15772"/>
                    <a:pt x="889" y="15747"/>
                    <a:pt x="857" y="15747"/>
                  </a:cubicBezTo>
                  <a:close/>
                  <a:moveTo>
                    <a:pt x="1260" y="15747"/>
                  </a:moveTo>
                  <a:cubicBezTo>
                    <a:pt x="1228" y="15747"/>
                    <a:pt x="1212" y="15772"/>
                    <a:pt x="1212" y="15804"/>
                  </a:cubicBezTo>
                  <a:cubicBezTo>
                    <a:pt x="1212" y="15828"/>
                    <a:pt x="1228" y="15852"/>
                    <a:pt x="1260" y="15852"/>
                  </a:cubicBezTo>
                  <a:lnTo>
                    <a:pt x="1664" y="15852"/>
                  </a:lnTo>
                  <a:cubicBezTo>
                    <a:pt x="1696" y="15852"/>
                    <a:pt x="1713" y="15828"/>
                    <a:pt x="1713" y="15804"/>
                  </a:cubicBezTo>
                  <a:cubicBezTo>
                    <a:pt x="1713" y="15772"/>
                    <a:pt x="1696" y="15747"/>
                    <a:pt x="1664" y="15747"/>
                  </a:cubicBezTo>
                  <a:close/>
                  <a:moveTo>
                    <a:pt x="2068" y="15747"/>
                  </a:moveTo>
                  <a:cubicBezTo>
                    <a:pt x="2036" y="15747"/>
                    <a:pt x="2019" y="15772"/>
                    <a:pt x="2019" y="15804"/>
                  </a:cubicBezTo>
                  <a:cubicBezTo>
                    <a:pt x="2019" y="15828"/>
                    <a:pt x="2036" y="15852"/>
                    <a:pt x="2068" y="15852"/>
                  </a:cubicBezTo>
                  <a:lnTo>
                    <a:pt x="2472" y="15852"/>
                  </a:lnTo>
                  <a:cubicBezTo>
                    <a:pt x="2504" y="15852"/>
                    <a:pt x="2520" y="15828"/>
                    <a:pt x="2520" y="15804"/>
                  </a:cubicBezTo>
                  <a:cubicBezTo>
                    <a:pt x="2520" y="15772"/>
                    <a:pt x="2504" y="15747"/>
                    <a:pt x="2472" y="15747"/>
                  </a:cubicBezTo>
                  <a:close/>
                  <a:moveTo>
                    <a:pt x="2875" y="15747"/>
                  </a:moveTo>
                  <a:cubicBezTo>
                    <a:pt x="2843" y="15747"/>
                    <a:pt x="2827" y="15772"/>
                    <a:pt x="2827" y="15804"/>
                  </a:cubicBezTo>
                  <a:cubicBezTo>
                    <a:pt x="2827" y="15828"/>
                    <a:pt x="2843" y="15852"/>
                    <a:pt x="2875" y="15852"/>
                  </a:cubicBezTo>
                  <a:lnTo>
                    <a:pt x="3279" y="15852"/>
                  </a:lnTo>
                  <a:cubicBezTo>
                    <a:pt x="3312" y="15852"/>
                    <a:pt x="3328" y="15828"/>
                    <a:pt x="3328" y="15804"/>
                  </a:cubicBezTo>
                  <a:cubicBezTo>
                    <a:pt x="3328" y="15772"/>
                    <a:pt x="3312" y="15747"/>
                    <a:pt x="3279" y="15747"/>
                  </a:cubicBezTo>
                  <a:close/>
                  <a:moveTo>
                    <a:pt x="3683" y="15747"/>
                  </a:moveTo>
                  <a:cubicBezTo>
                    <a:pt x="3651" y="15747"/>
                    <a:pt x="3635" y="15772"/>
                    <a:pt x="3635" y="15804"/>
                  </a:cubicBezTo>
                  <a:cubicBezTo>
                    <a:pt x="3635" y="15828"/>
                    <a:pt x="3651" y="15852"/>
                    <a:pt x="3683" y="15852"/>
                  </a:cubicBezTo>
                  <a:lnTo>
                    <a:pt x="4087" y="15852"/>
                  </a:lnTo>
                  <a:cubicBezTo>
                    <a:pt x="4119" y="15852"/>
                    <a:pt x="4135" y="15828"/>
                    <a:pt x="4135" y="15804"/>
                  </a:cubicBezTo>
                  <a:cubicBezTo>
                    <a:pt x="4135" y="15772"/>
                    <a:pt x="4119" y="15747"/>
                    <a:pt x="4087" y="15747"/>
                  </a:cubicBezTo>
                  <a:close/>
                  <a:moveTo>
                    <a:pt x="4491" y="15747"/>
                  </a:moveTo>
                  <a:cubicBezTo>
                    <a:pt x="4458" y="15747"/>
                    <a:pt x="4442" y="15772"/>
                    <a:pt x="4442" y="15804"/>
                  </a:cubicBezTo>
                  <a:cubicBezTo>
                    <a:pt x="4442" y="15828"/>
                    <a:pt x="4458" y="15852"/>
                    <a:pt x="4491" y="15852"/>
                  </a:cubicBezTo>
                  <a:lnTo>
                    <a:pt x="4894" y="15852"/>
                  </a:lnTo>
                  <a:cubicBezTo>
                    <a:pt x="4927" y="15852"/>
                    <a:pt x="4943" y="15828"/>
                    <a:pt x="4943" y="15804"/>
                  </a:cubicBezTo>
                  <a:cubicBezTo>
                    <a:pt x="4943" y="15772"/>
                    <a:pt x="4927" y="15747"/>
                    <a:pt x="4894" y="15747"/>
                  </a:cubicBezTo>
                  <a:close/>
                  <a:moveTo>
                    <a:pt x="5298" y="15747"/>
                  </a:moveTo>
                  <a:cubicBezTo>
                    <a:pt x="5266" y="15747"/>
                    <a:pt x="5250" y="15772"/>
                    <a:pt x="5250" y="15804"/>
                  </a:cubicBezTo>
                  <a:cubicBezTo>
                    <a:pt x="5250" y="15828"/>
                    <a:pt x="5266" y="15852"/>
                    <a:pt x="5298" y="15852"/>
                  </a:cubicBezTo>
                  <a:lnTo>
                    <a:pt x="5702" y="15852"/>
                  </a:lnTo>
                  <a:cubicBezTo>
                    <a:pt x="5734" y="15852"/>
                    <a:pt x="5750" y="15828"/>
                    <a:pt x="5750" y="15804"/>
                  </a:cubicBezTo>
                  <a:cubicBezTo>
                    <a:pt x="5750" y="15772"/>
                    <a:pt x="5734" y="15747"/>
                    <a:pt x="5702" y="15747"/>
                  </a:cubicBezTo>
                  <a:close/>
                  <a:moveTo>
                    <a:pt x="6106" y="15747"/>
                  </a:moveTo>
                  <a:cubicBezTo>
                    <a:pt x="6073" y="15747"/>
                    <a:pt x="6057" y="15772"/>
                    <a:pt x="6057" y="15804"/>
                  </a:cubicBezTo>
                  <a:cubicBezTo>
                    <a:pt x="6057" y="15828"/>
                    <a:pt x="6073" y="15852"/>
                    <a:pt x="6106" y="15852"/>
                  </a:cubicBezTo>
                  <a:lnTo>
                    <a:pt x="6509" y="15852"/>
                  </a:lnTo>
                  <a:cubicBezTo>
                    <a:pt x="6542" y="15852"/>
                    <a:pt x="6558" y="15828"/>
                    <a:pt x="6558" y="15804"/>
                  </a:cubicBezTo>
                  <a:cubicBezTo>
                    <a:pt x="6558" y="15772"/>
                    <a:pt x="6542" y="15747"/>
                    <a:pt x="6509" y="15747"/>
                  </a:cubicBezTo>
                  <a:close/>
                  <a:moveTo>
                    <a:pt x="6913" y="15747"/>
                  </a:moveTo>
                  <a:cubicBezTo>
                    <a:pt x="6881" y="15747"/>
                    <a:pt x="6865" y="15772"/>
                    <a:pt x="6865" y="15804"/>
                  </a:cubicBezTo>
                  <a:cubicBezTo>
                    <a:pt x="6865" y="15828"/>
                    <a:pt x="6881" y="15852"/>
                    <a:pt x="6913" y="15852"/>
                  </a:cubicBezTo>
                  <a:lnTo>
                    <a:pt x="7317" y="15852"/>
                  </a:lnTo>
                  <a:cubicBezTo>
                    <a:pt x="7349" y="15852"/>
                    <a:pt x="7365" y="15828"/>
                    <a:pt x="7365" y="15804"/>
                  </a:cubicBezTo>
                  <a:cubicBezTo>
                    <a:pt x="7365" y="15772"/>
                    <a:pt x="7349" y="15747"/>
                    <a:pt x="7317" y="15747"/>
                  </a:cubicBezTo>
                  <a:close/>
                  <a:moveTo>
                    <a:pt x="7721" y="15747"/>
                  </a:moveTo>
                  <a:cubicBezTo>
                    <a:pt x="7688" y="15747"/>
                    <a:pt x="7672" y="15772"/>
                    <a:pt x="7672" y="15804"/>
                  </a:cubicBezTo>
                  <a:cubicBezTo>
                    <a:pt x="7672" y="15828"/>
                    <a:pt x="7688" y="15852"/>
                    <a:pt x="7721" y="15852"/>
                  </a:cubicBezTo>
                  <a:lnTo>
                    <a:pt x="8124" y="15852"/>
                  </a:lnTo>
                  <a:cubicBezTo>
                    <a:pt x="8157" y="15852"/>
                    <a:pt x="8173" y="15828"/>
                    <a:pt x="8173" y="15804"/>
                  </a:cubicBezTo>
                  <a:cubicBezTo>
                    <a:pt x="8173" y="15772"/>
                    <a:pt x="8157" y="15747"/>
                    <a:pt x="8124" y="15747"/>
                  </a:cubicBezTo>
                  <a:close/>
                  <a:moveTo>
                    <a:pt x="8528" y="15747"/>
                  </a:moveTo>
                  <a:cubicBezTo>
                    <a:pt x="8496" y="15747"/>
                    <a:pt x="8480" y="15772"/>
                    <a:pt x="8480" y="15804"/>
                  </a:cubicBezTo>
                  <a:cubicBezTo>
                    <a:pt x="8480" y="15828"/>
                    <a:pt x="8496" y="15852"/>
                    <a:pt x="8528" y="15852"/>
                  </a:cubicBezTo>
                  <a:lnTo>
                    <a:pt x="8932" y="15852"/>
                  </a:lnTo>
                  <a:cubicBezTo>
                    <a:pt x="8964" y="15852"/>
                    <a:pt x="8980" y="15828"/>
                    <a:pt x="8980" y="15804"/>
                  </a:cubicBezTo>
                  <a:cubicBezTo>
                    <a:pt x="8980" y="15772"/>
                    <a:pt x="8964" y="15747"/>
                    <a:pt x="8932" y="15747"/>
                  </a:cubicBezTo>
                  <a:close/>
                  <a:moveTo>
                    <a:pt x="9336" y="15747"/>
                  </a:moveTo>
                  <a:cubicBezTo>
                    <a:pt x="9303" y="15747"/>
                    <a:pt x="9287" y="15772"/>
                    <a:pt x="9287" y="15804"/>
                  </a:cubicBezTo>
                  <a:cubicBezTo>
                    <a:pt x="9287" y="15828"/>
                    <a:pt x="9303" y="15852"/>
                    <a:pt x="9336" y="15852"/>
                  </a:cubicBezTo>
                  <a:lnTo>
                    <a:pt x="9739" y="15852"/>
                  </a:lnTo>
                  <a:cubicBezTo>
                    <a:pt x="9772" y="15852"/>
                    <a:pt x="9788" y="15828"/>
                    <a:pt x="9788" y="15804"/>
                  </a:cubicBezTo>
                  <a:cubicBezTo>
                    <a:pt x="9788" y="15772"/>
                    <a:pt x="9772" y="15747"/>
                    <a:pt x="9739" y="157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37;p44">
              <a:extLst>
                <a:ext uri="{FF2B5EF4-FFF2-40B4-BE49-F238E27FC236}">
                  <a16:creationId xmlns:a16="http://schemas.microsoft.com/office/drawing/2014/main" id="{237E7F55-A556-E33B-A0F8-FC730782CB75}"/>
                </a:ext>
              </a:extLst>
            </p:cNvPr>
            <p:cNvSpPr/>
            <p:nvPr/>
          </p:nvSpPr>
          <p:spPr>
            <a:xfrm>
              <a:off x="6630475" y="2672475"/>
              <a:ext cx="2425" cy="355925"/>
            </a:xfrm>
            <a:custGeom>
              <a:avLst/>
              <a:gdLst/>
              <a:ahLst/>
              <a:cxnLst/>
              <a:rect l="l" t="t" r="r" b="b"/>
              <a:pathLst>
                <a:path w="97" h="14237" extrusionOk="0">
                  <a:moveTo>
                    <a:pt x="48" y="0"/>
                  </a:moveTo>
                  <a:cubicBezTo>
                    <a:pt x="16" y="0"/>
                    <a:pt x="0" y="24"/>
                    <a:pt x="0" y="49"/>
                  </a:cubicBezTo>
                  <a:lnTo>
                    <a:pt x="0" y="452"/>
                  </a:lnTo>
                  <a:cubicBezTo>
                    <a:pt x="0" y="485"/>
                    <a:pt x="16" y="509"/>
                    <a:pt x="48" y="509"/>
                  </a:cubicBezTo>
                  <a:cubicBezTo>
                    <a:pt x="81" y="509"/>
                    <a:pt x="97" y="485"/>
                    <a:pt x="97" y="452"/>
                  </a:cubicBezTo>
                  <a:lnTo>
                    <a:pt x="97" y="49"/>
                  </a:lnTo>
                  <a:cubicBezTo>
                    <a:pt x="97" y="24"/>
                    <a:pt x="81" y="0"/>
                    <a:pt x="48" y="0"/>
                  </a:cubicBezTo>
                  <a:close/>
                  <a:moveTo>
                    <a:pt x="48" y="808"/>
                  </a:moveTo>
                  <a:cubicBezTo>
                    <a:pt x="16" y="808"/>
                    <a:pt x="0" y="832"/>
                    <a:pt x="0" y="856"/>
                  </a:cubicBezTo>
                  <a:lnTo>
                    <a:pt x="0" y="1260"/>
                  </a:lnTo>
                  <a:cubicBezTo>
                    <a:pt x="0" y="1292"/>
                    <a:pt x="16" y="1316"/>
                    <a:pt x="48" y="1316"/>
                  </a:cubicBezTo>
                  <a:cubicBezTo>
                    <a:pt x="81" y="1316"/>
                    <a:pt x="97" y="1292"/>
                    <a:pt x="97" y="1260"/>
                  </a:cubicBezTo>
                  <a:lnTo>
                    <a:pt x="97" y="856"/>
                  </a:lnTo>
                  <a:cubicBezTo>
                    <a:pt x="97" y="832"/>
                    <a:pt x="81" y="808"/>
                    <a:pt x="48" y="808"/>
                  </a:cubicBezTo>
                  <a:close/>
                  <a:moveTo>
                    <a:pt x="48" y="1615"/>
                  </a:moveTo>
                  <a:cubicBezTo>
                    <a:pt x="16" y="1615"/>
                    <a:pt x="0" y="1639"/>
                    <a:pt x="0" y="1664"/>
                  </a:cubicBezTo>
                  <a:lnTo>
                    <a:pt x="0" y="2067"/>
                  </a:lnTo>
                  <a:cubicBezTo>
                    <a:pt x="0" y="2100"/>
                    <a:pt x="16" y="2124"/>
                    <a:pt x="48" y="2124"/>
                  </a:cubicBezTo>
                  <a:cubicBezTo>
                    <a:pt x="81" y="2124"/>
                    <a:pt x="97" y="2100"/>
                    <a:pt x="97" y="2067"/>
                  </a:cubicBezTo>
                  <a:lnTo>
                    <a:pt x="97" y="1664"/>
                  </a:lnTo>
                  <a:cubicBezTo>
                    <a:pt x="97" y="1639"/>
                    <a:pt x="81" y="1615"/>
                    <a:pt x="48" y="1615"/>
                  </a:cubicBezTo>
                  <a:close/>
                  <a:moveTo>
                    <a:pt x="48" y="2423"/>
                  </a:moveTo>
                  <a:cubicBezTo>
                    <a:pt x="16" y="2423"/>
                    <a:pt x="0" y="2447"/>
                    <a:pt x="0" y="2471"/>
                  </a:cubicBezTo>
                  <a:lnTo>
                    <a:pt x="0" y="2875"/>
                  </a:lnTo>
                  <a:cubicBezTo>
                    <a:pt x="0" y="2907"/>
                    <a:pt x="16" y="2931"/>
                    <a:pt x="48" y="2931"/>
                  </a:cubicBezTo>
                  <a:cubicBezTo>
                    <a:pt x="81" y="2931"/>
                    <a:pt x="97" y="2907"/>
                    <a:pt x="97" y="2875"/>
                  </a:cubicBezTo>
                  <a:lnTo>
                    <a:pt x="97" y="2471"/>
                  </a:lnTo>
                  <a:cubicBezTo>
                    <a:pt x="97" y="2447"/>
                    <a:pt x="81" y="2423"/>
                    <a:pt x="48" y="2423"/>
                  </a:cubicBezTo>
                  <a:close/>
                  <a:moveTo>
                    <a:pt x="48" y="3230"/>
                  </a:moveTo>
                  <a:cubicBezTo>
                    <a:pt x="16" y="3230"/>
                    <a:pt x="0" y="3254"/>
                    <a:pt x="0" y="3279"/>
                  </a:cubicBezTo>
                  <a:lnTo>
                    <a:pt x="0" y="3682"/>
                  </a:lnTo>
                  <a:cubicBezTo>
                    <a:pt x="0" y="3715"/>
                    <a:pt x="16" y="3739"/>
                    <a:pt x="48" y="3739"/>
                  </a:cubicBezTo>
                  <a:cubicBezTo>
                    <a:pt x="81" y="3739"/>
                    <a:pt x="97" y="3715"/>
                    <a:pt x="97" y="3682"/>
                  </a:cubicBezTo>
                  <a:lnTo>
                    <a:pt x="97" y="3279"/>
                  </a:lnTo>
                  <a:cubicBezTo>
                    <a:pt x="97" y="3254"/>
                    <a:pt x="81" y="3230"/>
                    <a:pt x="48" y="3230"/>
                  </a:cubicBezTo>
                  <a:close/>
                  <a:moveTo>
                    <a:pt x="48" y="4038"/>
                  </a:moveTo>
                  <a:cubicBezTo>
                    <a:pt x="16" y="4038"/>
                    <a:pt x="0" y="4062"/>
                    <a:pt x="0" y="4086"/>
                  </a:cubicBezTo>
                  <a:lnTo>
                    <a:pt x="0" y="4490"/>
                  </a:lnTo>
                  <a:cubicBezTo>
                    <a:pt x="0" y="4522"/>
                    <a:pt x="16" y="4546"/>
                    <a:pt x="48" y="4546"/>
                  </a:cubicBezTo>
                  <a:cubicBezTo>
                    <a:pt x="81" y="4546"/>
                    <a:pt x="97" y="4522"/>
                    <a:pt x="97" y="4490"/>
                  </a:cubicBezTo>
                  <a:lnTo>
                    <a:pt x="97" y="4086"/>
                  </a:lnTo>
                  <a:cubicBezTo>
                    <a:pt x="97" y="4062"/>
                    <a:pt x="81" y="4038"/>
                    <a:pt x="48" y="4038"/>
                  </a:cubicBezTo>
                  <a:close/>
                  <a:moveTo>
                    <a:pt x="48" y="4845"/>
                  </a:moveTo>
                  <a:cubicBezTo>
                    <a:pt x="16" y="4845"/>
                    <a:pt x="0" y="4869"/>
                    <a:pt x="0" y="4894"/>
                  </a:cubicBezTo>
                  <a:lnTo>
                    <a:pt x="0" y="5297"/>
                  </a:lnTo>
                  <a:cubicBezTo>
                    <a:pt x="0" y="5330"/>
                    <a:pt x="16" y="5354"/>
                    <a:pt x="48" y="5354"/>
                  </a:cubicBezTo>
                  <a:cubicBezTo>
                    <a:pt x="81" y="5354"/>
                    <a:pt x="97" y="5330"/>
                    <a:pt x="97" y="5297"/>
                  </a:cubicBezTo>
                  <a:lnTo>
                    <a:pt x="97" y="4894"/>
                  </a:lnTo>
                  <a:cubicBezTo>
                    <a:pt x="97" y="4869"/>
                    <a:pt x="81" y="4845"/>
                    <a:pt x="48" y="4845"/>
                  </a:cubicBezTo>
                  <a:close/>
                  <a:moveTo>
                    <a:pt x="48" y="5653"/>
                  </a:moveTo>
                  <a:cubicBezTo>
                    <a:pt x="16" y="5653"/>
                    <a:pt x="0" y="5677"/>
                    <a:pt x="0" y="5701"/>
                  </a:cubicBezTo>
                  <a:lnTo>
                    <a:pt x="0" y="6105"/>
                  </a:lnTo>
                  <a:cubicBezTo>
                    <a:pt x="0" y="6137"/>
                    <a:pt x="16" y="6161"/>
                    <a:pt x="48" y="6161"/>
                  </a:cubicBezTo>
                  <a:cubicBezTo>
                    <a:pt x="81" y="6161"/>
                    <a:pt x="97" y="6137"/>
                    <a:pt x="97" y="6105"/>
                  </a:cubicBezTo>
                  <a:lnTo>
                    <a:pt x="97" y="5701"/>
                  </a:lnTo>
                  <a:cubicBezTo>
                    <a:pt x="97" y="5677"/>
                    <a:pt x="81" y="5653"/>
                    <a:pt x="48" y="5653"/>
                  </a:cubicBezTo>
                  <a:close/>
                  <a:moveTo>
                    <a:pt x="48" y="6460"/>
                  </a:moveTo>
                  <a:cubicBezTo>
                    <a:pt x="16" y="6460"/>
                    <a:pt x="0" y="6484"/>
                    <a:pt x="0" y="6509"/>
                  </a:cubicBezTo>
                  <a:lnTo>
                    <a:pt x="0" y="6912"/>
                  </a:lnTo>
                  <a:cubicBezTo>
                    <a:pt x="0" y="6945"/>
                    <a:pt x="16" y="6969"/>
                    <a:pt x="48" y="6969"/>
                  </a:cubicBezTo>
                  <a:cubicBezTo>
                    <a:pt x="81" y="6969"/>
                    <a:pt x="97" y="6945"/>
                    <a:pt x="97" y="6912"/>
                  </a:cubicBezTo>
                  <a:lnTo>
                    <a:pt x="97" y="6509"/>
                  </a:lnTo>
                  <a:cubicBezTo>
                    <a:pt x="97" y="6484"/>
                    <a:pt x="81" y="6460"/>
                    <a:pt x="48" y="6460"/>
                  </a:cubicBezTo>
                  <a:close/>
                  <a:moveTo>
                    <a:pt x="48" y="7268"/>
                  </a:moveTo>
                  <a:cubicBezTo>
                    <a:pt x="16" y="7268"/>
                    <a:pt x="0" y="7292"/>
                    <a:pt x="0" y="7316"/>
                  </a:cubicBezTo>
                  <a:lnTo>
                    <a:pt x="0" y="7720"/>
                  </a:lnTo>
                  <a:cubicBezTo>
                    <a:pt x="0" y="7752"/>
                    <a:pt x="16" y="7777"/>
                    <a:pt x="48" y="7777"/>
                  </a:cubicBezTo>
                  <a:cubicBezTo>
                    <a:pt x="81" y="7777"/>
                    <a:pt x="97" y="7752"/>
                    <a:pt x="97" y="7720"/>
                  </a:cubicBezTo>
                  <a:lnTo>
                    <a:pt x="97" y="7316"/>
                  </a:lnTo>
                  <a:cubicBezTo>
                    <a:pt x="97" y="7292"/>
                    <a:pt x="81" y="7268"/>
                    <a:pt x="48" y="7268"/>
                  </a:cubicBezTo>
                  <a:close/>
                  <a:moveTo>
                    <a:pt x="48" y="8075"/>
                  </a:moveTo>
                  <a:cubicBezTo>
                    <a:pt x="16" y="8075"/>
                    <a:pt x="0" y="8100"/>
                    <a:pt x="0" y="8124"/>
                  </a:cubicBezTo>
                  <a:lnTo>
                    <a:pt x="0" y="8527"/>
                  </a:lnTo>
                  <a:cubicBezTo>
                    <a:pt x="0" y="8560"/>
                    <a:pt x="16" y="8584"/>
                    <a:pt x="48" y="8584"/>
                  </a:cubicBezTo>
                  <a:cubicBezTo>
                    <a:pt x="81" y="8584"/>
                    <a:pt x="97" y="8560"/>
                    <a:pt x="97" y="8527"/>
                  </a:cubicBezTo>
                  <a:lnTo>
                    <a:pt x="97" y="8124"/>
                  </a:lnTo>
                  <a:cubicBezTo>
                    <a:pt x="97" y="8100"/>
                    <a:pt x="81" y="8075"/>
                    <a:pt x="48" y="8075"/>
                  </a:cubicBezTo>
                  <a:close/>
                  <a:moveTo>
                    <a:pt x="48" y="8883"/>
                  </a:moveTo>
                  <a:cubicBezTo>
                    <a:pt x="16" y="8883"/>
                    <a:pt x="0" y="8907"/>
                    <a:pt x="0" y="8931"/>
                  </a:cubicBezTo>
                  <a:lnTo>
                    <a:pt x="0" y="9335"/>
                  </a:lnTo>
                  <a:cubicBezTo>
                    <a:pt x="0" y="9367"/>
                    <a:pt x="16" y="9392"/>
                    <a:pt x="48" y="9392"/>
                  </a:cubicBezTo>
                  <a:cubicBezTo>
                    <a:pt x="81" y="9392"/>
                    <a:pt x="97" y="9367"/>
                    <a:pt x="97" y="9335"/>
                  </a:cubicBezTo>
                  <a:lnTo>
                    <a:pt x="97" y="8931"/>
                  </a:lnTo>
                  <a:cubicBezTo>
                    <a:pt x="97" y="8907"/>
                    <a:pt x="81" y="8883"/>
                    <a:pt x="48" y="8883"/>
                  </a:cubicBezTo>
                  <a:close/>
                  <a:moveTo>
                    <a:pt x="48" y="9690"/>
                  </a:moveTo>
                  <a:cubicBezTo>
                    <a:pt x="16" y="9690"/>
                    <a:pt x="0" y="9715"/>
                    <a:pt x="0" y="9739"/>
                  </a:cubicBezTo>
                  <a:lnTo>
                    <a:pt x="0" y="10143"/>
                  </a:lnTo>
                  <a:cubicBezTo>
                    <a:pt x="0" y="10175"/>
                    <a:pt x="16" y="10199"/>
                    <a:pt x="48" y="10199"/>
                  </a:cubicBezTo>
                  <a:cubicBezTo>
                    <a:pt x="81" y="10199"/>
                    <a:pt x="97" y="10175"/>
                    <a:pt x="97" y="10143"/>
                  </a:cubicBezTo>
                  <a:lnTo>
                    <a:pt x="97" y="9739"/>
                  </a:lnTo>
                  <a:cubicBezTo>
                    <a:pt x="97" y="9715"/>
                    <a:pt x="81" y="9690"/>
                    <a:pt x="48" y="9690"/>
                  </a:cubicBezTo>
                  <a:close/>
                  <a:moveTo>
                    <a:pt x="48" y="10498"/>
                  </a:moveTo>
                  <a:cubicBezTo>
                    <a:pt x="16" y="10498"/>
                    <a:pt x="0" y="10522"/>
                    <a:pt x="0" y="10546"/>
                  </a:cubicBezTo>
                  <a:lnTo>
                    <a:pt x="0" y="10950"/>
                  </a:lnTo>
                  <a:cubicBezTo>
                    <a:pt x="0" y="10982"/>
                    <a:pt x="16" y="11007"/>
                    <a:pt x="48" y="11007"/>
                  </a:cubicBezTo>
                  <a:cubicBezTo>
                    <a:pt x="81" y="11007"/>
                    <a:pt x="97" y="10982"/>
                    <a:pt x="97" y="10950"/>
                  </a:cubicBezTo>
                  <a:lnTo>
                    <a:pt x="97" y="10546"/>
                  </a:lnTo>
                  <a:cubicBezTo>
                    <a:pt x="97" y="10522"/>
                    <a:pt x="81" y="10498"/>
                    <a:pt x="48" y="10498"/>
                  </a:cubicBezTo>
                  <a:close/>
                  <a:moveTo>
                    <a:pt x="48" y="11305"/>
                  </a:moveTo>
                  <a:cubicBezTo>
                    <a:pt x="16" y="11305"/>
                    <a:pt x="0" y="11330"/>
                    <a:pt x="0" y="11354"/>
                  </a:cubicBezTo>
                  <a:lnTo>
                    <a:pt x="0" y="11758"/>
                  </a:lnTo>
                  <a:cubicBezTo>
                    <a:pt x="0" y="11790"/>
                    <a:pt x="16" y="11814"/>
                    <a:pt x="48" y="11814"/>
                  </a:cubicBezTo>
                  <a:cubicBezTo>
                    <a:pt x="81" y="11814"/>
                    <a:pt x="97" y="11790"/>
                    <a:pt x="97" y="11758"/>
                  </a:cubicBezTo>
                  <a:lnTo>
                    <a:pt x="97" y="11354"/>
                  </a:lnTo>
                  <a:cubicBezTo>
                    <a:pt x="97" y="11330"/>
                    <a:pt x="81" y="11305"/>
                    <a:pt x="48" y="11305"/>
                  </a:cubicBezTo>
                  <a:close/>
                  <a:moveTo>
                    <a:pt x="48" y="12113"/>
                  </a:moveTo>
                  <a:cubicBezTo>
                    <a:pt x="16" y="12113"/>
                    <a:pt x="0" y="12137"/>
                    <a:pt x="0" y="12161"/>
                  </a:cubicBezTo>
                  <a:lnTo>
                    <a:pt x="0" y="12565"/>
                  </a:lnTo>
                  <a:cubicBezTo>
                    <a:pt x="0" y="12597"/>
                    <a:pt x="16" y="12622"/>
                    <a:pt x="48" y="12622"/>
                  </a:cubicBezTo>
                  <a:cubicBezTo>
                    <a:pt x="81" y="12622"/>
                    <a:pt x="97" y="12597"/>
                    <a:pt x="97" y="12565"/>
                  </a:cubicBezTo>
                  <a:lnTo>
                    <a:pt x="97" y="12161"/>
                  </a:lnTo>
                  <a:cubicBezTo>
                    <a:pt x="97" y="12137"/>
                    <a:pt x="81" y="12113"/>
                    <a:pt x="48" y="12113"/>
                  </a:cubicBezTo>
                  <a:close/>
                  <a:moveTo>
                    <a:pt x="48" y="12920"/>
                  </a:moveTo>
                  <a:cubicBezTo>
                    <a:pt x="16" y="12920"/>
                    <a:pt x="0" y="12945"/>
                    <a:pt x="0" y="12969"/>
                  </a:cubicBezTo>
                  <a:lnTo>
                    <a:pt x="0" y="13373"/>
                  </a:lnTo>
                  <a:cubicBezTo>
                    <a:pt x="0" y="13405"/>
                    <a:pt x="16" y="13429"/>
                    <a:pt x="48" y="13429"/>
                  </a:cubicBezTo>
                  <a:cubicBezTo>
                    <a:pt x="81" y="13429"/>
                    <a:pt x="97" y="13405"/>
                    <a:pt x="97" y="13373"/>
                  </a:cubicBezTo>
                  <a:lnTo>
                    <a:pt x="97" y="12969"/>
                  </a:lnTo>
                  <a:cubicBezTo>
                    <a:pt x="97" y="12945"/>
                    <a:pt x="81" y="12920"/>
                    <a:pt x="48" y="12920"/>
                  </a:cubicBezTo>
                  <a:close/>
                  <a:moveTo>
                    <a:pt x="48" y="13728"/>
                  </a:moveTo>
                  <a:cubicBezTo>
                    <a:pt x="16" y="13728"/>
                    <a:pt x="0" y="13752"/>
                    <a:pt x="0" y="13776"/>
                  </a:cubicBezTo>
                  <a:lnTo>
                    <a:pt x="0" y="14180"/>
                  </a:lnTo>
                  <a:cubicBezTo>
                    <a:pt x="0" y="14212"/>
                    <a:pt x="16" y="14237"/>
                    <a:pt x="48" y="14237"/>
                  </a:cubicBezTo>
                  <a:cubicBezTo>
                    <a:pt x="81" y="14237"/>
                    <a:pt x="97" y="14212"/>
                    <a:pt x="97" y="14180"/>
                  </a:cubicBezTo>
                  <a:lnTo>
                    <a:pt x="97" y="13776"/>
                  </a:lnTo>
                  <a:cubicBezTo>
                    <a:pt x="97" y="13752"/>
                    <a:pt x="81" y="13728"/>
                    <a:pt x="48" y="137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38;p44">
              <a:extLst>
                <a:ext uri="{FF2B5EF4-FFF2-40B4-BE49-F238E27FC236}">
                  <a16:creationId xmlns:a16="http://schemas.microsoft.com/office/drawing/2014/main" id="{CA4E5EA3-8E68-E6FC-AD08-8F1DF3143301}"/>
                </a:ext>
              </a:extLst>
            </p:cNvPr>
            <p:cNvSpPr/>
            <p:nvPr/>
          </p:nvSpPr>
          <p:spPr>
            <a:xfrm>
              <a:off x="6577775" y="2765750"/>
              <a:ext cx="146375" cy="128200"/>
            </a:xfrm>
            <a:custGeom>
              <a:avLst/>
              <a:gdLst/>
              <a:ahLst/>
              <a:cxnLst/>
              <a:rect l="l" t="t" r="r" b="b"/>
              <a:pathLst>
                <a:path w="5855" h="5128" extrusionOk="0">
                  <a:moveTo>
                    <a:pt x="2927" y="0"/>
                  </a:moveTo>
                  <a:cubicBezTo>
                    <a:pt x="2505" y="0"/>
                    <a:pt x="2077" y="104"/>
                    <a:pt x="1680" y="323"/>
                  </a:cubicBezTo>
                  <a:cubicBezTo>
                    <a:pt x="445" y="1009"/>
                    <a:pt x="0" y="2568"/>
                    <a:pt x="687" y="3811"/>
                  </a:cubicBezTo>
                  <a:cubicBezTo>
                    <a:pt x="1154" y="4653"/>
                    <a:pt x="2027" y="5127"/>
                    <a:pt x="2926" y="5127"/>
                  </a:cubicBezTo>
                  <a:cubicBezTo>
                    <a:pt x="3347" y="5127"/>
                    <a:pt x="3773" y="5023"/>
                    <a:pt x="4167" y="4805"/>
                  </a:cubicBezTo>
                  <a:cubicBezTo>
                    <a:pt x="5411" y="4118"/>
                    <a:pt x="5855" y="2560"/>
                    <a:pt x="5169" y="1316"/>
                  </a:cubicBezTo>
                  <a:cubicBezTo>
                    <a:pt x="4701" y="474"/>
                    <a:pt x="3829" y="0"/>
                    <a:pt x="2927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39;p44">
              <a:extLst>
                <a:ext uri="{FF2B5EF4-FFF2-40B4-BE49-F238E27FC236}">
                  <a16:creationId xmlns:a16="http://schemas.microsoft.com/office/drawing/2014/main" id="{18AFFFED-6F77-42C9-F85C-1DB0C9BB962C}"/>
                </a:ext>
              </a:extLst>
            </p:cNvPr>
            <p:cNvSpPr/>
            <p:nvPr/>
          </p:nvSpPr>
          <p:spPr>
            <a:xfrm>
              <a:off x="6598150" y="2783100"/>
              <a:ext cx="105025" cy="93875"/>
            </a:xfrm>
            <a:custGeom>
              <a:avLst/>
              <a:gdLst/>
              <a:ahLst/>
              <a:cxnLst/>
              <a:rect l="l" t="t" r="r" b="b"/>
              <a:pathLst>
                <a:path w="4201" h="3755" extrusionOk="0">
                  <a:moveTo>
                    <a:pt x="2098" y="1"/>
                  </a:moveTo>
                  <a:cubicBezTo>
                    <a:pt x="1660" y="1"/>
                    <a:pt x="1221" y="152"/>
                    <a:pt x="865" y="461"/>
                  </a:cubicBezTo>
                  <a:cubicBezTo>
                    <a:pt x="90" y="1139"/>
                    <a:pt x="1" y="2326"/>
                    <a:pt x="679" y="3109"/>
                  </a:cubicBezTo>
                  <a:cubicBezTo>
                    <a:pt x="1054" y="3537"/>
                    <a:pt x="1575" y="3755"/>
                    <a:pt x="2098" y="3755"/>
                  </a:cubicBezTo>
                  <a:cubicBezTo>
                    <a:pt x="2534" y="3755"/>
                    <a:pt x="2972" y="3603"/>
                    <a:pt x="3328" y="3295"/>
                  </a:cubicBezTo>
                  <a:cubicBezTo>
                    <a:pt x="4111" y="2617"/>
                    <a:pt x="4200" y="1430"/>
                    <a:pt x="3514" y="646"/>
                  </a:cubicBezTo>
                  <a:cubicBezTo>
                    <a:pt x="3144" y="219"/>
                    <a:pt x="2622" y="1"/>
                    <a:pt x="2098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0;p44">
              <a:extLst>
                <a:ext uri="{FF2B5EF4-FFF2-40B4-BE49-F238E27FC236}">
                  <a16:creationId xmlns:a16="http://schemas.microsoft.com/office/drawing/2014/main" id="{8FC62E06-2DB5-1610-3C10-5B5ABD6EF2B8}"/>
                </a:ext>
              </a:extLst>
            </p:cNvPr>
            <p:cNvSpPr/>
            <p:nvPr/>
          </p:nvSpPr>
          <p:spPr>
            <a:xfrm>
              <a:off x="6547900" y="2860875"/>
              <a:ext cx="72300" cy="70725"/>
            </a:xfrm>
            <a:custGeom>
              <a:avLst/>
              <a:gdLst/>
              <a:ahLst/>
              <a:cxnLst/>
              <a:rect l="l" t="t" r="r" b="b"/>
              <a:pathLst>
                <a:path w="2892" h="2829" extrusionOk="0">
                  <a:moveTo>
                    <a:pt x="2381" y="0"/>
                  </a:moveTo>
                  <a:cubicBezTo>
                    <a:pt x="2292" y="0"/>
                    <a:pt x="2201" y="35"/>
                    <a:pt x="2132" y="103"/>
                  </a:cubicBezTo>
                  <a:lnTo>
                    <a:pt x="138" y="2098"/>
                  </a:lnTo>
                  <a:cubicBezTo>
                    <a:pt x="0" y="2235"/>
                    <a:pt x="0" y="2445"/>
                    <a:pt x="138" y="2590"/>
                  </a:cubicBezTo>
                  <a:lnTo>
                    <a:pt x="275" y="2720"/>
                  </a:lnTo>
                  <a:cubicBezTo>
                    <a:pt x="343" y="2792"/>
                    <a:pt x="432" y="2829"/>
                    <a:pt x="521" y="2829"/>
                  </a:cubicBezTo>
                  <a:cubicBezTo>
                    <a:pt x="610" y="2829"/>
                    <a:pt x="699" y="2792"/>
                    <a:pt x="767" y="2720"/>
                  </a:cubicBezTo>
                  <a:lnTo>
                    <a:pt x="2754" y="733"/>
                  </a:lnTo>
                  <a:cubicBezTo>
                    <a:pt x="2891" y="604"/>
                    <a:pt x="2891" y="378"/>
                    <a:pt x="2754" y="241"/>
                  </a:cubicBezTo>
                  <a:lnTo>
                    <a:pt x="2625" y="103"/>
                  </a:lnTo>
                  <a:cubicBezTo>
                    <a:pt x="2560" y="35"/>
                    <a:pt x="2471" y="0"/>
                    <a:pt x="23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1;p44">
              <a:extLst>
                <a:ext uri="{FF2B5EF4-FFF2-40B4-BE49-F238E27FC236}">
                  <a16:creationId xmlns:a16="http://schemas.microsoft.com/office/drawing/2014/main" id="{CC574EBF-A05F-D3B9-66C0-FDAA763E8D62}"/>
                </a:ext>
              </a:extLst>
            </p:cNvPr>
            <p:cNvSpPr/>
            <p:nvPr/>
          </p:nvSpPr>
          <p:spPr>
            <a:xfrm>
              <a:off x="5502550" y="2844075"/>
              <a:ext cx="392075" cy="209775"/>
            </a:xfrm>
            <a:custGeom>
              <a:avLst/>
              <a:gdLst/>
              <a:ahLst/>
              <a:cxnLst/>
              <a:rect l="l" t="t" r="r" b="b"/>
              <a:pathLst>
                <a:path w="15683" h="8391" extrusionOk="0">
                  <a:moveTo>
                    <a:pt x="824" y="0"/>
                  </a:moveTo>
                  <a:cubicBezTo>
                    <a:pt x="364" y="0"/>
                    <a:pt x="1" y="363"/>
                    <a:pt x="1" y="816"/>
                  </a:cubicBezTo>
                  <a:lnTo>
                    <a:pt x="1" y="7575"/>
                  </a:lnTo>
                  <a:cubicBezTo>
                    <a:pt x="1" y="8019"/>
                    <a:pt x="372" y="8390"/>
                    <a:pt x="824" y="8390"/>
                  </a:cubicBezTo>
                  <a:lnTo>
                    <a:pt x="14859" y="8390"/>
                  </a:lnTo>
                  <a:cubicBezTo>
                    <a:pt x="15319" y="8390"/>
                    <a:pt x="15683" y="8027"/>
                    <a:pt x="15683" y="7575"/>
                  </a:cubicBezTo>
                  <a:lnTo>
                    <a:pt x="15683" y="816"/>
                  </a:lnTo>
                  <a:cubicBezTo>
                    <a:pt x="15683" y="363"/>
                    <a:pt x="15319" y="0"/>
                    <a:pt x="148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2;p44">
              <a:extLst>
                <a:ext uri="{FF2B5EF4-FFF2-40B4-BE49-F238E27FC236}">
                  <a16:creationId xmlns:a16="http://schemas.microsoft.com/office/drawing/2014/main" id="{35C7C406-146D-B9E6-FB48-7A616B3A23DF}"/>
                </a:ext>
              </a:extLst>
            </p:cNvPr>
            <p:cNvSpPr/>
            <p:nvPr/>
          </p:nvSpPr>
          <p:spPr>
            <a:xfrm>
              <a:off x="5532425" y="2878175"/>
              <a:ext cx="146400" cy="22650"/>
            </a:xfrm>
            <a:custGeom>
              <a:avLst/>
              <a:gdLst/>
              <a:ahLst/>
              <a:cxnLst/>
              <a:rect l="l" t="t" r="r" b="b"/>
              <a:pathLst>
                <a:path w="5856" h="906" extrusionOk="0">
                  <a:moveTo>
                    <a:pt x="1" y="1"/>
                  </a:moveTo>
                  <a:lnTo>
                    <a:pt x="1" y="905"/>
                  </a:lnTo>
                  <a:lnTo>
                    <a:pt x="5855" y="905"/>
                  </a:lnTo>
                  <a:lnTo>
                    <a:pt x="5855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3;p44">
              <a:extLst>
                <a:ext uri="{FF2B5EF4-FFF2-40B4-BE49-F238E27FC236}">
                  <a16:creationId xmlns:a16="http://schemas.microsoft.com/office/drawing/2014/main" id="{9078C1E3-1911-E1F4-8784-D4D69968B014}"/>
                </a:ext>
              </a:extLst>
            </p:cNvPr>
            <p:cNvSpPr/>
            <p:nvPr/>
          </p:nvSpPr>
          <p:spPr>
            <a:xfrm>
              <a:off x="5697775" y="2878575"/>
              <a:ext cx="166975" cy="22850"/>
            </a:xfrm>
            <a:custGeom>
              <a:avLst/>
              <a:gdLst/>
              <a:ahLst/>
              <a:cxnLst/>
              <a:rect l="l" t="t" r="r" b="b"/>
              <a:pathLst>
                <a:path w="6679" h="914" extrusionOk="0">
                  <a:moveTo>
                    <a:pt x="0" y="1"/>
                  </a:moveTo>
                  <a:lnTo>
                    <a:pt x="0" y="913"/>
                  </a:lnTo>
                  <a:lnTo>
                    <a:pt x="6679" y="913"/>
                  </a:lnTo>
                  <a:lnTo>
                    <a:pt x="6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44;p44">
              <a:extLst>
                <a:ext uri="{FF2B5EF4-FFF2-40B4-BE49-F238E27FC236}">
                  <a16:creationId xmlns:a16="http://schemas.microsoft.com/office/drawing/2014/main" id="{BB038E2E-E2CF-EF2E-A264-D1B741DA660E}"/>
                </a:ext>
              </a:extLst>
            </p:cNvPr>
            <p:cNvSpPr/>
            <p:nvPr/>
          </p:nvSpPr>
          <p:spPr>
            <a:xfrm>
              <a:off x="5532425" y="2917550"/>
              <a:ext cx="89475" cy="22625"/>
            </a:xfrm>
            <a:custGeom>
              <a:avLst/>
              <a:gdLst/>
              <a:ahLst/>
              <a:cxnLst/>
              <a:rect l="l" t="t" r="r" b="b"/>
              <a:pathLst>
                <a:path w="3579" h="905" extrusionOk="0">
                  <a:moveTo>
                    <a:pt x="1" y="0"/>
                  </a:moveTo>
                  <a:lnTo>
                    <a:pt x="1" y="905"/>
                  </a:lnTo>
                  <a:lnTo>
                    <a:pt x="3578" y="905"/>
                  </a:lnTo>
                  <a:lnTo>
                    <a:pt x="3578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45;p44">
              <a:extLst>
                <a:ext uri="{FF2B5EF4-FFF2-40B4-BE49-F238E27FC236}">
                  <a16:creationId xmlns:a16="http://schemas.microsoft.com/office/drawing/2014/main" id="{4E02C6A5-A541-248E-9E6E-11021A32C5AF}"/>
                </a:ext>
              </a:extLst>
            </p:cNvPr>
            <p:cNvSpPr/>
            <p:nvPr/>
          </p:nvSpPr>
          <p:spPr>
            <a:xfrm>
              <a:off x="5775500" y="2917550"/>
              <a:ext cx="89250" cy="22625"/>
            </a:xfrm>
            <a:custGeom>
              <a:avLst/>
              <a:gdLst/>
              <a:ahLst/>
              <a:cxnLst/>
              <a:rect l="l" t="t" r="r" b="b"/>
              <a:pathLst>
                <a:path w="3570" h="905" extrusionOk="0">
                  <a:moveTo>
                    <a:pt x="0" y="0"/>
                  </a:moveTo>
                  <a:lnTo>
                    <a:pt x="0" y="905"/>
                  </a:lnTo>
                  <a:lnTo>
                    <a:pt x="3570" y="905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46;p44">
              <a:extLst>
                <a:ext uri="{FF2B5EF4-FFF2-40B4-BE49-F238E27FC236}">
                  <a16:creationId xmlns:a16="http://schemas.microsoft.com/office/drawing/2014/main" id="{37BEDA75-81BE-2886-0336-0101CC10ACB1}"/>
                </a:ext>
              </a:extLst>
            </p:cNvPr>
            <p:cNvSpPr/>
            <p:nvPr/>
          </p:nvSpPr>
          <p:spPr>
            <a:xfrm>
              <a:off x="5647700" y="2918150"/>
              <a:ext cx="106025" cy="22850"/>
            </a:xfrm>
            <a:custGeom>
              <a:avLst/>
              <a:gdLst/>
              <a:ahLst/>
              <a:cxnLst/>
              <a:rect l="l" t="t" r="r" b="b"/>
              <a:pathLst>
                <a:path w="4241" h="914" extrusionOk="0">
                  <a:moveTo>
                    <a:pt x="1" y="1"/>
                  </a:moveTo>
                  <a:lnTo>
                    <a:pt x="1" y="913"/>
                  </a:lnTo>
                  <a:lnTo>
                    <a:pt x="4240" y="913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47;p44">
              <a:extLst>
                <a:ext uri="{FF2B5EF4-FFF2-40B4-BE49-F238E27FC236}">
                  <a16:creationId xmlns:a16="http://schemas.microsoft.com/office/drawing/2014/main" id="{535AB2D8-39E3-2E76-8102-1B9C1718BB6C}"/>
                </a:ext>
              </a:extLst>
            </p:cNvPr>
            <p:cNvSpPr/>
            <p:nvPr/>
          </p:nvSpPr>
          <p:spPr>
            <a:xfrm>
              <a:off x="5532425" y="2957125"/>
              <a:ext cx="146400" cy="22825"/>
            </a:xfrm>
            <a:custGeom>
              <a:avLst/>
              <a:gdLst/>
              <a:ahLst/>
              <a:cxnLst/>
              <a:rect l="l" t="t" r="r" b="b"/>
              <a:pathLst>
                <a:path w="5856" h="913" extrusionOk="0">
                  <a:moveTo>
                    <a:pt x="1" y="0"/>
                  </a:moveTo>
                  <a:lnTo>
                    <a:pt x="1" y="913"/>
                  </a:lnTo>
                  <a:lnTo>
                    <a:pt x="5855" y="913"/>
                  </a:lnTo>
                  <a:lnTo>
                    <a:pt x="5855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48;p44">
              <a:extLst>
                <a:ext uri="{FF2B5EF4-FFF2-40B4-BE49-F238E27FC236}">
                  <a16:creationId xmlns:a16="http://schemas.microsoft.com/office/drawing/2014/main" id="{58E000D4-E5F8-9125-3D1D-A39843BFA033}"/>
                </a:ext>
              </a:extLst>
            </p:cNvPr>
            <p:cNvSpPr/>
            <p:nvPr/>
          </p:nvSpPr>
          <p:spPr>
            <a:xfrm>
              <a:off x="5697775" y="2957125"/>
              <a:ext cx="79575" cy="22825"/>
            </a:xfrm>
            <a:custGeom>
              <a:avLst/>
              <a:gdLst/>
              <a:ahLst/>
              <a:cxnLst/>
              <a:rect l="l" t="t" r="r" b="b"/>
              <a:pathLst>
                <a:path w="3183" h="913" extrusionOk="0">
                  <a:moveTo>
                    <a:pt x="0" y="0"/>
                  </a:moveTo>
                  <a:lnTo>
                    <a:pt x="0" y="913"/>
                  </a:lnTo>
                  <a:lnTo>
                    <a:pt x="3182" y="913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49;p44">
              <a:extLst>
                <a:ext uri="{FF2B5EF4-FFF2-40B4-BE49-F238E27FC236}">
                  <a16:creationId xmlns:a16="http://schemas.microsoft.com/office/drawing/2014/main" id="{FAE7872F-2CFE-07D6-6146-240CC3F2B615}"/>
                </a:ext>
              </a:extLst>
            </p:cNvPr>
            <p:cNvSpPr/>
            <p:nvPr/>
          </p:nvSpPr>
          <p:spPr>
            <a:xfrm>
              <a:off x="5794875" y="2957725"/>
              <a:ext cx="69875" cy="22625"/>
            </a:xfrm>
            <a:custGeom>
              <a:avLst/>
              <a:gdLst/>
              <a:ahLst/>
              <a:cxnLst/>
              <a:rect l="l" t="t" r="r" b="b"/>
              <a:pathLst>
                <a:path w="2795" h="905" extrusionOk="0">
                  <a:moveTo>
                    <a:pt x="1" y="0"/>
                  </a:moveTo>
                  <a:lnTo>
                    <a:pt x="1" y="905"/>
                  </a:lnTo>
                  <a:lnTo>
                    <a:pt x="2795" y="905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0;p44">
              <a:extLst>
                <a:ext uri="{FF2B5EF4-FFF2-40B4-BE49-F238E27FC236}">
                  <a16:creationId xmlns:a16="http://schemas.microsoft.com/office/drawing/2014/main" id="{A45FDA95-F3B7-BC25-64DF-4DE83EF5D183}"/>
                </a:ext>
              </a:extLst>
            </p:cNvPr>
            <p:cNvSpPr/>
            <p:nvPr/>
          </p:nvSpPr>
          <p:spPr>
            <a:xfrm>
              <a:off x="5532425" y="2996475"/>
              <a:ext cx="185975" cy="22650"/>
            </a:xfrm>
            <a:custGeom>
              <a:avLst/>
              <a:gdLst/>
              <a:ahLst/>
              <a:cxnLst/>
              <a:rect l="l" t="t" r="r" b="b"/>
              <a:pathLst>
                <a:path w="7439" h="906" extrusionOk="0">
                  <a:moveTo>
                    <a:pt x="1" y="1"/>
                  </a:moveTo>
                  <a:lnTo>
                    <a:pt x="1" y="905"/>
                  </a:lnTo>
                  <a:lnTo>
                    <a:pt x="7438" y="905"/>
                  </a:lnTo>
                  <a:lnTo>
                    <a:pt x="7438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51;p44">
              <a:extLst>
                <a:ext uri="{FF2B5EF4-FFF2-40B4-BE49-F238E27FC236}">
                  <a16:creationId xmlns:a16="http://schemas.microsoft.com/office/drawing/2014/main" id="{B187BD0B-6C98-E73C-E05D-5D2189F8B68A}"/>
                </a:ext>
              </a:extLst>
            </p:cNvPr>
            <p:cNvSpPr/>
            <p:nvPr/>
          </p:nvSpPr>
          <p:spPr>
            <a:xfrm>
              <a:off x="5737350" y="2997100"/>
              <a:ext cx="127200" cy="22625"/>
            </a:xfrm>
            <a:custGeom>
              <a:avLst/>
              <a:gdLst/>
              <a:ahLst/>
              <a:cxnLst/>
              <a:rect l="l" t="t" r="r" b="b"/>
              <a:pathLst>
                <a:path w="5088" h="905" extrusionOk="0">
                  <a:moveTo>
                    <a:pt x="0" y="0"/>
                  </a:moveTo>
                  <a:lnTo>
                    <a:pt x="0" y="904"/>
                  </a:lnTo>
                  <a:lnTo>
                    <a:pt x="5088" y="904"/>
                  </a:lnTo>
                  <a:lnTo>
                    <a:pt x="50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52;p44">
              <a:extLst>
                <a:ext uri="{FF2B5EF4-FFF2-40B4-BE49-F238E27FC236}">
                  <a16:creationId xmlns:a16="http://schemas.microsoft.com/office/drawing/2014/main" id="{ADEAE9FC-B47D-9A42-7F63-54A47DE9C6E6}"/>
                </a:ext>
              </a:extLst>
            </p:cNvPr>
            <p:cNvSpPr/>
            <p:nvPr/>
          </p:nvSpPr>
          <p:spPr>
            <a:xfrm>
              <a:off x="6470375" y="3252725"/>
              <a:ext cx="17775" cy="17525"/>
            </a:xfrm>
            <a:custGeom>
              <a:avLst/>
              <a:gdLst/>
              <a:ahLst/>
              <a:cxnLst/>
              <a:rect l="l" t="t" r="r" b="b"/>
              <a:pathLst>
                <a:path w="711" h="701" extrusionOk="0">
                  <a:moveTo>
                    <a:pt x="350" y="0"/>
                  </a:moveTo>
                  <a:cubicBezTo>
                    <a:pt x="325" y="0"/>
                    <a:pt x="303" y="2"/>
                    <a:pt x="283" y="6"/>
                  </a:cubicBezTo>
                  <a:cubicBezTo>
                    <a:pt x="251" y="6"/>
                    <a:pt x="235" y="14"/>
                    <a:pt x="210" y="22"/>
                  </a:cubicBezTo>
                  <a:lnTo>
                    <a:pt x="154" y="55"/>
                  </a:lnTo>
                  <a:cubicBezTo>
                    <a:pt x="138" y="71"/>
                    <a:pt x="121" y="79"/>
                    <a:pt x="105" y="95"/>
                  </a:cubicBezTo>
                  <a:cubicBezTo>
                    <a:pt x="97" y="103"/>
                    <a:pt x="73" y="127"/>
                    <a:pt x="65" y="152"/>
                  </a:cubicBezTo>
                  <a:cubicBezTo>
                    <a:pt x="49" y="168"/>
                    <a:pt x="41" y="176"/>
                    <a:pt x="33" y="208"/>
                  </a:cubicBezTo>
                  <a:cubicBezTo>
                    <a:pt x="25" y="240"/>
                    <a:pt x="8" y="257"/>
                    <a:pt x="8" y="281"/>
                  </a:cubicBezTo>
                  <a:cubicBezTo>
                    <a:pt x="0" y="297"/>
                    <a:pt x="0" y="329"/>
                    <a:pt x="0" y="354"/>
                  </a:cubicBezTo>
                  <a:cubicBezTo>
                    <a:pt x="0" y="450"/>
                    <a:pt x="33" y="531"/>
                    <a:pt x="105" y="604"/>
                  </a:cubicBezTo>
                  <a:cubicBezTo>
                    <a:pt x="170" y="660"/>
                    <a:pt x="267" y="701"/>
                    <a:pt x="356" y="701"/>
                  </a:cubicBezTo>
                  <a:cubicBezTo>
                    <a:pt x="444" y="701"/>
                    <a:pt x="541" y="677"/>
                    <a:pt x="606" y="604"/>
                  </a:cubicBezTo>
                  <a:cubicBezTo>
                    <a:pt x="671" y="531"/>
                    <a:pt x="711" y="442"/>
                    <a:pt x="711" y="354"/>
                  </a:cubicBezTo>
                  <a:cubicBezTo>
                    <a:pt x="711" y="329"/>
                    <a:pt x="695" y="297"/>
                    <a:pt x="695" y="281"/>
                  </a:cubicBezTo>
                  <a:cubicBezTo>
                    <a:pt x="695" y="249"/>
                    <a:pt x="687" y="224"/>
                    <a:pt x="679" y="208"/>
                  </a:cubicBezTo>
                  <a:lnTo>
                    <a:pt x="646" y="152"/>
                  </a:lnTo>
                  <a:cubicBezTo>
                    <a:pt x="638" y="127"/>
                    <a:pt x="630" y="119"/>
                    <a:pt x="606" y="95"/>
                  </a:cubicBezTo>
                  <a:cubicBezTo>
                    <a:pt x="598" y="87"/>
                    <a:pt x="574" y="63"/>
                    <a:pt x="558" y="55"/>
                  </a:cubicBezTo>
                  <a:cubicBezTo>
                    <a:pt x="533" y="47"/>
                    <a:pt x="525" y="39"/>
                    <a:pt x="493" y="22"/>
                  </a:cubicBezTo>
                  <a:cubicBezTo>
                    <a:pt x="469" y="14"/>
                    <a:pt x="444" y="6"/>
                    <a:pt x="428" y="6"/>
                  </a:cubicBezTo>
                  <a:cubicBezTo>
                    <a:pt x="400" y="2"/>
                    <a:pt x="374" y="0"/>
                    <a:pt x="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53;p44">
              <a:extLst>
                <a:ext uri="{FF2B5EF4-FFF2-40B4-BE49-F238E27FC236}">
                  <a16:creationId xmlns:a16="http://schemas.microsoft.com/office/drawing/2014/main" id="{E4FC3274-910F-54C4-3C50-BDE51009211B}"/>
                </a:ext>
              </a:extLst>
            </p:cNvPr>
            <p:cNvSpPr/>
            <p:nvPr/>
          </p:nvSpPr>
          <p:spPr>
            <a:xfrm>
              <a:off x="6539825" y="3252675"/>
              <a:ext cx="87425" cy="17575"/>
            </a:xfrm>
            <a:custGeom>
              <a:avLst/>
              <a:gdLst/>
              <a:ahLst/>
              <a:cxnLst/>
              <a:rect l="l" t="t" r="r" b="b"/>
              <a:pathLst>
                <a:path w="3497" h="703" extrusionOk="0">
                  <a:moveTo>
                    <a:pt x="356" y="0"/>
                  </a:moveTo>
                  <a:cubicBezTo>
                    <a:pt x="162" y="0"/>
                    <a:pt x="0" y="162"/>
                    <a:pt x="0" y="356"/>
                  </a:cubicBezTo>
                  <a:cubicBezTo>
                    <a:pt x="0" y="557"/>
                    <a:pt x="162" y="703"/>
                    <a:pt x="356" y="703"/>
                  </a:cubicBezTo>
                  <a:cubicBezTo>
                    <a:pt x="549" y="703"/>
                    <a:pt x="703" y="541"/>
                    <a:pt x="703" y="356"/>
                  </a:cubicBezTo>
                  <a:cubicBezTo>
                    <a:pt x="703" y="162"/>
                    <a:pt x="549" y="0"/>
                    <a:pt x="356" y="0"/>
                  </a:cubicBezTo>
                  <a:close/>
                  <a:moveTo>
                    <a:pt x="3142" y="0"/>
                  </a:moveTo>
                  <a:cubicBezTo>
                    <a:pt x="2948" y="0"/>
                    <a:pt x="2786" y="162"/>
                    <a:pt x="2786" y="356"/>
                  </a:cubicBezTo>
                  <a:cubicBezTo>
                    <a:pt x="2786" y="557"/>
                    <a:pt x="2948" y="703"/>
                    <a:pt x="3142" y="703"/>
                  </a:cubicBezTo>
                  <a:cubicBezTo>
                    <a:pt x="3335" y="703"/>
                    <a:pt x="3497" y="541"/>
                    <a:pt x="3497" y="356"/>
                  </a:cubicBezTo>
                  <a:cubicBezTo>
                    <a:pt x="3497" y="162"/>
                    <a:pt x="3335" y="0"/>
                    <a:pt x="3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54;p44">
              <a:extLst>
                <a:ext uri="{FF2B5EF4-FFF2-40B4-BE49-F238E27FC236}">
                  <a16:creationId xmlns:a16="http://schemas.microsoft.com/office/drawing/2014/main" id="{35472D3A-E2BB-2C67-F87C-3DB40350874E}"/>
                </a:ext>
              </a:extLst>
            </p:cNvPr>
            <p:cNvSpPr/>
            <p:nvPr/>
          </p:nvSpPr>
          <p:spPr>
            <a:xfrm>
              <a:off x="6679125" y="3252725"/>
              <a:ext cx="17575" cy="17525"/>
            </a:xfrm>
            <a:custGeom>
              <a:avLst/>
              <a:gdLst/>
              <a:ahLst/>
              <a:cxnLst/>
              <a:rect l="l" t="t" r="r" b="b"/>
              <a:pathLst>
                <a:path w="703" h="701" extrusionOk="0">
                  <a:moveTo>
                    <a:pt x="352" y="0"/>
                  </a:moveTo>
                  <a:cubicBezTo>
                    <a:pt x="329" y="0"/>
                    <a:pt x="307" y="2"/>
                    <a:pt x="283" y="6"/>
                  </a:cubicBezTo>
                  <a:cubicBezTo>
                    <a:pt x="250" y="6"/>
                    <a:pt x="234" y="14"/>
                    <a:pt x="210" y="22"/>
                  </a:cubicBezTo>
                  <a:lnTo>
                    <a:pt x="154" y="55"/>
                  </a:lnTo>
                  <a:cubicBezTo>
                    <a:pt x="129" y="71"/>
                    <a:pt x="121" y="79"/>
                    <a:pt x="105" y="95"/>
                  </a:cubicBezTo>
                  <a:cubicBezTo>
                    <a:pt x="89" y="103"/>
                    <a:pt x="73" y="127"/>
                    <a:pt x="65" y="152"/>
                  </a:cubicBezTo>
                  <a:lnTo>
                    <a:pt x="32" y="208"/>
                  </a:lnTo>
                  <a:cubicBezTo>
                    <a:pt x="24" y="240"/>
                    <a:pt x="8" y="257"/>
                    <a:pt x="8" y="281"/>
                  </a:cubicBezTo>
                  <a:cubicBezTo>
                    <a:pt x="0" y="297"/>
                    <a:pt x="0" y="329"/>
                    <a:pt x="0" y="354"/>
                  </a:cubicBezTo>
                  <a:cubicBezTo>
                    <a:pt x="0" y="370"/>
                    <a:pt x="8" y="402"/>
                    <a:pt x="8" y="418"/>
                  </a:cubicBezTo>
                  <a:cubicBezTo>
                    <a:pt x="8" y="450"/>
                    <a:pt x="24" y="475"/>
                    <a:pt x="32" y="491"/>
                  </a:cubicBezTo>
                  <a:lnTo>
                    <a:pt x="65" y="555"/>
                  </a:lnTo>
                  <a:cubicBezTo>
                    <a:pt x="73" y="572"/>
                    <a:pt x="81" y="580"/>
                    <a:pt x="105" y="604"/>
                  </a:cubicBezTo>
                  <a:cubicBezTo>
                    <a:pt x="170" y="660"/>
                    <a:pt x="267" y="701"/>
                    <a:pt x="355" y="701"/>
                  </a:cubicBezTo>
                  <a:cubicBezTo>
                    <a:pt x="372" y="701"/>
                    <a:pt x="404" y="701"/>
                    <a:pt x="428" y="693"/>
                  </a:cubicBezTo>
                  <a:cubicBezTo>
                    <a:pt x="452" y="693"/>
                    <a:pt x="477" y="685"/>
                    <a:pt x="493" y="677"/>
                  </a:cubicBezTo>
                  <a:lnTo>
                    <a:pt x="557" y="644"/>
                  </a:lnTo>
                  <a:cubicBezTo>
                    <a:pt x="573" y="628"/>
                    <a:pt x="598" y="612"/>
                    <a:pt x="606" y="604"/>
                  </a:cubicBezTo>
                  <a:cubicBezTo>
                    <a:pt x="614" y="596"/>
                    <a:pt x="638" y="572"/>
                    <a:pt x="646" y="555"/>
                  </a:cubicBezTo>
                  <a:lnTo>
                    <a:pt x="678" y="491"/>
                  </a:lnTo>
                  <a:cubicBezTo>
                    <a:pt x="687" y="458"/>
                    <a:pt x="695" y="442"/>
                    <a:pt x="695" y="418"/>
                  </a:cubicBezTo>
                  <a:cubicBezTo>
                    <a:pt x="703" y="402"/>
                    <a:pt x="703" y="370"/>
                    <a:pt x="703" y="354"/>
                  </a:cubicBezTo>
                  <a:cubicBezTo>
                    <a:pt x="703" y="257"/>
                    <a:pt x="662" y="168"/>
                    <a:pt x="606" y="95"/>
                  </a:cubicBezTo>
                  <a:cubicBezTo>
                    <a:pt x="598" y="87"/>
                    <a:pt x="573" y="63"/>
                    <a:pt x="557" y="55"/>
                  </a:cubicBezTo>
                  <a:lnTo>
                    <a:pt x="493" y="22"/>
                  </a:lnTo>
                  <a:cubicBezTo>
                    <a:pt x="469" y="14"/>
                    <a:pt x="444" y="6"/>
                    <a:pt x="428" y="6"/>
                  </a:cubicBezTo>
                  <a:cubicBezTo>
                    <a:pt x="400" y="2"/>
                    <a:pt x="376" y="0"/>
                    <a:pt x="3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55;p44">
              <a:extLst>
                <a:ext uri="{FF2B5EF4-FFF2-40B4-BE49-F238E27FC236}">
                  <a16:creationId xmlns:a16="http://schemas.microsoft.com/office/drawing/2014/main" id="{03A0DF97-6509-D92E-8300-A15C2CD9AC23}"/>
                </a:ext>
              </a:extLst>
            </p:cNvPr>
            <p:cNvSpPr/>
            <p:nvPr/>
          </p:nvSpPr>
          <p:spPr>
            <a:xfrm>
              <a:off x="5797900" y="2500500"/>
              <a:ext cx="17400" cy="17750"/>
            </a:xfrm>
            <a:custGeom>
              <a:avLst/>
              <a:gdLst/>
              <a:ahLst/>
              <a:cxnLst/>
              <a:rect l="l" t="t" r="r" b="b"/>
              <a:pathLst>
                <a:path w="696" h="710" extrusionOk="0">
                  <a:moveTo>
                    <a:pt x="351" y="0"/>
                  </a:moveTo>
                  <a:cubicBezTo>
                    <a:pt x="256" y="0"/>
                    <a:pt x="169" y="39"/>
                    <a:pt x="98" y="104"/>
                  </a:cubicBezTo>
                  <a:cubicBezTo>
                    <a:pt x="41" y="177"/>
                    <a:pt x="1" y="265"/>
                    <a:pt x="1" y="362"/>
                  </a:cubicBezTo>
                  <a:cubicBezTo>
                    <a:pt x="1" y="451"/>
                    <a:pt x="33" y="540"/>
                    <a:pt x="98" y="613"/>
                  </a:cubicBezTo>
                  <a:cubicBezTo>
                    <a:pt x="170" y="669"/>
                    <a:pt x="259" y="710"/>
                    <a:pt x="356" y="710"/>
                  </a:cubicBezTo>
                  <a:cubicBezTo>
                    <a:pt x="372" y="710"/>
                    <a:pt x="396" y="710"/>
                    <a:pt x="421" y="685"/>
                  </a:cubicBezTo>
                  <a:cubicBezTo>
                    <a:pt x="445" y="685"/>
                    <a:pt x="461" y="669"/>
                    <a:pt x="485" y="661"/>
                  </a:cubicBezTo>
                  <a:lnTo>
                    <a:pt x="542" y="629"/>
                  </a:lnTo>
                  <a:cubicBezTo>
                    <a:pt x="566" y="621"/>
                    <a:pt x="574" y="613"/>
                    <a:pt x="598" y="588"/>
                  </a:cubicBezTo>
                  <a:cubicBezTo>
                    <a:pt x="606" y="580"/>
                    <a:pt x="623" y="564"/>
                    <a:pt x="639" y="540"/>
                  </a:cubicBezTo>
                  <a:lnTo>
                    <a:pt x="663" y="484"/>
                  </a:lnTo>
                  <a:cubicBezTo>
                    <a:pt x="679" y="459"/>
                    <a:pt x="679" y="443"/>
                    <a:pt x="687" y="419"/>
                  </a:cubicBezTo>
                  <a:cubicBezTo>
                    <a:pt x="695" y="403"/>
                    <a:pt x="695" y="370"/>
                    <a:pt x="695" y="346"/>
                  </a:cubicBezTo>
                  <a:cubicBezTo>
                    <a:pt x="695" y="249"/>
                    <a:pt x="655" y="161"/>
                    <a:pt x="598" y="96"/>
                  </a:cubicBezTo>
                  <a:cubicBezTo>
                    <a:pt x="582" y="88"/>
                    <a:pt x="566" y="64"/>
                    <a:pt x="542" y="56"/>
                  </a:cubicBezTo>
                  <a:lnTo>
                    <a:pt x="485" y="23"/>
                  </a:lnTo>
                  <a:cubicBezTo>
                    <a:pt x="461" y="15"/>
                    <a:pt x="445" y="7"/>
                    <a:pt x="421" y="7"/>
                  </a:cubicBezTo>
                  <a:cubicBezTo>
                    <a:pt x="397" y="2"/>
                    <a:pt x="374" y="0"/>
                    <a:pt x="3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6;p44">
              <a:extLst>
                <a:ext uri="{FF2B5EF4-FFF2-40B4-BE49-F238E27FC236}">
                  <a16:creationId xmlns:a16="http://schemas.microsoft.com/office/drawing/2014/main" id="{C013B873-D7DF-F2A7-A7B5-E3AA79C2C6C6}"/>
                </a:ext>
              </a:extLst>
            </p:cNvPr>
            <p:cNvSpPr/>
            <p:nvPr/>
          </p:nvSpPr>
          <p:spPr>
            <a:xfrm>
              <a:off x="5658600" y="2500675"/>
              <a:ext cx="87450" cy="17575"/>
            </a:xfrm>
            <a:custGeom>
              <a:avLst/>
              <a:gdLst/>
              <a:ahLst/>
              <a:cxnLst/>
              <a:rect l="l" t="t" r="r" b="b"/>
              <a:pathLst>
                <a:path w="3498" h="703" extrusionOk="0">
                  <a:moveTo>
                    <a:pt x="356" y="0"/>
                  </a:moveTo>
                  <a:cubicBezTo>
                    <a:pt x="162" y="0"/>
                    <a:pt x="1" y="162"/>
                    <a:pt x="1" y="355"/>
                  </a:cubicBezTo>
                  <a:cubicBezTo>
                    <a:pt x="1" y="541"/>
                    <a:pt x="162" y="703"/>
                    <a:pt x="356" y="703"/>
                  </a:cubicBezTo>
                  <a:cubicBezTo>
                    <a:pt x="550" y="703"/>
                    <a:pt x="711" y="541"/>
                    <a:pt x="711" y="355"/>
                  </a:cubicBezTo>
                  <a:cubicBezTo>
                    <a:pt x="711" y="162"/>
                    <a:pt x="550" y="0"/>
                    <a:pt x="356" y="0"/>
                  </a:cubicBezTo>
                  <a:close/>
                  <a:moveTo>
                    <a:pt x="3142" y="0"/>
                  </a:moveTo>
                  <a:cubicBezTo>
                    <a:pt x="2948" y="0"/>
                    <a:pt x="2787" y="162"/>
                    <a:pt x="2787" y="355"/>
                  </a:cubicBezTo>
                  <a:cubicBezTo>
                    <a:pt x="2787" y="541"/>
                    <a:pt x="2948" y="703"/>
                    <a:pt x="3142" y="703"/>
                  </a:cubicBezTo>
                  <a:cubicBezTo>
                    <a:pt x="3336" y="703"/>
                    <a:pt x="3497" y="541"/>
                    <a:pt x="3497" y="355"/>
                  </a:cubicBezTo>
                  <a:cubicBezTo>
                    <a:pt x="3497" y="162"/>
                    <a:pt x="3336" y="0"/>
                    <a:pt x="3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57;p44">
              <a:extLst>
                <a:ext uri="{FF2B5EF4-FFF2-40B4-BE49-F238E27FC236}">
                  <a16:creationId xmlns:a16="http://schemas.microsoft.com/office/drawing/2014/main" id="{2395CF8C-4890-ABE4-6924-2A4C5F960756}"/>
                </a:ext>
              </a:extLst>
            </p:cNvPr>
            <p:cNvSpPr/>
            <p:nvPr/>
          </p:nvSpPr>
          <p:spPr>
            <a:xfrm>
              <a:off x="5589150" y="2500925"/>
              <a:ext cx="17800" cy="17325"/>
            </a:xfrm>
            <a:custGeom>
              <a:avLst/>
              <a:gdLst/>
              <a:ahLst/>
              <a:cxnLst/>
              <a:rect l="l" t="t" r="r" b="b"/>
              <a:pathLst>
                <a:path w="712" h="693" extrusionOk="0">
                  <a:moveTo>
                    <a:pt x="359" y="0"/>
                  </a:moveTo>
                  <a:cubicBezTo>
                    <a:pt x="336" y="0"/>
                    <a:pt x="312" y="2"/>
                    <a:pt x="284" y="6"/>
                  </a:cubicBezTo>
                  <a:cubicBezTo>
                    <a:pt x="259" y="6"/>
                    <a:pt x="235" y="14"/>
                    <a:pt x="219" y="30"/>
                  </a:cubicBezTo>
                  <a:lnTo>
                    <a:pt x="154" y="55"/>
                  </a:lnTo>
                  <a:cubicBezTo>
                    <a:pt x="138" y="71"/>
                    <a:pt x="122" y="79"/>
                    <a:pt x="106" y="95"/>
                  </a:cubicBezTo>
                  <a:cubicBezTo>
                    <a:pt x="98" y="111"/>
                    <a:pt x="74" y="127"/>
                    <a:pt x="66" y="152"/>
                  </a:cubicBezTo>
                  <a:lnTo>
                    <a:pt x="33" y="208"/>
                  </a:lnTo>
                  <a:cubicBezTo>
                    <a:pt x="25" y="232"/>
                    <a:pt x="17" y="257"/>
                    <a:pt x="17" y="281"/>
                  </a:cubicBezTo>
                  <a:cubicBezTo>
                    <a:pt x="1" y="297"/>
                    <a:pt x="1" y="329"/>
                    <a:pt x="1" y="353"/>
                  </a:cubicBezTo>
                  <a:cubicBezTo>
                    <a:pt x="1" y="370"/>
                    <a:pt x="17" y="402"/>
                    <a:pt x="17" y="418"/>
                  </a:cubicBezTo>
                  <a:cubicBezTo>
                    <a:pt x="17" y="442"/>
                    <a:pt x="25" y="458"/>
                    <a:pt x="33" y="483"/>
                  </a:cubicBezTo>
                  <a:lnTo>
                    <a:pt x="66" y="547"/>
                  </a:lnTo>
                  <a:cubicBezTo>
                    <a:pt x="74" y="563"/>
                    <a:pt x="82" y="571"/>
                    <a:pt x="106" y="596"/>
                  </a:cubicBezTo>
                  <a:cubicBezTo>
                    <a:pt x="114" y="604"/>
                    <a:pt x="138" y="628"/>
                    <a:pt x="154" y="636"/>
                  </a:cubicBezTo>
                  <a:lnTo>
                    <a:pt x="219" y="660"/>
                  </a:lnTo>
                  <a:cubicBezTo>
                    <a:pt x="235" y="676"/>
                    <a:pt x="267" y="685"/>
                    <a:pt x="284" y="685"/>
                  </a:cubicBezTo>
                  <a:cubicBezTo>
                    <a:pt x="308" y="693"/>
                    <a:pt x="340" y="693"/>
                    <a:pt x="356" y="693"/>
                  </a:cubicBezTo>
                  <a:cubicBezTo>
                    <a:pt x="372" y="693"/>
                    <a:pt x="397" y="693"/>
                    <a:pt x="429" y="685"/>
                  </a:cubicBezTo>
                  <a:cubicBezTo>
                    <a:pt x="461" y="685"/>
                    <a:pt x="477" y="676"/>
                    <a:pt x="502" y="660"/>
                  </a:cubicBezTo>
                  <a:lnTo>
                    <a:pt x="558" y="636"/>
                  </a:lnTo>
                  <a:cubicBezTo>
                    <a:pt x="574" y="620"/>
                    <a:pt x="590" y="612"/>
                    <a:pt x="607" y="596"/>
                  </a:cubicBezTo>
                  <a:cubicBezTo>
                    <a:pt x="623" y="588"/>
                    <a:pt x="639" y="563"/>
                    <a:pt x="647" y="547"/>
                  </a:cubicBezTo>
                  <a:lnTo>
                    <a:pt x="679" y="483"/>
                  </a:lnTo>
                  <a:cubicBezTo>
                    <a:pt x="687" y="458"/>
                    <a:pt x="704" y="442"/>
                    <a:pt x="704" y="418"/>
                  </a:cubicBezTo>
                  <a:cubicBezTo>
                    <a:pt x="712" y="402"/>
                    <a:pt x="712" y="370"/>
                    <a:pt x="712" y="353"/>
                  </a:cubicBezTo>
                  <a:cubicBezTo>
                    <a:pt x="712" y="321"/>
                    <a:pt x="704" y="297"/>
                    <a:pt x="704" y="281"/>
                  </a:cubicBezTo>
                  <a:cubicBezTo>
                    <a:pt x="704" y="248"/>
                    <a:pt x="687" y="232"/>
                    <a:pt x="679" y="208"/>
                  </a:cubicBezTo>
                  <a:lnTo>
                    <a:pt x="647" y="152"/>
                  </a:lnTo>
                  <a:cubicBezTo>
                    <a:pt x="639" y="127"/>
                    <a:pt x="631" y="119"/>
                    <a:pt x="607" y="95"/>
                  </a:cubicBezTo>
                  <a:cubicBezTo>
                    <a:pt x="599" y="87"/>
                    <a:pt x="574" y="71"/>
                    <a:pt x="558" y="55"/>
                  </a:cubicBezTo>
                  <a:lnTo>
                    <a:pt x="502" y="30"/>
                  </a:lnTo>
                  <a:cubicBezTo>
                    <a:pt x="469" y="14"/>
                    <a:pt x="445" y="6"/>
                    <a:pt x="429" y="6"/>
                  </a:cubicBezTo>
                  <a:cubicBezTo>
                    <a:pt x="405" y="2"/>
                    <a:pt x="383" y="0"/>
                    <a:pt x="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662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</a:t>
            </a:r>
            <a:r>
              <a:rPr lang="es">
                <a:solidFill>
                  <a:schemeClr val="accent4"/>
                </a:solidFill>
              </a:rPr>
              <a:t>CONTENTS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3"/>
          </p:nvPr>
        </p:nvSpPr>
        <p:spPr>
          <a:xfrm>
            <a:off x="921013" y="1567277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921013" y="2095673"/>
            <a:ext cx="35172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Introduction</a:t>
            </a:r>
            <a:br>
              <a:rPr lang="en-IN" dirty="0"/>
            </a:br>
            <a:r>
              <a:rPr lang="en-IN" dirty="0"/>
              <a:t>     </a:t>
            </a:r>
            <a:r>
              <a:rPr lang="en-IN" sz="1100" dirty="0"/>
              <a:t>By </a:t>
            </a:r>
            <a:r>
              <a:rPr lang="en-IN" sz="1100" u="sng" dirty="0" err="1"/>
              <a:t>Muneef</a:t>
            </a:r>
            <a:r>
              <a:rPr lang="en-IN" sz="1100" u="sng" dirty="0"/>
              <a:t> Khan</a:t>
            </a:r>
            <a:endParaRPr u="sng"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title" idx="4"/>
          </p:nvPr>
        </p:nvSpPr>
        <p:spPr>
          <a:xfrm>
            <a:off x="921013" y="3127500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 idx="2"/>
          </p:nvPr>
        </p:nvSpPr>
        <p:spPr>
          <a:xfrm>
            <a:off x="921013" y="3652596"/>
            <a:ext cx="35172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Who Else Is Doing This ?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1100" dirty="0"/>
              <a:t>By</a:t>
            </a:r>
            <a:r>
              <a:rPr lang="en-US" sz="1100" u="sng" dirty="0"/>
              <a:t> Mayank Singh Rawat</a:t>
            </a:r>
            <a:endParaRPr u="sng"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title" idx="6"/>
          </p:nvPr>
        </p:nvSpPr>
        <p:spPr>
          <a:xfrm>
            <a:off x="4706687" y="2079544"/>
            <a:ext cx="35163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We Need This ?</a:t>
            </a:r>
            <a:br>
              <a:rPr lang="en-IN" dirty="0"/>
            </a:br>
            <a:r>
              <a:rPr lang="en-IN" dirty="0"/>
              <a:t>   </a:t>
            </a:r>
            <a:r>
              <a:rPr lang="en-IN" sz="1100" u="sng" dirty="0"/>
              <a:t>By Gaurav Kumar</a:t>
            </a:r>
            <a:endParaRPr u="sng" dirty="0"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 idx="7"/>
          </p:nvPr>
        </p:nvSpPr>
        <p:spPr>
          <a:xfrm>
            <a:off x="4705789" y="3652596"/>
            <a:ext cx="3717312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Choose Our AI Tutor ?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100" dirty="0"/>
              <a:t>By </a:t>
            </a:r>
            <a:r>
              <a:rPr lang="en-US" sz="1100" u="sng" dirty="0"/>
              <a:t>Palak Bisht</a:t>
            </a:r>
            <a:endParaRPr u="sng" dirty="0"/>
          </a:p>
        </p:txBody>
      </p:sp>
      <p:sp>
        <p:nvSpPr>
          <p:cNvPr id="260" name="Google Shape;260;p30"/>
          <p:cNvSpPr txBox="1">
            <a:spLocks noGrp="1"/>
          </p:cNvSpPr>
          <p:nvPr>
            <p:ph type="title" idx="8"/>
          </p:nvPr>
        </p:nvSpPr>
        <p:spPr>
          <a:xfrm>
            <a:off x="4706688" y="1532031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sp>
        <p:nvSpPr>
          <p:cNvPr id="261" name="Google Shape;261;p30"/>
          <p:cNvSpPr txBox="1">
            <a:spLocks noGrp="1"/>
          </p:cNvSpPr>
          <p:nvPr>
            <p:ph type="title" idx="9"/>
          </p:nvPr>
        </p:nvSpPr>
        <p:spPr>
          <a:xfrm>
            <a:off x="4706688" y="3127500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>
          <a:extLst>
            <a:ext uri="{FF2B5EF4-FFF2-40B4-BE49-F238E27FC236}">
              <a16:creationId xmlns:a16="http://schemas.microsoft.com/office/drawing/2014/main" id="{4DD45355-66F3-E9D7-AA59-686C14BBB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8AB315F9-B798-A564-187A-30498EA8FFD3}"/>
              </a:ext>
            </a:extLst>
          </p:cNvPr>
          <p:cNvSpPr txBox="1"/>
          <p:nvPr/>
        </p:nvSpPr>
        <p:spPr>
          <a:xfrm>
            <a:off x="434898" y="425975"/>
            <a:ext cx="5092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Why It </a:t>
            </a:r>
            <a:r>
              <a:rPr lang="en-IN" sz="3600" b="1" dirty="0">
                <a:solidFill>
                  <a:schemeClr val="accent4"/>
                </a:solidFill>
              </a:rPr>
              <a:t>Matters</a:t>
            </a:r>
            <a:r>
              <a:rPr lang="en-IN" sz="3600" b="1" dirty="0"/>
              <a:t> 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95F22E-E8D2-0E7A-A5FF-BFD328317A2A}"/>
              </a:ext>
            </a:extLst>
          </p:cNvPr>
          <p:cNvSpPr txBox="1"/>
          <p:nvPr/>
        </p:nvSpPr>
        <p:spPr>
          <a:xfrm>
            <a:off x="2981093" y="1674886"/>
            <a:ext cx="59807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ndal" panose="020B0604020202020204" charset="0"/>
              </a:rPr>
              <a:t>"Today’s students </a:t>
            </a:r>
            <a:r>
              <a:rPr lang="en-US" b="1" dirty="0">
                <a:solidFill>
                  <a:schemeClr val="accent4"/>
                </a:solidFill>
                <a:latin typeface="Candal" panose="020B0604020202020204" charset="0"/>
              </a:rPr>
              <a:t>live with AI</a:t>
            </a:r>
            <a:r>
              <a:rPr lang="en-US" b="1" dirty="0">
                <a:latin typeface="Candal" panose="020B0604020202020204" charset="0"/>
              </a:rPr>
              <a:t>, yet most tools remain </a:t>
            </a:r>
            <a:r>
              <a:rPr lang="en-US" b="1" dirty="0">
                <a:solidFill>
                  <a:schemeClr val="accent4"/>
                </a:solidFill>
                <a:latin typeface="Candal" panose="020B0604020202020204" charset="0"/>
              </a:rPr>
              <a:t>robotic and detached</a:t>
            </a:r>
            <a:r>
              <a:rPr lang="en-US" b="1" dirty="0">
                <a:latin typeface="Candal" panose="020B0604020202020204" charset="0"/>
              </a:rPr>
              <a:t>.</a:t>
            </a:r>
          </a:p>
          <a:p>
            <a:br>
              <a:rPr lang="en-US" b="1" dirty="0">
                <a:latin typeface="Candal" panose="020B0604020202020204" charset="0"/>
              </a:rPr>
            </a:br>
            <a:r>
              <a:rPr lang="en-US" b="1" dirty="0">
                <a:latin typeface="Candal" panose="020B0604020202020204" charset="0"/>
              </a:rPr>
              <a:t>We built something different — a local, offline-ready AI tutor that adapts like a mentor, </a:t>
            </a:r>
            <a:r>
              <a:rPr lang="en-US" b="1" dirty="0">
                <a:solidFill>
                  <a:schemeClr val="accent4"/>
                </a:solidFill>
                <a:latin typeface="Candal" panose="020B0604020202020204" charset="0"/>
              </a:rPr>
              <a:t>motivates</a:t>
            </a:r>
            <a:r>
              <a:rPr lang="en-US" b="1" dirty="0">
                <a:latin typeface="Candal" panose="020B0604020202020204" charset="0"/>
              </a:rPr>
              <a:t> like a coach, and listens like a friend.</a:t>
            </a:r>
          </a:p>
          <a:p>
            <a:br>
              <a:rPr lang="en-US" b="1" dirty="0">
                <a:latin typeface="Candal" panose="020B0604020202020204" charset="0"/>
              </a:rPr>
            </a:br>
            <a:r>
              <a:rPr lang="en-US" b="1" dirty="0">
                <a:latin typeface="Candal" panose="020B0604020202020204" charset="0"/>
              </a:rPr>
              <a:t>It doesn’t just answer — it </a:t>
            </a:r>
            <a:r>
              <a:rPr lang="en-US" b="1" dirty="0">
                <a:solidFill>
                  <a:schemeClr val="accent4"/>
                </a:solidFill>
                <a:latin typeface="Candal" panose="020B0604020202020204" charset="0"/>
              </a:rPr>
              <a:t>inspires</a:t>
            </a:r>
            <a:r>
              <a:rPr lang="en-US" b="1" dirty="0">
                <a:latin typeface="Candal" panose="020B0604020202020204" charset="0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andal" panose="020B0604020202020204" charset="0"/>
              </a:rPr>
              <a:t>disciplines</a:t>
            </a:r>
            <a:r>
              <a:rPr lang="en-US" b="1" dirty="0">
                <a:latin typeface="Candal" panose="020B0604020202020204" charset="0"/>
              </a:rPr>
              <a:t>, and </a:t>
            </a:r>
            <a:r>
              <a:rPr lang="en-US" b="1" dirty="0">
                <a:solidFill>
                  <a:schemeClr val="accent4"/>
                </a:solidFill>
                <a:latin typeface="Candal" panose="020B0604020202020204" charset="0"/>
              </a:rPr>
              <a:t>evolves</a:t>
            </a:r>
            <a:r>
              <a:rPr lang="en-US" b="1" dirty="0">
                <a:latin typeface="Candal" panose="020B0604020202020204" charset="0"/>
              </a:rPr>
              <a:t> with the learner."</a:t>
            </a:r>
            <a:endParaRPr lang="en-IN" b="1" dirty="0">
              <a:latin typeface="Candal" panose="020B0604020202020204" charset="0"/>
            </a:endParaRPr>
          </a:p>
        </p:txBody>
      </p:sp>
      <p:grpSp>
        <p:nvGrpSpPr>
          <p:cNvPr id="59" name="Google Shape;716;p43">
            <a:extLst>
              <a:ext uri="{FF2B5EF4-FFF2-40B4-BE49-F238E27FC236}">
                <a16:creationId xmlns:a16="http://schemas.microsoft.com/office/drawing/2014/main" id="{1824E097-F0AD-82E3-F6F8-CB6E213E103A}"/>
              </a:ext>
            </a:extLst>
          </p:cNvPr>
          <p:cNvGrpSpPr/>
          <p:nvPr/>
        </p:nvGrpSpPr>
        <p:grpSpPr>
          <a:xfrm>
            <a:off x="591603" y="1774573"/>
            <a:ext cx="2047519" cy="1835288"/>
            <a:chOff x="2939000" y="4013975"/>
            <a:chExt cx="1323225" cy="1177675"/>
          </a:xfrm>
        </p:grpSpPr>
        <p:sp>
          <p:nvSpPr>
            <p:cNvPr id="60" name="Google Shape;717;p43">
              <a:extLst>
                <a:ext uri="{FF2B5EF4-FFF2-40B4-BE49-F238E27FC236}">
                  <a16:creationId xmlns:a16="http://schemas.microsoft.com/office/drawing/2014/main" id="{D60ED720-D47E-149D-6E73-A33F06F216F5}"/>
                </a:ext>
              </a:extLst>
            </p:cNvPr>
            <p:cNvSpPr/>
            <p:nvPr/>
          </p:nvSpPr>
          <p:spPr>
            <a:xfrm>
              <a:off x="2939000" y="4013975"/>
              <a:ext cx="1323225" cy="1177500"/>
            </a:xfrm>
            <a:custGeom>
              <a:avLst/>
              <a:gdLst/>
              <a:ahLst/>
              <a:cxnLst/>
              <a:rect l="l" t="t" r="r" b="b"/>
              <a:pathLst>
                <a:path w="52929" h="47100" extrusionOk="0">
                  <a:moveTo>
                    <a:pt x="32738" y="0"/>
                  </a:moveTo>
                  <a:cubicBezTo>
                    <a:pt x="29161" y="0"/>
                    <a:pt x="25592" y="1032"/>
                    <a:pt x="22581" y="2959"/>
                  </a:cubicBezTo>
                  <a:cubicBezTo>
                    <a:pt x="19793" y="4737"/>
                    <a:pt x="17528" y="7207"/>
                    <a:pt x="15292" y="9649"/>
                  </a:cubicBezTo>
                  <a:cubicBezTo>
                    <a:pt x="12671" y="12504"/>
                    <a:pt x="10051" y="15376"/>
                    <a:pt x="7431" y="18240"/>
                  </a:cubicBezTo>
                  <a:cubicBezTo>
                    <a:pt x="5185" y="20682"/>
                    <a:pt x="2883" y="23218"/>
                    <a:pt x="1685" y="26316"/>
                  </a:cubicBezTo>
                  <a:cubicBezTo>
                    <a:pt x="1" y="30695"/>
                    <a:pt x="824" y="35945"/>
                    <a:pt x="3781" y="39585"/>
                  </a:cubicBezTo>
                  <a:cubicBezTo>
                    <a:pt x="5017" y="41129"/>
                    <a:pt x="6645" y="42355"/>
                    <a:pt x="8451" y="43216"/>
                  </a:cubicBezTo>
                  <a:cubicBezTo>
                    <a:pt x="11212" y="44526"/>
                    <a:pt x="14365" y="44648"/>
                    <a:pt x="17275" y="45555"/>
                  </a:cubicBezTo>
                  <a:cubicBezTo>
                    <a:pt x="20906" y="46688"/>
                    <a:pt x="24986" y="47071"/>
                    <a:pt x="28767" y="47099"/>
                  </a:cubicBezTo>
                  <a:cubicBezTo>
                    <a:pt x="28817" y="47100"/>
                    <a:pt x="28868" y="47100"/>
                    <a:pt x="28919" y="47100"/>
                  </a:cubicBezTo>
                  <a:cubicBezTo>
                    <a:pt x="32987" y="47100"/>
                    <a:pt x="37130" y="46354"/>
                    <a:pt x="40661" y="44348"/>
                  </a:cubicBezTo>
                  <a:cubicBezTo>
                    <a:pt x="46547" y="40989"/>
                    <a:pt x="50056" y="34438"/>
                    <a:pt x="51366" y="27794"/>
                  </a:cubicBezTo>
                  <a:cubicBezTo>
                    <a:pt x="52929" y="19849"/>
                    <a:pt x="51459" y="10857"/>
                    <a:pt x="45648" y="5223"/>
                  </a:cubicBezTo>
                  <a:cubicBezTo>
                    <a:pt x="42654" y="2313"/>
                    <a:pt x="38658" y="479"/>
                    <a:pt x="34512" y="86"/>
                  </a:cubicBezTo>
                  <a:cubicBezTo>
                    <a:pt x="33922" y="29"/>
                    <a:pt x="33330" y="0"/>
                    <a:pt x="32738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18;p43">
              <a:extLst>
                <a:ext uri="{FF2B5EF4-FFF2-40B4-BE49-F238E27FC236}">
                  <a16:creationId xmlns:a16="http://schemas.microsoft.com/office/drawing/2014/main" id="{F6D24CC4-A851-C046-F730-EF9F47C64DD3}"/>
                </a:ext>
              </a:extLst>
            </p:cNvPr>
            <p:cNvSpPr/>
            <p:nvPr/>
          </p:nvSpPr>
          <p:spPr>
            <a:xfrm>
              <a:off x="3420000" y="4653600"/>
              <a:ext cx="676125" cy="512625"/>
            </a:xfrm>
            <a:custGeom>
              <a:avLst/>
              <a:gdLst/>
              <a:ahLst/>
              <a:cxnLst/>
              <a:rect l="l" t="t" r="r" b="b"/>
              <a:pathLst>
                <a:path w="27045" h="20505" extrusionOk="0">
                  <a:moveTo>
                    <a:pt x="2555" y="1"/>
                  </a:moveTo>
                  <a:cubicBezTo>
                    <a:pt x="2293" y="1938"/>
                    <a:pt x="2041" y="3894"/>
                    <a:pt x="1760" y="5840"/>
                  </a:cubicBezTo>
                  <a:cubicBezTo>
                    <a:pt x="1301" y="9274"/>
                    <a:pt x="833" y="12699"/>
                    <a:pt x="375" y="16143"/>
                  </a:cubicBezTo>
                  <a:cubicBezTo>
                    <a:pt x="281" y="16929"/>
                    <a:pt x="1" y="17865"/>
                    <a:pt x="47" y="18642"/>
                  </a:cubicBezTo>
                  <a:cubicBezTo>
                    <a:pt x="85" y="19343"/>
                    <a:pt x="815" y="19418"/>
                    <a:pt x="1423" y="19596"/>
                  </a:cubicBezTo>
                  <a:cubicBezTo>
                    <a:pt x="2920" y="20017"/>
                    <a:pt x="4474" y="20111"/>
                    <a:pt x="6018" y="20186"/>
                  </a:cubicBezTo>
                  <a:cubicBezTo>
                    <a:pt x="7768" y="20279"/>
                    <a:pt x="9527" y="20392"/>
                    <a:pt x="11277" y="20485"/>
                  </a:cubicBezTo>
                  <a:cubicBezTo>
                    <a:pt x="11469" y="20495"/>
                    <a:pt x="11662" y="20505"/>
                    <a:pt x="11853" y="20505"/>
                  </a:cubicBezTo>
                  <a:cubicBezTo>
                    <a:pt x="12202" y="20505"/>
                    <a:pt x="12544" y="20472"/>
                    <a:pt x="12858" y="20345"/>
                  </a:cubicBezTo>
                  <a:cubicBezTo>
                    <a:pt x="13541" y="20073"/>
                    <a:pt x="14636" y="19109"/>
                    <a:pt x="15048" y="18501"/>
                  </a:cubicBezTo>
                  <a:cubicBezTo>
                    <a:pt x="18885" y="12737"/>
                    <a:pt x="23058" y="8020"/>
                    <a:pt x="27045" y="2340"/>
                  </a:cubicBezTo>
                  <a:lnTo>
                    <a:pt x="27045" y="2340"/>
                  </a:lnTo>
                  <a:cubicBezTo>
                    <a:pt x="25191" y="2486"/>
                    <a:pt x="23331" y="2559"/>
                    <a:pt x="21471" y="2559"/>
                  </a:cubicBezTo>
                  <a:cubicBezTo>
                    <a:pt x="15092" y="2559"/>
                    <a:pt x="8706" y="1703"/>
                    <a:pt x="2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19;p43">
              <a:extLst>
                <a:ext uri="{FF2B5EF4-FFF2-40B4-BE49-F238E27FC236}">
                  <a16:creationId xmlns:a16="http://schemas.microsoft.com/office/drawing/2014/main" id="{A9728D3B-6150-384D-0344-CE304DCDA28C}"/>
                </a:ext>
              </a:extLst>
            </p:cNvPr>
            <p:cNvSpPr/>
            <p:nvPr/>
          </p:nvSpPr>
          <p:spPr>
            <a:xfrm>
              <a:off x="4128375" y="4575425"/>
              <a:ext cx="57125" cy="37500"/>
            </a:xfrm>
            <a:custGeom>
              <a:avLst/>
              <a:gdLst/>
              <a:ahLst/>
              <a:cxnLst/>
              <a:rect l="l" t="t" r="r" b="b"/>
              <a:pathLst>
                <a:path w="2285" h="1500" extrusionOk="0">
                  <a:moveTo>
                    <a:pt x="2054" y="1"/>
                  </a:moveTo>
                  <a:cubicBezTo>
                    <a:pt x="1985" y="1"/>
                    <a:pt x="1911" y="32"/>
                    <a:pt x="1844" y="49"/>
                  </a:cubicBezTo>
                  <a:cubicBezTo>
                    <a:pt x="1470" y="217"/>
                    <a:pt x="1115" y="386"/>
                    <a:pt x="759" y="601"/>
                  </a:cubicBezTo>
                  <a:cubicBezTo>
                    <a:pt x="572" y="713"/>
                    <a:pt x="413" y="835"/>
                    <a:pt x="244" y="975"/>
                  </a:cubicBezTo>
                  <a:cubicBezTo>
                    <a:pt x="188" y="1022"/>
                    <a:pt x="48" y="1106"/>
                    <a:pt x="20" y="1172"/>
                  </a:cubicBezTo>
                  <a:cubicBezTo>
                    <a:pt x="1" y="1247"/>
                    <a:pt x="66" y="1434"/>
                    <a:pt x="95" y="1500"/>
                  </a:cubicBezTo>
                  <a:cubicBezTo>
                    <a:pt x="609" y="1275"/>
                    <a:pt x="1115" y="1022"/>
                    <a:pt x="1611" y="751"/>
                  </a:cubicBezTo>
                  <a:cubicBezTo>
                    <a:pt x="1798" y="648"/>
                    <a:pt x="1985" y="545"/>
                    <a:pt x="2144" y="405"/>
                  </a:cubicBezTo>
                  <a:cubicBezTo>
                    <a:pt x="2209" y="330"/>
                    <a:pt x="2284" y="236"/>
                    <a:pt x="2256" y="143"/>
                  </a:cubicBezTo>
                  <a:cubicBezTo>
                    <a:pt x="2237" y="58"/>
                    <a:pt x="2163" y="12"/>
                    <a:pt x="2078" y="2"/>
                  </a:cubicBezTo>
                  <a:cubicBezTo>
                    <a:pt x="2070" y="1"/>
                    <a:pt x="2062" y="1"/>
                    <a:pt x="20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20;p43">
              <a:extLst>
                <a:ext uri="{FF2B5EF4-FFF2-40B4-BE49-F238E27FC236}">
                  <a16:creationId xmlns:a16="http://schemas.microsoft.com/office/drawing/2014/main" id="{90F0A353-1874-1834-742A-CF7BF7AE4F56}"/>
                </a:ext>
              </a:extLst>
            </p:cNvPr>
            <p:cNvSpPr/>
            <p:nvPr/>
          </p:nvSpPr>
          <p:spPr>
            <a:xfrm>
              <a:off x="4116700" y="4541475"/>
              <a:ext cx="38375" cy="54150"/>
            </a:xfrm>
            <a:custGeom>
              <a:avLst/>
              <a:gdLst/>
              <a:ahLst/>
              <a:cxnLst/>
              <a:rect l="l" t="t" r="r" b="b"/>
              <a:pathLst>
                <a:path w="1535" h="2166" extrusionOk="0">
                  <a:moveTo>
                    <a:pt x="1311" y="1"/>
                  </a:moveTo>
                  <a:cubicBezTo>
                    <a:pt x="1239" y="1"/>
                    <a:pt x="1159" y="25"/>
                    <a:pt x="1095" y="60"/>
                  </a:cubicBezTo>
                  <a:cubicBezTo>
                    <a:pt x="861" y="219"/>
                    <a:pt x="702" y="462"/>
                    <a:pt x="562" y="705"/>
                  </a:cubicBezTo>
                  <a:cubicBezTo>
                    <a:pt x="440" y="986"/>
                    <a:pt x="281" y="1257"/>
                    <a:pt x="159" y="1538"/>
                  </a:cubicBezTo>
                  <a:cubicBezTo>
                    <a:pt x="122" y="1632"/>
                    <a:pt x="0" y="1856"/>
                    <a:pt x="47" y="1940"/>
                  </a:cubicBezTo>
                  <a:cubicBezTo>
                    <a:pt x="94" y="2043"/>
                    <a:pt x="356" y="2118"/>
                    <a:pt x="440" y="2165"/>
                  </a:cubicBezTo>
                  <a:cubicBezTo>
                    <a:pt x="767" y="1566"/>
                    <a:pt x="1095" y="986"/>
                    <a:pt x="1422" y="387"/>
                  </a:cubicBezTo>
                  <a:cubicBezTo>
                    <a:pt x="1479" y="293"/>
                    <a:pt x="1535" y="162"/>
                    <a:pt x="1469" y="69"/>
                  </a:cubicBezTo>
                  <a:cubicBezTo>
                    <a:pt x="1434" y="20"/>
                    <a:pt x="1376" y="1"/>
                    <a:pt x="13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721;p43">
              <a:extLst>
                <a:ext uri="{FF2B5EF4-FFF2-40B4-BE49-F238E27FC236}">
                  <a16:creationId xmlns:a16="http://schemas.microsoft.com/office/drawing/2014/main" id="{C84396B1-513D-D4C8-FFE4-CD1177328B9C}"/>
                </a:ext>
              </a:extLst>
            </p:cNvPr>
            <p:cNvSpPr/>
            <p:nvPr/>
          </p:nvSpPr>
          <p:spPr>
            <a:xfrm>
              <a:off x="4093050" y="4532425"/>
              <a:ext cx="16175" cy="56500"/>
            </a:xfrm>
            <a:custGeom>
              <a:avLst/>
              <a:gdLst/>
              <a:ahLst/>
              <a:cxnLst/>
              <a:rect l="l" t="t" r="r" b="b"/>
              <a:pathLst>
                <a:path w="647" h="2260" extrusionOk="0">
                  <a:moveTo>
                    <a:pt x="338" y="0"/>
                  </a:moveTo>
                  <a:cubicBezTo>
                    <a:pt x="235" y="0"/>
                    <a:pt x="141" y="75"/>
                    <a:pt x="85" y="169"/>
                  </a:cubicBezTo>
                  <a:cubicBezTo>
                    <a:pt x="29" y="262"/>
                    <a:pt x="29" y="365"/>
                    <a:pt x="20" y="468"/>
                  </a:cubicBezTo>
                  <a:cubicBezTo>
                    <a:pt x="1" y="871"/>
                    <a:pt x="20" y="1264"/>
                    <a:pt x="57" y="1666"/>
                  </a:cubicBezTo>
                  <a:cubicBezTo>
                    <a:pt x="66" y="1778"/>
                    <a:pt x="57" y="2181"/>
                    <a:pt x="123" y="2246"/>
                  </a:cubicBezTo>
                  <a:cubicBezTo>
                    <a:pt x="132" y="2255"/>
                    <a:pt x="166" y="2259"/>
                    <a:pt x="213" y="2259"/>
                  </a:cubicBezTo>
                  <a:cubicBezTo>
                    <a:pt x="357" y="2259"/>
                    <a:pt x="619" y="2225"/>
                    <a:pt x="619" y="2218"/>
                  </a:cubicBezTo>
                  <a:cubicBezTo>
                    <a:pt x="637" y="1638"/>
                    <a:pt x="647" y="1058"/>
                    <a:pt x="619" y="468"/>
                  </a:cubicBezTo>
                  <a:cubicBezTo>
                    <a:pt x="609" y="365"/>
                    <a:pt x="609" y="272"/>
                    <a:pt x="553" y="178"/>
                  </a:cubicBezTo>
                  <a:cubicBezTo>
                    <a:pt x="506" y="85"/>
                    <a:pt x="431" y="19"/>
                    <a:pt x="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722;p43">
              <a:extLst>
                <a:ext uri="{FF2B5EF4-FFF2-40B4-BE49-F238E27FC236}">
                  <a16:creationId xmlns:a16="http://schemas.microsoft.com/office/drawing/2014/main" id="{63F98064-1B1B-2358-2845-470422D2886A}"/>
                </a:ext>
              </a:extLst>
            </p:cNvPr>
            <p:cNvSpPr/>
            <p:nvPr/>
          </p:nvSpPr>
          <p:spPr>
            <a:xfrm>
              <a:off x="4044400" y="4548925"/>
              <a:ext cx="43075" cy="55800"/>
            </a:xfrm>
            <a:custGeom>
              <a:avLst/>
              <a:gdLst/>
              <a:ahLst/>
              <a:cxnLst/>
              <a:rect l="l" t="t" r="r" b="b"/>
              <a:pathLst>
                <a:path w="1723" h="2232" extrusionOk="0">
                  <a:moveTo>
                    <a:pt x="284" y="0"/>
                  </a:moveTo>
                  <a:cubicBezTo>
                    <a:pt x="267" y="0"/>
                    <a:pt x="251" y="2"/>
                    <a:pt x="234" y="5"/>
                  </a:cubicBezTo>
                  <a:cubicBezTo>
                    <a:pt x="122" y="42"/>
                    <a:pt x="47" y="155"/>
                    <a:pt x="29" y="267"/>
                  </a:cubicBezTo>
                  <a:cubicBezTo>
                    <a:pt x="1" y="389"/>
                    <a:pt x="29" y="501"/>
                    <a:pt x="57" y="604"/>
                  </a:cubicBezTo>
                  <a:cubicBezTo>
                    <a:pt x="178" y="1015"/>
                    <a:pt x="384" y="1390"/>
                    <a:pt x="684" y="1708"/>
                  </a:cubicBezTo>
                  <a:cubicBezTo>
                    <a:pt x="824" y="1867"/>
                    <a:pt x="974" y="2026"/>
                    <a:pt x="1152" y="2166"/>
                  </a:cubicBezTo>
                  <a:cubicBezTo>
                    <a:pt x="1213" y="2207"/>
                    <a:pt x="1249" y="2231"/>
                    <a:pt x="1287" y="2231"/>
                  </a:cubicBezTo>
                  <a:cubicBezTo>
                    <a:pt x="1319" y="2231"/>
                    <a:pt x="1353" y="2214"/>
                    <a:pt x="1404" y="2176"/>
                  </a:cubicBezTo>
                  <a:cubicBezTo>
                    <a:pt x="1507" y="2092"/>
                    <a:pt x="1619" y="2007"/>
                    <a:pt x="1722" y="1942"/>
                  </a:cubicBezTo>
                  <a:lnTo>
                    <a:pt x="702" y="323"/>
                  </a:lnTo>
                  <a:cubicBezTo>
                    <a:pt x="646" y="239"/>
                    <a:pt x="599" y="155"/>
                    <a:pt x="515" y="89"/>
                  </a:cubicBezTo>
                  <a:cubicBezTo>
                    <a:pt x="446" y="35"/>
                    <a:pt x="363" y="0"/>
                    <a:pt x="2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723;p43">
              <a:extLst>
                <a:ext uri="{FF2B5EF4-FFF2-40B4-BE49-F238E27FC236}">
                  <a16:creationId xmlns:a16="http://schemas.microsoft.com/office/drawing/2014/main" id="{662E2A21-31CC-0E33-13F2-89F6CEB93704}"/>
                </a:ext>
              </a:extLst>
            </p:cNvPr>
            <p:cNvSpPr/>
            <p:nvPr/>
          </p:nvSpPr>
          <p:spPr>
            <a:xfrm>
              <a:off x="4061725" y="4584225"/>
              <a:ext cx="77225" cy="93250"/>
            </a:xfrm>
            <a:custGeom>
              <a:avLst/>
              <a:gdLst/>
              <a:ahLst/>
              <a:cxnLst/>
              <a:rect l="l" t="t" r="r" b="b"/>
              <a:pathLst>
                <a:path w="3089" h="3730" extrusionOk="0">
                  <a:moveTo>
                    <a:pt x="1786" y="0"/>
                  </a:moveTo>
                  <a:cubicBezTo>
                    <a:pt x="1742" y="0"/>
                    <a:pt x="1699" y="2"/>
                    <a:pt x="1656" y="6"/>
                  </a:cubicBezTo>
                  <a:cubicBezTo>
                    <a:pt x="1160" y="34"/>
                    <a:pt x="692" y="305"/>
                    <a:pt x="393" y="717"/>
                  </a:cubicBezTo>
                  <a:cubicBezTo>
                    <a:pt x="94" y="1138"/>
                    <a:pt x="0" y="1690"/>
                    <a:pt x="159" y="2177"/>
                  </a:cubicBezTo>
                  <a:cubicBezTo>
                    <a:pt x="328" y="2654"/>
                    <a:pt x="374" y="3188"/>
                    <a:pt x="814" y="3515"/>
                  </a:cubicBezTo>
                  <a:cubicBezTo>
                    <a:pt x="1015" y="3659"/>
                    <a:pt x="1261" y="3730"/>
                    <a:pt x="1510" y="3730"/>
                  </a:cubicBezTo>
                  <a:cubicBezTo>
                    <a:pt x="1714" y="3730"/>
                    <a:pt x="1920" y="3683"/>
                    <a:pt x="2106" y="3590"/>
                  </a:cubicBezTo>
                  <a:cubicBezTo>
                    <a:pt x="2508" y="3393"/>
                    <a:pt x="2807" y="3010"/>
                    <a:pt x="2948" y="2579"/>
                  </a:cubicBezTo>
                  <a:cubicBezTo>
                    <a:pt x="3088" y="2139"/>
                    <a:pt x="3088" y="1672"/>
                    <a:pt x="3013" y="1232"/>
                  </a:cubicBezTo>
                  <a:cubicBezTo>
                    <a:pt x="2957" y="857"/>
                    <a:pt x="2826" y="483"/>
                    <a:pt x="2545" y="249"/>
                  </a:cubicBezTo>
                  <a:cubicBezTo>
                    <a:pt x="2343" y="79"/>
                    <a:pt x="2063" y="0"/>
                    <a:pt x="178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724;p43">
              <a:extLst>
                <a:ext uri="{FF2B5EF4-FFF2-40B4-BE49-F238E27FC236}">
                  <a16:creationId xmlns:a16="http://schemas.microsoft.com/office/drawing/2014/main" id="{CF062FAC-B8EC-EEC0-F8A8-8DECA6E2924D}"/>
                </a:ext>
              </a:extLst>
            </p:cNvPr>
            <p:cNvSpPr/>
            <p:nvPr/>
          </p:nvSpPr>
          <p:spPr>
            <a:xfrm>
              <a:off x="4054225" y="4630675"/>
              <a:ext cx="60625" cy="53275"/>
            </a:xfrm>
            <a:custGeom>
              <a:avLst/>
              <a:gdLst/>
              <a:ahLst/>
              <a:cxnLst/>
              <a:rect l="l" t="t" r="r" b="b"/>
              <a:pathLst>
                <a:path w="2425" h="2131" extrusionOk="0">
                  <a:moveTo>
                    <a:pt x="800" y="0"/>
                  </a:moveTo>
                  <a:cubicBezTo>
                    <a:pt x="709" y="0"/>
                    <a:pt x="618" y="12"/>
                    <a:pt x="534" y="38"/>
                  </a:cubicBezTo>
                  <a:cubicBezTo>
                    <a:pt x="1" y="207"/>
                    <a:pt x="263" y="628"/>
                    <a:pt x="534" y="918"/>
                  </a:cubicBezTo>
                  <a:cubicBezTo>
                    <a:pt x="927" y="1311"/>
                    <a:pt x="1348" y="1685"/>
                    <a:pt x="1816" y="2003"/>
                  </a:cubicBezTo>
                  <a:cubicBezTo>
                    <a:pt x="1904" y="2067"/>
                    <a:pt x="2012" y="2131"/>
                    <a:pt x="2123" y="2131"/>
                  </a:cubicBezTo>
                  <a:cubicBezTo>
                    <a:pt x="2142" y="2131"/>
                    <a:pt x="2162" y="2129"/>
                    <a:pt x="2181" y="2125"/>
                  </a:cubicBezTo>
                  <a:cubicBezTo>
                    <a:pt x="2368" y="2078"/>
                    <a:pt x="2424" y="1844"/>
                    <a:pt x="2424" y="1657"/>
                  </a:cubicBezTo>
                  <a:cubicBezTo>
                    <a:pt x="2415" y="1264"/>
                    <a:pt x="2275" y="871"/>
                    <a:pt x="2012" y="581"/>
                  </a:cubicBezTo>
                  <a:cubicBezTo>
                    <a:pt x="1760" y="281"/>
                    <a:pt x="1395" y="85"/>
                    <a:pt x="1011" y="19"/>
                  </a:cubicBezTo>
                  <a:cubicBezTo>
                    <a:pt x="942" y="7"/>
                    <a:pt x="871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725;p43">
              <a:extLst>
                <a:ext uri="{FF2B5EF4-FFF2-40B4-BE49-F238E27FC236}">
                  <a16:creationId xmlns:a16="http://schemas.microsoft.com/office/drawing/2014/main" id="{070B8D74-8180-AFE8-0E05-FD22CA00D782}"/>
                </a:ext>
              </a:extLst>
            </p:cNvPr>
            <p:cNvSpPr/>
            <p:nvPr/>
          </p:nvSpPr>
          <p:spPr>
            <a:xfrm>
              <a:off x="3962050" y="4635100"/>
              <a:ext cx="150225" cy="135800"/>
            </a:xfrm>
            <a:custGeom>
              <a:avLst/>
              <a:gdLst/>
              <a:ahLst/>
              <a:cxnLst/>
              <a:rect l="l" t="t" r="r" b="b"/>
              <a:pathLst>
                <a:path w="6009" h="5432" extrusionOk="0">
                  <a:moveTo>
                    <a:pt x="4318" y="1"/>
                  </a:moveTo>
                  <a:cubicBezTo>
                    <a:pt x="3767" y="1"/>
                    <a:pt x="3243" y="283"/>
                    <a:pt x="2808" y="610"/>
                  </a:cubicBezTo>
                  <a:cubicBezTo>
                    <a:pt x="2368" y="928"/>
                    <a:pt x="1966" y="1293"/>
                    <a:pt x="1582" y="1714"/>
                  </a:cubicBezTo>
                  <a:cubicBezTo>
                    <a:pt x="1039" y="2304"/>
                    <a:pt x="412" y="3090"/>
                    <a:pt x="122" y="3848"/>
                  </a:cubicBezTo>
                  <a:cubicBezTo>
                    <a:pt x="1" y="4175"/>
                    <a:pt x="1" y="4624"/>
                    <a:pt x="122" y="4942"/>
                  </a:cubicBezTo>
                  <a:cubicBezTo>
                    <a:pt x="269" y="5297"/>
                    <a:pt x="541" y="5432"/>
                    <a:pt x="862" y="5432"/>
                  </a:cubicBezTo>
                  <a:cubicBezTo>
                    <a:pt x="990" y="5432"/>
                    <a:pt x="1125" y="5410"/>
                    <a:pt x="1264" y="5373"/>
                  </a:cubicBezTo>
                  <a:cubicBezTo>
                    <a:pt x="2284" y="5092"/>
                    <a:pt x="3285" y="4671"/>
                    <a:pt x="4184" y="4119"/>
                  </a:cubicBezTo>
                  <a:cubicBezTo>
                    <a:pt x="4979" y="3632"/>
                    <a:pt x="5746" y="2977"/>
                    <a:pt x="5915" y="2060"/>
                  </a:cubicBezTo>
                  <a:cubicBezTo>
                    <a:pt x="6008" y="1583"/>
                    <a:pt x="5887" y="1059"/>
                    <a:pt x="5615" y="666"/>
                  </a:cubicBezTo>
                  <a:cubicBezTo>
                    <a:pt x="5335" y="282"/>
                    <a:pt x="4867" y="11"/>
                    <a:pt x="4371" y="2"/>
                  </a:cubicBezTo>
                  <a:cubicBezTo>
                    <a:pt x="4353" y="1"/>
                    <a:pt x="4336" y="1"/>
                    <a:pt x="4318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726;p43">
              <a:extLst>
                <a:ext uri="{FF2B5EF4-FFF2-40B4-BE49-F238E27FC236}">
                  <a16:creationId xmlns:a16="http://schemas.microsoft.com/office/drawing/2014/main" id="{821FC86F-E14C-26EB-685A-8C10CC35AA77}"/>
                </a:ext>
              </a:extLst>
            </p:cNvPr>
            <p:cNvSpPr/>
            <p:nvPr/>
          </p:nvSpPr>
          <p:spPr>
            <a:xfrm>
              <a:off x="4000000" y="4686325"/>
              <a:ext cx="103000" cy="70875"/>
            </a:xfrm>
            <a:custGeom>
              <a:avLst/>
              <a:gdLst/>
              <a:ahLst/>
              <a:cxnLst/>
              <a:rect l="l" t="t" r="r" b="b"/>
              <a:pathLst>
                <a:path w="4120" h="2835" extrusionOk="0">
                  <a:moveTo>
                    <a:pt x="4071" y="1"/>
                  </a:moveTo>
                  <a:cubicBezTo>
                    <a:pt x="4060" y="1"/>
                    <a:pt x="4050" y="7"/>
                    <a:pt x="4041" y="21"/>
                  </a:cubicBezTo>
                  <a:cubicBezTo>
                    <a:pt x="3845" y="376"/>
                    <a:pt x="3629" y="694"/>
                    <a:pt x="3330" y="984"/>
                  </a:cubicBezTo>
                  <a:cubicBezTo>
                    <a:pt x="3049" y="1265"/>
                    <a:pt x="2722" y="1508"/>
                    <a:pt x="2385" y="1724"/>
                  </a:cubicBezTo>
                  <a:cubicBezTo>
                    <a:pt x="1636" y="2173"/>
                    <a:pt x="822" y="2454"/>
                    <a:pt x="8" y="2809"/>
                  </a:cubicBezTo>
                  <a:cubicBezTo>
                    <a:pt x="1" y="2816"/>
                    <a:pt x="4" y="2834"/>
                    <a:pt x="15" y="2834"/>
                  </a:cubicBezTo>
                  <a:cubicBezTo>
                    <a:pt x="18" y="2834"/>
                    <a:pt x="22" y="2832"/>
                    <a:pt x="27" y="2828"/>
                  </a:cubicBezTo>
                  <a:cubicBezTo>
                    <a:pt x="878" y="2575"/>
                    <a:pt x="1730" y="2238"/>
                    <a:pt x="2488" y="1752"/>
                  </a:cubicBezTo>
                  <a:cubicBezTo>
                    <a:pt x="3133" y="1349"/>
                    <a:pt x="3788" y="769"/>
                    <a:pt x="4107" y="58"/>
                  </a:cubicBezTo>
                  <a:cubicBezTo>
                    <a:pt x="4120" y="32"/>
                    <a:pt x="4096" y="1"/>
                    <a:pt x="407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727;p43">
              <a:extLst>
                <a:ext uri="{FF2B5EF4-FFF2-40B4-BE49-F238E27FC236}">
                  <a16:creationId xmlns:a16="http://schemas.microsoft.com/office/drawing/2014/main" id="{92974B95-BFD5-19AF-92A8-98B9CC63FDF6}"/>
                </a:ext>
              </a:extLst>
            </p:cNvPr>
            <p:cNvSpPr/>
            <p:nvPr/>
          </p:nvSpPr>
          <p:spPr>
            <a:xfrm>
              <a:off x="4051475" y="4698475"/>
              <a:ext cx="29200" cy="26300"/>
            </a:xfrm>
            <a:custGeom>
              <a:avLst/>
              <a:gdLst/>
              <a:ahLst/>
              <a:cxnLst/>
              <a:rect l="l" t="t" r="r" b="b"/>
              <a:pathLst>
                <a:path w="1168" h="1052" extrusionOk="0">
                  <a:moveTo>
                    <a:pt x="1132" y="1"/>
                  </a:moveTo>
                  <a:cubicBezTo>
                    <a:pt x="1129" y="1"/>
                    <a:pt x="1125" y="1"/>
                    <a:pt x="1121" y="2"/>
                  </a:cubicBezTo>
                  <a:cubicBezTo>
                    <a:pt x="1028" y="77"/>
                    <a:pt x="962" y="180"/>
                    <a:pt x="878" y="274"/>
                  </a:cubicBezTo>
                  <a:cubicBezTo>
                    <a:pt x="794" y="367"/>
                    <a:pt x="700" y="452"/>
                    <a:pt x="616" y="545"/>
                  </a:cubicBezTo>
                  <a:cubicBezTo>
                    <a:pt x="429" y="723"/>
                    <a:pt x="232" y="873"/>
                    <a:pt x="26" y="1004"/>
                  </a:cubicBezTo>
                  <a:cubicBezTo>
                    <a:pt x="1" y="1012"/>
                    <a:pt x="22" y="1052"/>
                    <a:pt x="40" y="1052"/>
                  </a:cubicBezTo>
                  <a:cubicBezTo>
                    <a:pt x="42" y="1052"/>
                    <a:pt x="43" y="1051"/>
                    <a:pt x="45" y="1051"/>
                  </a:cubicBezTo>
                  <a:cubicBezTo>
                    <a:pt x="270" y="929"/>
                    <a:pt x="494" y="789"/>
                    <a:pt x="681" y="629"/>
                  </a:cubicBezTo>
                  <a:cubicBezTo>
                    <a:pt x="775" y="545"/>
                    <a:pt x="869" y="452"/>
                    <a:pt x="943" y="358"/>
                  </a:cubicBezTo>
                  <a:cubicBezTo>
                    <a:pt x="1028" y="265"/>
                    <a:pt x="1121" y="171"/>
                    <a:pt x="1168" y="49"/>
                  </a:cubicBezTo>
                  <a:cubicBezTo>
                    <a:pt x="1168" y="25"/>
                    <a:pt x="1154" y="1"/>
                    <a:pt x="1132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728;p43">
              <a:extLst>
                <a:ext uri="{FF2B5EF4-FFF2-40B4-BE49-F238E27FC236}">
                  <a16:creationId xmlns:a16="http://schemas.microsoft.com/office/drawing/2014/main" id="{6C5DE961-BABC-DD05-2FB0-070ED98BDF0D}"/>
                </a:ext>
              </a:extLst>
            </p:cNvPr>
            <p:cNvSpPr/>
            <p:nvPr/>
          </p:nvSpPr>
          <p:spPr>
            <a:xfrm>
              <a:off x="4119350" y="4606675"/>
              <a:ext cx="11400" cy="51450"/>
            </a:xfrm>
            <a:custGeom>
              <a:avLst/>
              <a:gdLst/>
              <a:ahLst/>
              <a:cxnLst/>
              <a:rect l="l" t="t" r="r" b="b"/>
              <a:pathLst>
                <a:path w="456" h="2058" extrusionOk="0">
                  <a:moveTo>
                    <a:pt x="288" y="1"/>
                  </a:moveTo>
                  <a:cubicBezTo>
                    <a:pt x="266" y="1"/>
                    <a:pt x="247" y="23"/>
                    <a:pt x="259" y="53"/>
                  </a:cubicBezTo>
                  <a:cubicBezTo>
                    <a:pt x="278" y="231"/>
                    <a:pt x="325" y="390"/>
                    <a:pt x="325" y="577"/>
                  </a:cubicBezTo>
                  <a:cubicBezTo>
                    <a:pt x="334" y="727"/>
                    <a:pt x="325" y="895"/>
                    <a:pt x="315" y="1045"/>
                  </a:cubicBezTo>
                  <a:cubicBezTo>
                    <a:pt x="278" y="1382"/>
                    <a:pt x="175" y="1728"/>
                    <a:pt x="6" y="2018"/>
                  </a:cubicBezTo>
                  <a:cubicBezTo>
                    <a:pt x="1" y="2041"/>
                    <a:pt x="13" y="2057"/>
                    <a:pt x="27" y="2057"/>
                  </a:cubicBezTo>
                  <a:cubicBezTo>
                    <a:pt x="36" y="2057"/>
                    <a:pt x="46" y="2051"/>
                    <a:pt x="53" y="2037"/>
                  </a:cubicBezTo>
                  <a:cubicBezTo>
                    <a:pt x="240" y="1737"/>
                    <a:pt x="362" y="1410"/>
                    <a:pt x="409" y="1045"/>
                  </a:cubicBezTo>
                  <a:cubicBezTo>
                    <a:pt x="456" y="727"/>
                    <a:pt x="456" y="334"/>
                    <a:pt x="325" y="25"/>
                  </a:cubicBezTo>
                  <a:cubicBezTo>
                    <a:pt x="314" y="8"/>
                    <a:pt x="301" y="1"/>
                    <a:pt x="288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729;p43">
              <a:extLst>
                <a:ext uri="{FF2B5EF4-FFF2-40B4-BE49-F238E27FC236}">
                  <a16:creationId xmlns:a16="http://schemas.microsoft.com/office/drawing/2014/main" id="{50338A32-5854-B026-3EE7-C49B117F839E}"/>
                </a:ext>
              </a:extLst>
            </p:cNvPr>
            <p:cNvSpPr/>
            <p:nvPr/>
          </p:nvSpPr>
          <p:spPr>
            <a:xfrm>
              <a:off x="3476625" y="4502850"/>
              <a:ext cx="50550" cy="39425"/>
            </a:xfrm>
            <a:custGeom>
              <a:avLst/>
              <a:gdLst/>
              <a:ahLst/>
              <a:cxnLst/>
              <a:rect l="l" t="t" r="r" b="b"/>
              <a:pathLst>
                <a:path w="2022" h="1577" extrusionOk="0">
                  <a:moveTo>
                    <a:pt x="1747" y="0"/>
                  </a:moveTo>
                  <a:cubicBezTo>
                    <a:pt x="1663" y="0"/>
                    <a:pt x="1579" y="30"/>
                    <a:pt x="1507" y="60"/>
                  </a:cubicBezTo>
                  <a:cubicBezTo>
                    <a:pt x="1142" y="220"/>
                    <a:pt x="814" y="416"/>
                    <a:pt x="524" y="659"/>
                  </a:cubicBezTo>
                  <a:cubicBezTo>
                    <a:pt x="384" y="762"/>
                    <a:pt x="178" y="903"/>
                    <a:pt x="94" y="1062"/>
                  </a:cubicBezTo>
                  <a:cubicBezTo>
                    <a:pt x="0" y="1212"/>
                    <a:pt x="141" y="1436"/>
                    <a:pt x="234" y="1576"/>
                  </a:cubicBezTo>
                  <a:cubicBezTo>
                    <a:pt x="824" y="1436"/>
                    <a:pt x="1376" y="1118"/>
                    <a:pt x="1797" y="669"/>
                  </a:cubicBezTo>
                  <a:cubicBezTo>
                    <a:pt x="1881" y="575"/>
                    <a:pt x="1965" y="472"/>
                    <a:pt x="1993" y="360"/>
                  </a:cubicBezTo>
                  <a:cubicBezTo>
                    <a:pt x="2021" y="238"/>
                    <a:pt x="1984" y="89"/>
                    <a:pt x="1881" y="32"/>
                  </a:cubicBezTo>
                  <a:cubicBezTo>
                    <a:pt x="1838" y="9"/>
                    <a:pt x="1792" y="0"/>
                    <a:pt x="17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730;p43">
              <a:extLst>
                <a:ext uri="{FF2B5EF4-FFF2-40B4-BE49-F238E27FC236}">
                  <a16:creationId xmlns:a16="http://schemas.microsoft.com/office/drawing/2014/main" id="{6BE93453-BBA3-27DF-8799-D1107CE34B9A}"/>
                </a:ext>
              </a:extLst>
            </p:cNvPr>
            <p:cNvSpPr/>
            <p:nvPr/>
          </p:nvSpPr>
          <p:spPr>
            <a:xfrm>
              <a:off x="3452525" y="4466350"/>
              <a:ext cx="19900" cy="58400"/>
            </a:xfrm>
            <a:custGeom>
              <a:avLst/>
              <a:gdLst/>
              <a:ahLst/>
              <a:cxnLst/>
              <a:rect l="l" t="t" r="r" b="b"/>
              <a:pathLst>
                <a:path w="796" h="2336" extrusionOk="0">
                  <a:moveTo>
                    <a:pt x="452" y="1"/>
                  </a:moveTo>
                  <a:cubicBezTo>
                    <a:pt x="386" y="1"/>
                    <a:pt x="321" y="39"/>
                    <a:pt x="272" y="89"/>
                  </a:cubicBezTo>
                  <a:cubicBezTo>
                    <a:pt x="94" y="248"/>
                    <a:pt x="56" y="491"/>
                    <a:pt x="38" y="716"/>
                  </a:cubicBezTo>
                  <a:cubicBezTo>
                    <a:pt x="0" y="1099"/>
                    <a:pt x="0" y="1474"/>
                    <a:pt x="28" y="1867"/>
                  </a:cubicBezTo>
                  <a:cubicBezTo>
                    <a:pt x="28" y="1979"/>
                    <a:pt x="0" y="2288"/>
                    <a:pt x="103" y="2335"/>
                  </a:cubicBezTo>
                  <a:cubicBezTo>
                    <a:pt x="107" y="2335"/>
                    <a:pt x="114" y="2336"/>
                    <a:pt x="124" y="2336"/>
                  </a:cubicBezTo>
                  <a:cubicBezTo>
                    <a:pt x="227" y="2336"/>
                    <a:pt x="637" y="2297"/>
                    <a:pt x="637" y="2297"/>
                  </a:cubicBezTo>
                  <a:cubicBezTo>
                    <a:pt x="711" y="1633"/>
                    <a:pt x="796" y="950"/>
                    <a:pt x="683" y="285"/>
                  </a:cubicBezTo>
                  <a:cubicBezTo>
                    <a:pt x="655" y="182"/>
                    <a:pt x="618" y="51"/>
                    <a:pt x="515" y="14"/>
                  </a:cubicBezTo>
                  <a:cubicBezTo>
                    <a:pt x="494" y="5"/>
                    <a:pt x="473" y="1"/>
                    <a:pt x="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731;p43">
              <a:extLst>
                <a:ext uri="{FF2B5EF4-FFF2-40B4-BE49-F238E27FC236}">
                  <a16:creationId xmlns:a16="http://schemas.microsoft.com/office/drawing/2014/main" id="{D992EDA7-3C77-4FA0-0BB4-5E991DEF9BB2}"/>
                </a:ext>
              </a:extLst>
            </p:cNvPr>
            <p:cNvSpPr/>
            <p:nvPr/>
          </p:nvSpPr>
          <p:spPr>
            <a:xfrm>
              <a:off x="3412275" y="4474825"/>
              <a:ext cx="34650" cy="55425"/>
            </a:xfrm>
            <a:custGeom>
              <a:avLst/>
              <a:gdLst/>
              <a:ahLst/>
              <a:cxnLst/>
              <a:rect l="l" t="t" r="r" b="b"/>
              <a:pathLst>
                <a:path w="1386" h="2217" extrusionOk="0">
                  <a:moveTo>
                    <a:pt x="271" y="1"/>
                  </a:moveTo>
                  <a:cubicBezTo>
                    <a:pt x="262" y="1"/>
                    <a:pt x="253" y="1"/>
                    <a:pt x="244" y="2"/>
                  </a:cubicBezTo>
                  <a:cubicBezTo>
                    <a:pt x="141" y="12"/>
                    <a:pt x="57" y="105"/>
                    <a:pt x="19" y="218"/>
                  </a:cubicBezTo>
                  <a:cubicBezTo>
                    <a:pt x="1" y="321"/>
                    <a:pt x="10" y="424"/>
                    <a:pt x="19" y="526"/>
                  </a:cubicBezTo>
                  <a:cubicBezTo>
                    <a:pt x="66" y="929"/>
                    <a:pt x="244" y="1341"/>
                    <a:pt x="450" y="1668"/>
                  </a:cubicBezTo>
                  <a:cubicBezTo>
                    <a:pt x="572" y="1827"/>
                    <a:pt x="684" y="2005"/>
                    <a:pt x="843" y="2145"/>
                  </a:cubicBezTo>
                  <a:cubicBezTo>
                    <a:pt x="898" y="2197"/>
                    <a:pt x="953" y="2216"/>
                    <a:pt x="1010" y="2216"/>
                  </a:cubicBezTo>
                  <a:cubicBezTo>
                    <a:pt x="1129" y="2216"/>
                    <a:pt x="1253" y="2133"/>
                    <a:pt x="1386" y="2089"/>
                  </a:cubicBezTo>
                  <a:cubicBezTo>
                    <a:pt x="1227" y="1425"/>
                    <a:pt x="955" y="807"/>
                    <a:pt x="590" y="246"/>
                  </a:cubicBezTo>
                  <a:cubicBezTo>
                    <a:pt x="520" y="131"/>
                    <a:pt x="408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732;p43">
              <a:extLst>
                <a:ext uri="{FF2B5EF4-FFF2-40B4-BE49-F238E27FC236}">
                  <a16:creationId xmlns:a16="http://schemas.microsoft.com/office/drawing/2014/main" id="{5BCB20C4-7C83-D91F-3057-7615D0418509}"/>
                </a:ext>
              </a:extLst>
            </p:cNvPr>
            <p:cNvSpPr/>
            <p:nvPr/>
          </p:nvSpPr>
          <p:spPr>
            <a:xfrm>
              <a:off x="3377650" y="4507175"/>
              <a:ext cx="53600" cy="42150"/>
            </a:xfrm>
            <a:custGeom>
              <a:avLst/>
              <a:gdLst/>
              <a:ahLst/>
              <a:cxnLst/>
              <a:rect l="l" t="t" r="r" b="b"/>
              <a:pathLst>
                <a:path w="2144" h="1686" extrusionOk="0">
                  <a:moveTo>
                    <a:pt x="340" y="0"/>
                  </a:moveTo>
                  <a:cubicBezTo>
                    <a:pt x="253" y="0"/>
                    <a:pt x="168" y="29"/>
                    <a:pt x="104" y="93"/>
                  </a:cubicBezTo>
                  <a:cubicBezTo>
                    <a:pt x="10" y="187"/>
                    <a:pt x="1" y="337"/>
                    <a:pt x="38" y="468"/>
                  </a:cubicBezTo>
                  <a:cubicBezTo>
                    <a:pt x="85" y="589"/>
                    <a:pt x="169" y="702"/>
                    <a:pt x="263" y="795"/>
                  </a:cubicBezTo>
                  <a:cubicBezTo>
                    <a:pt x="544" y="1085"/>
                    <a:pt x="880" y="1319"/>
                    <a:pt x="1227" y="1469"/>
                  </a:cubicBezTo>
                  <a:cubicBezTo>
                    <a:pt x="1414" y="1553"/>
                    <a:pt x="1601" y="1609"/>
                    <a:pt x="1807" y="1656"/>
                  </a:cubicBezTo>
                  <a:cubicBezTo>
                    <a:pt x="1861" y="1671"/>
                    <a:pt x="1896" y="1685"/>
                    <a:pt x="1928" y="1685"/>
                  </a:cubicBezTo>
                  <a:cubicBezTo>
                    <a:pt x="1957" y="1685"/>
                    <a:pt x="1981" y="1673"/>
                    <a:pt x="2013" y="1637"/>
                  </a:cubicBezTo>
                  <a:cubicBezTo>
                    <a:pt x="2022" y="1619"/>
                    <a:pt x="2144" y="1329"/>
                    <a:pt x="2134" y="1319"/>
                  </a:cubicBezTo>
                  <a:cubicBezTo>
                    <a:pt x="1695" y="936"/>
                    <a:pt x="1255" y="543"/>
                    <a:pt x="787" y="206"/>
                  </a:cubicBezTo>
                  <a:cubicBezTo>
                    <a:pt x="693" y="121"/>
                    <a:pt x="572" y="56"/>
                    <a:pt x="459" y="18"/>
                  </a:cubicBezTo>
                  <a:cubicBezTo>
                    <a:pt x="421" y="7"/>
                    <a:pt x="380" y="0"/>
                    <a:pt x="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733;p43">
              <a:extLst>
                <a:ext uri="{FF2B5EF4-FFF2-40B4-BE49-F238E27FC236}">
                  <a16:creationId xmlns:a16="http://schemas.microsoft.com/office/drawing/2014/main" id="{2D404B32-E6CA-C36F-387B-44094C5EEF80}"/>
                </a:ext>
              </a:extLst>
            </p:cNvPr>
            <p:cNvSpPr/>
            <p:nvPr/>
          </p:nvSpPr>
          <p:spPr>
            <a:xfrm>
              <a:off x="3419525" y="4518525"/>
              <a:ext cx="67650" cy="69425"/>
            </a:xfrm>
            <a:custGeom>
              <a:avLst/>
              <a:gdLst/>
              <a:ahLst/>
              <a:cxnLst/>
              <a:rect l="l" t="t" r="r" b="b"/>
              <a:pathLst>
                <a:path w="2706" h="2777" extrusionOk="0">
                  <a:moveTo>
                    <a:pt x="1635" y="0"/>
                  </a:moveTo>
                  <a:cubicBezTo>
                    <a:pt x="1554" y="0"/>
                    <a:pt x="1473" y="9"/>
                    <a:pt x="1395" y="23"/>
                  </a:cubicBezTo>
                  <a:cubicBezTo>
                    <a:pt x="955" y="89"/>
                    <a:pt x="553" y="351"/>
                    <a:pt x="300" y="725"/>
                  </a:cubicBezTo>
                  <a:cubicBezTo>
                    <a:pt x="57" y="1099"/>
                    <a:pt x="1" y="1586"/>
                    <a:pt x="160" y="1998"/>
                  </a:cubicBezTo>
                  <a:cubicBezTo>
                    <a:pt x="323" y="2409"/>
                    <a:pt x="733" y="2777"/>
                    <a:pt x="1158" y="2777"/>
                  </a:cubicBezTo>
                  <a:cubicBezTo>
                    <a:pt x="1294" y="2777"/>
                    <a:pt x="1432" y="2739"/>
                    <a:pt x="1564" y="2653"/>
                  </a:cubicBezTo>
                  <a:cubicBezTo>
                    <a:pt x="1788" y="2512"/>
                    <a:pt x="2003" y="2362"/>
                    <a:pt x="2219" y="2222"/>
                  </a:cubicBezTo>
                  <a:cubicBezTo>
                    <a:pt x="2359" y="2119"/>
                    <a:pt x="2527" y="2007"/>
                    <a:pt x="2612" y="1857"/>
                  </a:cubicBezTo>
                  <a:cubicBezTo>
                    <a:pt x="2705" y="1679"/>
                    <a:pt x="2687" y="1483"/>
                    <a:pt x="2677" y="1286"/>
                  </a:cubicBezTo>
                  <a:cubicBezTo>
                    <a:pt x="2658" y="1071"/>
                    <a:pt x="2630" y="847"/>
                    <a:pt x="2546" y="650"/>
                  </a:cubicBezTo>
                  <a:cubicBezTo>
                    <a:pt x="2481" y="453"/>
                    <a:pt x="2350" y="266"/>
                    <a:pt x="2162" y="145"/>
                  </a:cubicBezTo>
                  <a:cubicBezTo>
                    <a:pt x="2001" y="41"/>
                    <a:pt x="1817" y="0"/>
                    <a:pt x="163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734;p43">
              <a:extLst>
                <a:ext uri="{FF2B5EF4-FFF2-40B4-BE49-F238E27FC236}">
                  <a16:creationId xmlns:a16="http://schemas.microsoft.com/office/drawing/2014/main" id="{A87AC6DF-E860-8509-33BF-F310C65B35DD}"/>
                </a:ext>
              </a:extLst>
            </p:cNvPr>
            <p:cNvSpPr/>
            <p:nvPr/>
          </p:nvSpPr>
          <p:spPr>
            <a:xfrm>
              <a:off x="3443875" y="4559750"/>
              <a:ext cx="49850" cy="41325"/>
            </a:xfrm>
            <a:custGeom>
              <a:avLst/>
              <a:gdLst/>
              <a:ahLst/>
              <a:cxnLst/>
              <a:rect l="l" t="t" r="r" b="b"/>
              <a:pathLst>
                <a:path w="1994" h="1653" extrusionOk="0">
                  <a:moveTo>
                    <a:pt x="1316" y="1"/>
                  </a:moveTo>
                  <a:cubicBezTo>
                    <a:pt x="1235" y="1"/>
                    <a:pt x="1153" y="12"/>
                    <a:pt x="1076" y="30"/>
                  </a:cubicBezTo>
                  <a:cubicBezTo>
                    <a:pt x="730" y="115"/>
                    <a:pt x="431" y="349"/>
                    <a:pt x="262" y="657"/>
                  </a:cubicBezTo>
                  <a:cubicBezTo>
                    <a:pt x="159" y="854"/>
                    <a:pt x="0" y="1359"/>
                    <a:pt x="159" y="1565"/>
                  </a:cubicBezTo>
                  <a:cubicBezTo>
                    <a:pt x="205" y="1629"/>
                    <a:pt x="285" y="1652"/>
                    <a:pt x="380" y="1652"/>
                  </a:cubicBezTo>
                  <a:cubicBezTo>
                    <a:pt x="576" y="1652"/>
                    <a:pt x="831" y="1550"/>
                    <a:pt x="945" y="1500"/>
                  </a:cubicBezTo>
                  <a:cubicBezTo>
                    <a:pt x="1179" y="1387"/>
                    <a:pt x="1376" y="1238"/>
                    <a:pt x="1572" y="1088"/>
                  </a:cubicBezTo>
                  <a:cubicBezTo>
                    <a:pt x="1750" y="957"/>
                    <a:pt x="1928" y="816"/>
                    <a:pt x="1965" y="611"/>
                  </a:cubicBezTo>
                  <a:cubicBezTo>
                    <a:pt x="1993" y="405"/>
                    <a:pt x="1872" y="199"/>
                    <a:pt x="1684" y="96"/>
                  </a:cubicBezTo>
                  <a:cubicBezTo>
                    <a:pt x="1571" y="28"/>
                    <a:pt x="1443" y="1"/>
                    <a:pt x="13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735;p43">
              <a:extLst>
                <a:ext uri="{FF2B5EF4-FFF2-40B4-BE49-F238E27FC236}">
                  <a16:creationId xmlns:a16="http://schemas.microsoft.com/office/drawing/2014/main" id="{54C22D81-5CEB-9011-19DE-AC637FAA3BC1}"/>
                </a:ext>
              </a:extLst>
            </p:cNvPr>
            <p:cNvSpPr/>
            <p:nvPr/>
          </p:nvSpPr>
          <p:spPr>
            <a:xfrm>
              <a:off x="3446675" y="4564925"/>
              <a:ext cx="118175" cy="165675"/>
            </a:xfrm>
            <a:custGeom>
              <a:avLst/>
              <a:gdLst/>
              <a:ahLst/>
              <a:cxnLst/>
              <a:rect l="l" t="t" r="r" b="b"/>
              <a:pathLst>
                <a:path w="4727" h="6627" extrusionOk="0">
                  <a:moveTo>
                    <a:pt x="1276" y="0"/>
                  </a:moveTo>
                  <a:cubicBezTo>
                    <a:pt x="1190" y="0"/>
                    <a:pt x="1104" y="9"/>
                    <a:pt x="1020" y="29"/>
                  </a:cubicBezTo>
                  <a:cubicBezTo>
                    <a:pt x="459" y="160"/>
                    <a:pt x="94" y="750"/>
                    <a:pt x="47" y="1321"/>
                  </a:cubicBezTo>
                  <a:cubicBezTo>
                    <a:pt x="0" y="1901"/>
                    <a:pt x="216" y="2462"/>
                    <a:pt x="459" y="2986"/>
                  </a:cubicBezTo>
                  <a:cubicBezTo>
                    <a:pt x="655" y="3379"/>
                    <a:pt x="871" y="3772"/>
                    <a:pt x="1114" y="4165"/>
                  </a:cubicBezTo>
                  <a:cubicBezTo>
                    <a:pt x="1411" y="4600"/>
                    <a:pt x="3089" y="6626"/>
                    <a:pt x="4064" y="6626"/>
                  </a:cubicBezTo>
                  <a:cubicBezTo>
                    <a:pt x="4285" y="6626"/>
                    <a:pt x="4470" y="6522"/>
                    <a:pt x="4595" y="6271"/>
                  </a:cubicBezTo>
                  <a:cubicBezTo>
                    <a:pt x="4726" y="6028"/>
                    <a:pt x="4679" y="5747"/>
                    <a:pt x="4632" y="5476"/>
                  </a:cubicBezTo>
                  <a:cubicBezTo>
                    <a:pt x="4352" y="3978"/>
                    <a:pt x="3790" y="2537"/>
                    <a:pt x="2976" y="1255"/>
                  </a:cubicBezTo>
                  <a:cubicBezTo>
                    <a:pt x="2752" y="900"/>
                    <a:pt x="2508" y="563"/>
                    <a:pt x="2181" y="319"/>
                  </a:cubicBezTo>
                  <a:cubicBezTo>
                    <a:pt x="1923" y="128"/>
                    <a:pt x="1595" y="0"/>
                    <a:pt x="127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736;p43">
              <a:extLst>
                <a:ext uri="{FF2B5EF4-FFF2-40B4-BE49-F238E27FC236}">
                  <a16:creationId xmlns:a16="http://schemas.microsoft.com/office/drawing/2014/main" id="{FAED9985-02D0-C274-CBC2-A027D711F23D}"/>
                </a:ext>
              </a:extLst>
            </p:cNvPr>
            <p:cNvSpPr/>
            <p:nvPr/>
          </p:nvSpPr>
          <p:spPr>
            <a:xfrm>
              <a:off x="3457975" y="4606100"/>
              <a:ext cx="69150" cy="95550"/>
            </a:xfrm>
            <a:custGeom>
              <a:avLst/>
              <a:gdLst/>
              <a:ahLst/>
              <a:cxnLst/>
              <a:rect l="l" t="t" r="r" b="b"/>
              <a:pathLst>
                <a:path w="2766" h="3822" extrusionOk="0">
                  <a:moveTo>
                    <a:pt x="23" y="1"/>
                  </a:moveTo>
                  <a:cubicBezTo>
                    <a:pt x="10" y="1"/>
                    <a:pt x="1" y="11"/>
                    <a:pt x="7" y="29"/>
                  </a:cubicBezTo>
                  <a:cubicBezTo>
                    <a:pt x="213" y="806"/>
                    <a:pt x="587" y="1536"/>
                    <a:pt x="1074" y="2191"/>
                  </a:cubicBezTo>
                  <a:cubicBezTo>
                    <a:pt x="1308" y="2509"/>
                    <a:pt x="1560" y="2808"/>
                    <a:pt x="1841" y="3089"/>
                  </a:cubicBezTo>
                  <a:cubicBezTo>
                    <a:pt x="1981" y="3230"/>
                    <a:pt x="2131" y="3370"/>
                    <a:pt x="2300" y="3501"/>
                  </a:cubicBezTo>
                  <a:cubicBezTo>
                    <a:pt x="2431" y="3604"/>
                    <a:pt x="2580" y="3754"/>
                    <a:pt x="2739" y="3819"/>
                  </a:cubicBezTo>
                  <a:cubicBezTo>
                    <a:pt x="2743" y="3821"/>
                    <a:pt x="2746" y="3822"/>
                    <a:pt x="2749" y="3822"/>
                  </a:cubicBezTo>
                  <a:cubicBezTo>
                    <a:pt x="2761" y="3822"/>
                    <a:pt x="2766" y="3806"/>
                    <a:pt x="2758" y="3791"/>
                  </a:cubicBezTo>
                  <a:cubicBezTo>
                    <a:pt x="2636" y="3641"/>
                    <a:pt x="2449" y="3538"/>
                    <a:pt x="2309" y="3407"/>
                  </a:cubicBezTo>
                  <a:cubicBezTo>
                    <a:pt x="2159" y="3276"/>
                    <a:pt x="2019" y="3155"/>
                    <a:pt x="1878" y="3014"/>
                  </a:cubicBezTo>
                  <a:cubicBezTo>
                    <a:pt x="1598" y="2724"/>
                    <a:pt x="1336" y="2425"/>
                    <a:pt x="1120" y="2107"/>
                  </a:cubicBezTo>
                  <a:cubicBezTo>
                    <a:pt x="662" y="1461"/>
                    <a:pt x="306" y="750"/>
                    <a:pt x="44" y="11"/>
                  </a:cubicBezTo>
                  <a:cubicBezTo>
                    <a:pt x="38" y="4"/>
                    <a:pt x="30" y="1"/>
                    <a:pt x="23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737;p43">
              <a:extLst>
                <a:ext uri="{FF2B5EF4-FFF2-40B4-BE49-F238E27FC236}">
                  <a16:creationId xmlns:a16="http://schemas.microsoft.com/office/drawing/2014/main" id="{DF24C50E-C4AE-6ED6-8CFB-0F0A416010DB}"/>
                </a:ext>
              </a:extLst>
            </p:cNvPr>
            <p:cNvSpPr/>
            <p:nvPr/>
          </p:nvSpPr>
          <p:spPr>
            <a:xfrm>
              <a:off x="3479825" y="4626925"/>
              <a:ext cx="33400" cy="41975"/>
            </a:xfrm>
            <a:custGeom>
              <a:avLst/>
              <a:gdLst/>
              <a:ahLst/>
              <a:cxnLst/>
              <a:rect l="l" t="t" r="r" b="b"/>
              <a:pathLst>
                <a:path w="1336" h="1679" extrusionOk="0">
                  <a:moveTo>
                    <a:pt x="24" y="1"/>
                  </a:moveTo>
                  <a:cubicBezTo>
                    <a:pt x="12" y="1"/>
                    <a:pt x="0" y="11"/>
                    <a:pt x="13" y="29"/>
                  </a:cubicBezTo>
                  <a:cubicBezTo>
                    <a:pt x="134" y="357"/>
                    <a:pt x="312" y="665"/>
                    <a:pt x="527" y="937"/>
                  </a:cubicBezTo>
                  <a:cubicBezTo>
                    <a:pt x="630" y="1077"/>
                    <a:pt x="742" y="1208"/>
                    <a:pt x="873" y="1339"/>
                  </a:cubicBezTo>
                  <a:cubicBezTo>
                    <a:pt x="995" y="1451"/>
                    <a:pt x="1135" y="1601"/>
                    <a:pt x="1285" y="1667"/>
                  </a:cubicBezTo>
                  <a:cubicBezTo>
                    <a:pt x="1291" y="1675"/>
                    <a:pt x="1298" y="1678"/>
                    <a:pt x="1305" y="1678"/>
                  </a:cubicBezTo>
                  <a:cubicBezTo>
                    <a:pt x="1321" y="1678"/>
                    <a:pt x="1336" y="1658"/>
                    <a:pt x="1323" y="1639"/>
                  </a:cubicBezTo>
                  <a:cubicBezTo>
                    <a:pt x="1276" y="1573"/>
                    <a:pt x="1201" y="1526"/>
                    <a:pt x="1145" y="1461"/>
                  </a:cubicBezTo>
                  <a:cubicBezTo>
                    <a:pt x="1089" y="1405"/>
                    <a:pt x="1014" y="1349"/>
                    <a:pt x="958" y="1292"/>
                  </a:cubicBezTo>
                  <a:cubicBezTo>
                    <a:pt x="827" y="1171"/>
                    <a:pt x="714" y="1040"/>
                    <a:pt x="602" y="899"/>
                  </a:cubicBezTo>
                  <a:cubicBezTo>
                    <a:pt x="387" y="637"/>
                    <a:pt x="200" y="329"/>
                    <a:pt x="41" y="10"/>
                  </a:cubicBezTo>
                  <a:cubicBezTo>
                    <a:pt x="37" y="4"/>
                    <a:pt x="30" y="1"/>
                    <a:pt x="24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738;p43">
              <a:extLst>
                <a:ext uri="{FF2B5EF4-FFF2-40B4-BE49-F238E27FC236}">
                  <a16:creationId xmlns:a16="http://schemas.microsoft.com/office/drawing/2014/main" id="{A84E8B5B-3A5D-9E59-6FED-F24A33FC7BB2}"/>
                </a:ext>
              </a:extLst>
            </p:cNvPr>
            <p:cNvSpPr/>
            <p:nvPr/>
          </p:nvSpPr>
          <p:spPr>
            <a:xfrm>
              <a:off x="3534400" y="4640575"/>
              <a:ext cx="453650" cy="423250"/>
            </a:xfrm>
            <a:custGeom>
              <a:avLst/>
              <a:gdLst/>
              <a:ahLst/>
              <a:cxnLst/>
              <a:rect l="l" t="t" r="r" b="b"/>
              <a:pathLst>
                <a:path w="18146" h="16930" extrusionOk="0">
                  <a:moveTo>
                    <a:pt x="5326" y="0"/>
                  </a:moveTo>
                  <a:cubicBezTo>
                    <a:pt x="4674" y="0"/>
                    <a:pt x="4022" y="7"/>
                    <a:pt x="3369" y="16"/>
                  </a:cubicBezTo>
                  <a:cubicBezTo>
                    <a:pt x="2836" y="26"/>
                    <a:pt x="2293" y="45"/>
                    <a:pt x="1778" y="204"/>
                  </a:cubicBezTo>
                  <a:cubicBezTo>
                    <a:pt x="1273" y="372"/>
                    <a:pt x="637" y="821"/>
                    <a:pt x="543" y="1355"/>
                  </a:cubicBezTo>
                  <a:cubicBezTo>
                    <a:pt x="1" y="4190"/>
                    <a:pt x="197" y="7063"/>
                    <a:pt x="1152" y="9786"/>
                  </a:cubicBezTo>
                  <a:cubicBezTo>
                    <a:pt x="2097" y="12509"/>
                    <a:pt x="3753" y="14989"/>
                    <a:pt x="5933" y="16898"/>
                  </a:cubicBezTo>
                  <a:cubicBezTo>
                    <a:pt x="6066" y="16920"/>
                    <a:pt x="6199" y="16929"/>
                    <a:pt x="6331" y="16929"/>
                  </a:cubicBezTo>
                  <a:cubicBezTo>
                    <a:pt x="7001" y="16929"/>
                    <a:pt x="7665" y="16683"/>
                    <a:pt x="8329" y="16496"/>
                  </a:cubicBezTo>
                  <a:cubicBezTo>
                    <a:pt x="11239" y="15635"/>
                    <a:pt x="13841" y="13688"/>
                    <a:pt x="15506" y="11152"/>
                  </a:cubicBezTo>
                  <a:cubicBezTo>
                    <a:pt x="17181" y="8616"/>
                    <a:pt x="18145" y="5594"/>
                    <a:pt x="17780" y="2571"/>
                  </a:cubicBezTo>
                  <a:cubicBezTo>
                    <a:pt x="17369" y="2038"/>
                    <a:pt x="16639" y="1514"/>
                    <a:pt x="16030" y="1224"/>
                  </a:cubicBezTo>
                  <a:cubicBezTo>
                    <a:pt x="14945" y="709"/>
                    <a:pt x="13747" y="512"/>
                    <a:pt x="12549" y="372"/>
                  </a:cubicBezTo>
                  <a:cubicBezTo>
                    <a:pt x="10154" y="85"/>
                    <a:pt x="7742" y="0"/>
                    <a:pt x="532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739;p43">
              <a:extLst>
                <a:ext uri="{FF2B5EF4-FFF2-40B4-BE49-F238E27FC236}">
                  <a16:creationId xmlns:a16="http://schemas.microsoft.com/office/drawing/2014/main" id="{0F351733-7D3D-105D-FB72-1C2FCFB31881}"/>
                </a:ext>
              </a:extLst>
            </p:cNvPr>
            <p:cNvSpPr/>
            <p:nvPr/>
          </p:nvSpPr>
          <p:spPr>
            <a:xfrm>
              <a:off x="3563875" y="4738200"/>
              <a:ext cx="390400" cy="55050"/>
            </a:xfrm>
            <a:custGeom>
              <a:avLst/>
              <a:gdLst/>
              <a:ahLst/>
              <a:cxnLst/>
              <a:rect l="l" t="t" r="r" b="b"/>
              <a:pathLst>
                <a:path w="15616" h="2202" extrusionOk="0">
                  <a:moveTo>
                    <a:pt x="3973" y="1"/>
                  </a:moveTo>
                  <a:cubicBezTo>
                    <a:pt x="3803" y="1"/>
                    <a:pt x="3633" y="2"/>
                    <a:pt x="3463" y="4"/>
                  </a:cubicBezTo>
                  <a:cubicBezTo>
                    <a:pt x="2892" y="23"/>
                    <a:pt x="2331" y="42"/>
                    <a:pt x="1769" y="89"/>
                  </a:cubicBezTo>
                  <a:cubicBezTo>
                    <a:pt x="1198" y="135"/>
                    <a:pt x="609" y="163"/>
                    <a:pt x="66" y="304"/>
                  </a:cubicBezTo>
                  <a:cubicBezTo>
                    <a:pt x="1" y="313"/>
                    <a:pt x="19" y="407"/>
                    <a:pt x="75" y="407"/>
                  </a:cubicBezTo>
                  <a:cubicBezTo>
                    <a:pt x="581" y="407"/>
                    <a:pt x="1095" y="332"/>
                    <a:pt x="1591" y="304"/>
                  </a:cubicBezTo>
                  <a:cubicBezTo>
                    <a:pt x="2097" y="266"/>
                    <a:pt x="2602" y="238"/>
                    <a:pt x="3089" y="220"/>
                  </a:cubicBezTo>
                  <a:cubicBezTo>
                    <a:pt x="3406" y="208"/>
                    <a:pt x="3723" y="203"/>
                    <a:pt x="4040" y="203"/>
                  </a:cubicBezTo>
                  <a:cubicBezTo>
                    <a:pt x="4734" y="203"/>
                    <a:pt x="5427" y="228"/>
                    <a:pt x="6121" y="266"/>
                  </a:cubicBezTo>
                  <a:cubicBezTo>
                    <a:pt x="8133" y="397"/>
                    <a:pt x="10144" y="706"/>
                    <a:pt x="12110" y="1202"/>
                  </a:cubicBezTo>
                  <a:cubicBezTo>
                    <a:pt x="13223" y="1483"/>
                    <a:pt x="14318" y="1810"/>
                    <a:pt x="15394" y="2185"/>
                  </a:cubicBezTo>
                  <a:cubicBezTo>
                    <a:pt x="15418" y="2196"/>
                    <a:pt x="15441" y="2201"/>
                    <a:pt x="15460" y="2201"/>
                  </a:cubicBezTo>
                  <a:cubicBezTo>
                    <a:pt x="15586" y="2201"/>
                    <a:pt x="15616" y="1999"/>
                    <a:pt x="15478" y="1951"/>
                  </a:cubicBezTo>
                  <a:cubicBezTo>
                    <a:pt x="13560" y="1240"/>
                    <a:pt x="11576" y="753"/>
                    <a:pt x="9546" y="425"/>
                  </a:cubicBezTo>
                  <a:cubicBezTo>
                    <a:pt x="7701" y="142"/>
                    <a:pt x="5841" y="1"/>
                    <a:pt x="3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740;p43">
              <a:extLst>
                <a:ext uri="{FF2B5EF4-FFF2-40B4-BE49-F238E27FC236}">
                  <a16:creationId xmlns:a16="http://schemas.microsoft.com/office/drawing/2014/main" id="{5E527A33-74EC-E03A-C513-6E2FC836ECAE}"/>
                </a:ext>
              </a:extLst>
            </p:cNvPr>
            <p:cNvSpPr/>
            <p:nvPr/>
          </p:nvSpPr>
          <p:spPr>
            <a:xfrm>
              <a:off x="3697400" y="4708775"/>
              <a:ext cx="106300" cy="95125"/>
            </a:xfrm>
            <a:custGeom>
              <a:avLst/>
              <a:gdLst/>
              <a:ahLst/>
              <a:cxnLst/>
              <a:rect l="l" t="t" r="r" b="b"/>
              <a:pathLst>
                <a:path w="4252" h="3805" extrusionOk="0">
                  <a:moveTo>
                    <a:pt x="2181" y="0"/>
                  </a:moveTo>
                  <a:cubicBezTo>
                    <a:pt x="2154" y="0"/>
                    <a:pt x="2126" y="1"/>
                    <a:pt x="2099" y="2"/>
                  </a:cubicBezTo>
                  <a:cubicBezTo>
                    <a:pt x="1304" y="40"/>
                    <a:pt x="574" y="620"/>
                    <a:pt x="359" y="1397"/>
                  </a:cubicBezTo>
                  <a:cubicBezTo>
                    <a:pt x="1" y="2700"/>
                    <a:pt x="1093" y="3805"/>
                    <a:pt x="2253" y="3805"/>
                  </a:cubicBezTo>
                  <a:cubicBezTo>
                    <a:pt x="2642" y="3805"/>
                    <a:pt x="3038" y="3681"/>
                    <a:pt x="3390" y="3399"/>
                  </a:cubicBezTo>
                  <a:cubicBezTo>
                    <a:pt x="4008" y="2894"/>
                    <a:pt x="4251" y="1977"/>
                    <a:pt x="3971" y="1228"/>
                  </a:cubicBezTo>
                  <a:cubicBezTo>
                    <a:pt x="3699" y="505"/>
                    <a:pt x="2948" y="0"/>
                    <a:pt x="2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741;p43">
              <a:extLst>
                <a:ext uri="{FF2B5EF4-FFF2-40B4-BE49-F238E27FC236}">
                  <a16:creationId xmlns:a16="http://schemas.microsoft.com/office/drawing/2014/main" id="{CD02CD24-6AAC-7C94-00BF-ACFA63E918BB}"/>
                </a:ext>
              </a:extLst>
            </p:cNvPr>
            <p:cNvSpPr/>
            <p:nvPr/>
          </p:nvSpPr>
          <p:spPr>
            <a:xfrm>
              <a:off x="3707400" y="4717650"/>
              <a:ext cx="87400" cy="77500"/>
            </a:xfrm>
            <a:custGeom>
              <a:avLst/>
              <a:gdLst/>
              <a:ahLst/>
              <a:cxnLst/>
              <a:rect l="l" t="t" r="r" b="b"/>
              <a:pathLst>
                <a:path w="3496" h="3100" extrusionOk="0">
                  <a:moveTo>
                    <a:pt x="1807" y="1"/>
                  </a:moveTo>
                  <a:cubicBezTo>
                    <a:pt x="1780" y="1"/>
                    <a:pt x="1754" y="1"/>
                    <a:pt x="1727" y="3"/>
                  </a:cubicBezTo>
                  <a:cubicBezTo>
                    <a:pt x="1072" y="22"/>
                    <a:pt x="473" y="499"/>
                    <a:pt x="295" y="1135"/>
                  </a:cubicBezTo>
                  <a:cubicBezTo>
                    <a:pt x="1" y="2202"/>
                    <a:pt x="900" y="3100"/>
                    <a:pt x="1850" y="3100"/>
                  </a:cubicBezTo>
                  <a:cubicBezTo>
                    <a:pt x="2167" y="3100"/>
                    <a:pt x="2490" y="3000"/>
                    <a:pt x="2775" y="2773"/>
                  </a:cubicBezTo>
                  <a:cubicBezTo>
                    <a:pt x="3290" y="2361"/>
                    <a:pt x="3496" y="1612"/>
                    <a:pt x="3262" y="1004"/>
                  </a:cubicBezTo>
                  <a:cubicBezTo>
                    <a:pt x="3037" y="421"/>
                    <a:pt x="2434" y="1"/>
                    <a:pt x="1807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742;p43">
              <a:extLst>
                <a:ext uri="{FF2B5EF4-FFF2-40B4-BE49-F238E27FC236}">
                  <a16:creationId xmlns:a16="http://schemas.microsoft.com/office/drawing/2014/main" id="{FE8D593E-3F0B-7AA7-92DB-C5B40622A3D6}"/>
                </a:ext>
              </a:extLst>
            </p:cNvPr>
            <p:cNvSpPr/>
            <p:nvPr/>
          </p:nvSpPr>
          <p:spPr>
            <a:xfrm>
              <a:off x="3978900" y="4710225"/>
              <a:ext cx="3525" cy="54525"/>
            </a:xfrm>
            <a:custGeom>
              <a:avLst/>
              <a:gdLst/>
              <a:ahLst/>
              <a:cxnLst/>
              <a:rect l="l" t="t" r="r" b="b"/>
              <a:pathLst>
                <a:path w="141" h="2181" extrusionOk="0">
                  <a:moveTo>
                    <a:pt x="76" y="0"/>
                  </a:moveTo>
                  <a:cubicBezTo>
                    <a:pt x="59" y="0"/>
                    <a:pt x="42" y="10"/>
                    <a:pt x="38" y="28"/>
                  </a:cubicBezTo>
                  <a:cubicBezTo>
                    <a:pt x="0" y="206"/>
                    <a:pt x="28" y="403"/>
                    <a:pt x="28" y="581"/>
                  </a:cubicBezTo>
                  <a:lnTo>
                    <a:pt x="28" y="1123"/>
                  </a:lnTo>
                  <a:lnTo>
                    <a:pt x="28" y="1675"/>
                  </a:lnTo>
                  <a:lnTo>
                    <a:pt x="28" y="1966"/>
                  </a:lnTo>
                  <a:cubicBezTo>
                    <a:pt x="28" y="2040"/>
                    <a:pt x="10" y="2125"/>
                    <a:pt x="56" y="2181"/>
                  </a:cubicBezTo>
                  <a:lnTo>
                    <a:pt x="66" y="2181"/>
                  </a:lnTo>
                  <a:cubicBezTo>
                    <a:pt x="122" y="2125"/>
                    <a:pt x="103" y="2040"/>
                    <a:pt x="103" y="1966"/>
                  </a:cubicBezTo>
                  <a:lnTo>
                    <a:pt x="113" y="1675"/>
                  </a:lnTo>
                  <a:cubicBezTo>
                    <a:pt x="113" y="1488"/>
                    <a:pt x="131" y="1310"/>
                    <a:pt x="131" y="1123"/>
                  </a:cubicBezTo>
                  <a:lnTo>
                    <a:pt x="131" y="581"/>
                  </a:lnTo>
                  <a:cubicBezTo>
                    <a:pt x="122" y="403"/>
                    <a:pt x="141" y="206"/>
                    <a:pt x="122" y="28"/>
                  </a:cubicBezTo>
                  <a:cubicBezTo>
                    <a:pt x="113" y="10"/>
                    <a:pt x="9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743;p43">
              <a:extLst>
                <a:ext uri="{FF2B5EF4-FFF2-40B4-BE49-F238E27FC236}">
                  <a16:creationId xmlns:a16="http://schemas.microsoft.com/office/drawing/2014/main" id="{70ABEAFA-926E-AE63-CB92-C1045093CA8F}"/>
                </a:ext>
              </a:extLst>
            </p:cNvPr>
            <p:cNvSpPr/>
            <p:nvPr/>
          </p:nvSpPr>
          <p:spPr>
            <a:xfrm>
              <a:off x="3540025" y="4644025"/>
              <a:ext cx="43750" cy="74350"/>
            </a:xfrm>
            <a:custGeom>
              <a:avLst/>
              <a:gdLst/>
              <a:ahLst/>
              <a:cxnLst/>
              <a:rect l="l" t="t" r="r" b="b"/>
              <a:pathLst>
                <a:path w="1750" h="2974" extrusionOk="0">
                  <a:moveTo>
                    <a:pt x="1694" y="0"/>
                  </a:moveTo>
                  <a:cubicBezTo>
                    <a:pt x="1123" y="47"/>
                    <a:pt x="655" y="440"/>
                    <a:pt x="384" y="936"/>
                  </a:cubicBezTo>
                  <a:cubicBezTo>
                    <a:pt x="225" y="1226"/>
                    <a:pt x="140" y="1563"/>
                    <a:pt x="94" y="1890"/>
                  </a:cubicBezTo>
                  <a:cubicBezTo>
                    <a:pt x="66" y="2068"/>
                    <a:pt x="47" y="2255"/>
                    <a:pt x="47" y="2433"/>
                  </a:cubicBezTo>
                  <a:cubicBezTo>
                    <a:pt x="38" y="2592"/>
                    <a:pt x="0" y="2817"/>
                    <a:pt x="56" y="2967"/>
                  </a:cubicBezTo>
                  <a:cubicBezTo>
                    <a:pt x="56" y="2971"/>
                    <a:pt x="59" y="2974"/>
                    <a:pt x="63" y="2974"/>
                  </a:cubicBezTo>
                  <a:cubicBezTo>
                    <a:pt x="68" y="2974"/>
                    <a:pt x="75" y="2971"/>
                    <a:pt x="84" y="2967"/>
                  </a:cubicBezTo>
                  <a:cubicBezTo>
                    <a:pt x="131" y="2845"/>
                    <a:pt x="112" y="2695"/>
                    <a:pt x="112" y="2564"/>
                  </a:cubicBezTo>
                  <a:cubicBezTo>
                    <a:pt x="131" y="2405"/>
                    <a:pt x="140" y="2255"/>
                    <a:pt x="150" y="2087"/>
                  </a:cubicBezTo>
                  <a:cubicBezTo>
                    <a:pt x="187" y="1741"/>
                    <a:pt x="253" y="1385"/>
                    <a:pt x="412" y="1067"/>
                  </a:cubicBezTo>
                  <a:cubicBezTo>
                    <a:pt x="655" y="571"/>
                    <a:pt x="1114" y="131"/>
                    <a:pt x="1694" y="84"/>
                  </a:cubicBezTo>
                  <a:cubicBezTo>
                    <a:pt x="1699" y="86"/>
                    <a:pt x="1703" y="87"/>
                    <a:pt x="1707" y="87"/>
                  </a:cubicBezTo>
                  <a:cubicBezTo>
                    <a:pt x="1750" y="87"/>
                    <a:pt x="1745" y="0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744;p43">
              <a:extLst>
                <a:ext uri="{FF2B5EF4-FFF2-40B4-BE49-F238E27FC236}">
                  <a16:creationId xmlns:a16="http://schemas.microsoft.com/office/drawing/2014/main" id="{22E09ECB-AE74-D2C5-749D-470280D213F7}"/>
                </a:ext>
              </a:extLst>
            </p:cNvPr>
            <p:cNvSpPr/>
            <p:nvPr/>
          </p:nvSpPr>
          <p:spPr>
            <a:xfrm>
              <a:off x="3596400" y="4638625"/>
              <a:ext cx="344350" cy="34175"/>
            </a:xfrm>
            <a:custGeom>
              <a:avLst/>
              <a:gdLst/>
              <a:ahLst/>
              <a:cxnLst/>
              <a:rect l="l" t="t" r="r" b="b"/>
              <a:pathLst>
                <a:path w="13774" h="1367" extrusionOk="0">
                  <a:moveTo>
                    <a:pt x="3191" y="1"/>
                  </a:moveTo>
                  <a:cubicBezTo>
                    <a:pt x="2143" y="1"/>
                    <a:pt x="1086" y="10"/>
                    <a:pt x="47" y="85"/>
                  </a:cubicBezTo>
                  <a:cubicBezTo>
                    <a:pt x="0" y="85"/>
                    <a:pt x="0" y="151"/>
                    <a:pt x="47" y="151"/>
                  </a:cubicBezTo>
                  <a:cubicBezTo>
                    <a:pt x="1008" y="131"/>
                    <a:pt x="1971" y="118"/>
                    <a:pt x="2933" y="118"/>
                  </a:cubicBezTo>
                  <a:cubicBezTo>
                    <a:pt x="5616" y="118"/>
                    <a:pt x="8300" y="220"/>
                    <a:pt x="10958" y="572"/>
                  </a:cubicBezTo>
                  <a:cubicBezTo>
                    <a:pt x="11894" y="703"/>
                    <a:pt x="12830" y="899"/>
                    <a:pt x="13663" y="1358"/>
                  </a:cubicBezTo>
                  <a:cubicBezTo>
                    <a:pt x="13672" y="1364"/>
                    <a:pt x="13681" y="1366"/>
                    <a:pt x="13690" y="1366"/>
                  </a:cubicBezTo>
                  <a:cubicBezTo>
                    <a:pt x="13737" y="1366"/>
                    <a:pt x="13774" y="1296"/>
                    <a:pt x="13719" y="1264"/>
                  </a:cubicBezTo>
                  <a:cubicBezTo>
                    <a:pt x="12998" y="862"/>
                    <a:pt x="12203" y="656"/>
                    <a:pt x="11379" y="525"/>
                  </a:cubicBezTo>
                  <a:cubicBezTo>
                    <a:pt x="10519" y="385"/>
                    <a:pt x="9639" y="319"/>
                    <a:pt x="8759" y="244"/>
                  </a:cubicBezTo>
                  <a:cubicBezTo>
                    <a:pt x="6916" y="94"/>
                    <a:pt x="5054" y="10"/>
                    <a:pt x="3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745;p43">
              <a:extLst>
                <a:ext uri="{FF2B5EF4-FFF2-40B4-BE49-F238E27FC236}">
                  <a16:creationId xmlns:a16="http://schemas.microsoft.com/office/drawing/2014/main" id="{5DD86D03-0826-F47B-E392-C49B90A80106}"/>
                </a:ext>
              </a:extLst>
            </p:cNvPr>
            <p:cNvSpPr/>
            <p:nvPr/>
          </p:nvSpPr>
          <p:spPr>
            <a:xfrm>
              <a:off x="3727775" y="4836075"/>
              <a:ext cx="202850" cy="204350"/>
            </a:xfrm>
            <a:custGeom>
              <a:avLst/>
              <a:gdLst/>
              <a:ahLst/>
              <a:cxnLst/>
              <a:rect l="l" t="t" r="r" b="b"/>
              <a:pathLst>
                <a:path w="8114" h="8174" extrusionOk="0">
                  <a:moveTo>
                    <a:pt x="8060" y="0"/>
                  </a:moveTo>
                  <a:cubicBezTo>
                    <a:pt x="8041" y="0"/>
                    <a:pt x="8022" y="12"/>
                    <a:pt x="8015" y="38"/>
                  </a:cubicBezTo>
                  <a:cubicBezTo>
                    <a:pt x="7575" y="1536"/>
                    <a:pt x="6901" y="2949"/>
                    <a:pt x="5937" y="4174"/>
                  </a:cubicBezTo>
                  <a:cubicBezTo>
                    <a:pt x="4992" y="5382"/>
                    <a:pt x="3813" y="6374"/>
                    <a:pt x="2475" y="7103"/>
                  </a:cubicBezTo>
                  <a:cubicBezTo>
                    <a:pt x="1708" y="7525"/>
                    <a:pt x="884" y="7833"/>
                    <a:pt x="42" y="8105"/>
                  </a:cubicBezTo>
                  <a:cubicBezTo>
                    <a:pt x="0" y="8113"/>
                    <a:pt x="18" y="8173"/>
                    <a:pt x="55" y="8173"/>
                  </a:cubicBezTo>
                  <a:cubicBezTo>
                    <a:pt x="60" y="8173"/>
                    <a:pt x="65" y="8172"/>
                    <a:pt x="70" y="8170"/>
                  </a:cubicBezTo>
                  <a:cubicBezTo>
                    <a:pt x="1577" y="7833"/>
                    <a:pt x="3008" y="7057"/>
                    <a:pt x="4206" y="6093"/>
                  </a:cubicBezTo>
                  <a:cubicBezTo>
                    <a:pt x="5441" y="5110"/>
                    <a:pt x="6452" y="3884"/>
                    <a:pt x="7182" y="2490"/>
                  </a:cubicBezTo>
                  <a:cubicBezTo>
                    <a:pt x="7594" y="1723"/>
                    <a:pt x="7902" y="899"/>
                    <a:pt x="8108" y="57"/>
                  </a:cubicBezTo>
                  <a:cubicBezTo>
                    <a:pt x="8114" y="24"/>
                    <a:pt x="8087" y="0"/>
                    <a:pt x="806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746;p43">
              <a:extLst>
                <a:ext uri="{FF2B5EF4-FFF2-40B4-BE49-F238E27FC236}">
                  <a16:creationId xmlns:a16="http://schemas.microsoft.com/office/drawing/2014/main" id="{FCEB6FE2-E09A-6DAE-EEAF-45AE15C34EA8}"/>
                </a:ext>
              </a:extLst>
            </p:cNvPr>
            <p:cNvSpPr/>
            <p:nvPr/>
          </p:nvSpPr>
          <p:spPr>
            <a:xfrm>
              <a:off x="3766650" y="4869800"/>
              <a:ext cx="128825" cy="137750"/>
            </a:xfrm>
            <a:custGeom>
              <a:avLst/>
              <a:gdLst/>
              <a:ahLst/>
              <a:cxnLst/>
              <a:rect l="l" t="t" r="r" b="b"/>
              <a:pathLst>
                <a:path w="5153" h="5510" extrusionOk="0">
                  <a:moveTo>
                    <a:pt x="5100" y="0"/>
                  </a:moveTo>
                  <a:cubicBezTo>
                    <a:pt x="5088" y="0"/>
                    <a:pt x="5078" y="6"/>
                    <a:pt x="5075" y="18"/>
                  </a:cubicBezTo>
                  <a:cubicBezTo>
                    <a:pt x="4869" y="449"/>
                    <a:pt x="4691" y="907"/>
                    <a:pt x="4438" y="1328"/>
                  </a:cubicBezTo>
                  <a:cubicBezTo>
                    <a:pt x="4195" y="1777"/>
                    <a:pt x="3914" y="2199"/>
                    <a:pt x="3596" y="2592"/>
                  </a:cubicBezTo>
                  <a:cubicBezTo>
                    <a:pt x="2988" y="3368"/>
                    <a:pt x="2267" y="4042"/>
                    <a:pt x="1472" y="4613"/>
                  </a:cubicBezTo>
                  <a:cubicBezTo>
                    <a:pt x="1013" y="4940"/>
                    <a:pt x="536" y="5221"/>
                    <a:pt x="31" y="5455"/>
                  </a:cubicBezTo>
                  <a:cubicBezTo>
                    <a:pt x="1" y="5470"/>
                    <a:pt x="19" y="5510"/>
                    <a:pt x="47" y="5510"/>
                  </a:cubicBezTo>
                  <a:cubicBezTo>
                    <a:pt x="54" y="5510"/>
                    <a:pt x="61" y="5507"/>
                    <a:pt x="68" y="5502"/>
                  </a:cubicBezTo>
                  <a:cubicBezTo>
                    <a:pt x="1884" y="4678"/>
                    <a:pt x="3409" y="3275"/>
                    <a:pt x="4429" y="1562"/>
                  </a:cubicBezTo>
                  <a:cubicBezTo>
                    <a:pt x="4710" y="1094"/>
                    <a:pt x="4991" y="580"/>
                    <a:pt x="5140" y="46"/>
                  </a:cubicBezTo>
                  <a:cubicBezTo>
                    <a:pt x="5153" y="21"/>
                    <a:pt x="5124" y="0"/>
                    <a:pt x="510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747;p43">
              <a:extLst>
                <a:ext uri="{FF2B5EF4-FFF2-40B4-BE49-F238E27FC236}">
                  <a16:creationId xmlns:a16="http://schemas.microsoft.com/office/drawing/2014/main" id="{8598C1AD-1FD0-8B85-DA28-F5325B02FF82}"/>
                </a:ext>
              </a:extLst>
            </p:cNvPr>
            <p:cNvSpPr/>
            <p:nvPr/>
          </p:nvSpPr>
          <p:spPr>
            <a:xfrm>
              <a:off x="3742300" y="4729650"/>
              <a:ext cx="9925" cy="9575"/>
            </a:xfrm>
            <a:custGeom>
              <a:avLst/>
              <a:gdLst/>
              <a:ahLst/>
              <a:cxnLst/>
              <a:rect l="l" t="t" r="r" b="b"/>
              <a:pathLst>
                <a:path w="397" h="383" extrusionOk="0">
                  <a:moveTo>
                    <a:pt x="247" y="0"/>
                  </a:moveTo>
                  <a:cubicBezTo>
                    <a:pt x="163" y="0"/>
                    <a:pt x="78" y="47"/>
                    <a:pt x="50" y="112"/>
                  </a:cubicBezTo>
                  <a:cubicBezTo>
                    <a:pt x="1" y="229"/>
                    <a:pt x="39" y="382"/>
                    <a:pt x="153" y="382"/>
                  </a:cubicBezTo>
                  <a:cubicBezTo>
                    <a:pt x="168" y="382"/>
                    <a:pt x="183" y="380"/>
                    <a:pt x="200" y="374"/>
                  </a:cubicBezTo>
                  <a:cubicBezTo>
                    <a:pt x="247" y="365"/>
                    <a:pt x="303" y="337"/>
                    <a:pt x="340" y="300"/>
                  </a:cubicBezTo>
                  <a:cubicBezTo>
                    <a:pt x="378" y="271"/>
                    <a:pt x="397" y="225"/>
                    <a:pt x="397" y="159"/>
                  </a:cubicBezTo>
                  <a:cubicBezTo>
                    <a:pt x="397" y="84"/>
                    <a:pt x="331" y="9"/>
                    <a:pt x="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748;p43">
              <a:extLst>
                <a:ext uri="{FF2B5EF4-FFF2-40B4-BE49-F238E27FC236}">
                  <a16:creationId xmlns:a16="http://schemas.microsoft.com/office/drawing/2014/main" id="{7DD1C4AE-9582-3F4A-41A3-0F3700B0583F}"/>
                </a:ext>
              </a:extLst>
            </p:cNvPr>
            <p:cNvSpPr/>
            <p:nvPr/>
          </p:nvSpPr>
          <p:spPr>
            <a:xfrm>
              <a:off x="3729975" y="4743200"/>
              <a:ext cx="6350" cy="6900"/>
            </a:xfrm>
            <a:custGeom>
              <a:avLst/>
              <a:gdLst/>
              <a:ahLst/>
              <a:cxnLst/>
              <a:rect l="l" t="t" r="r" b="b"/>
              <a:pathLst>
                <a:path w="254" h="276" extrusionOk="0">
                  <a:moveTo>
                    <a:pt x="131" y="1"/>
                  </a:moveTo>
                  <a:cubicBezTo>
                    <a:pt x="118" y="1"/>
                    <a:pt x="105" y="3"/>
                    <a:pt x="94" y="10"/>
                  </a:cubicBezTo>
                  <a:cubicBezTo>
                    <a:pt x="47" y="29"/>
                    <a:pt x="1" y="76"/>
                    <a:pt x="1" y="132"/>
                  </a:cubicBezTo>
                  <a:cubicBezTo>
                    <a:pt x="1" y="204"/>
                    <a:pt x="50" y="275"/>
                    <a:pt x="111" y="275"/>
                  </a:cubicBezTo>
                  <a:cubicBezTo>
                    <a:pt x="130" y="275"/>
                    <a:pt x="149" y="269"/>
                    <a:pt x="169" y="253"/>
                  </a:cubicBezTo>
                  <a:cubicBezTo>
                    <a:pt x="207" y="225"/>
                    <a:pt x="225" y="207"/>
                    <a:pt x="235" y="169"/>
                  </a:cubicBezTo>
                  <a:cubicBezTo>
                    <a:pt x="253" y="132"/>
                    <a:pt x="253" y="104"/>
                    <a:pt x="235" y="66"/>
                  </a:cubicBezTo>
                  <a:cubicBezTo>
                    <a:pt x="220" y="31"/>
                    <a:pt x="174" y="1"/>
                    <a:pt x="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749;p43">
              <a:extLst>
                <a:ext uri="{FF2B5EF4-FFF2-40B4-BE49-F238E27FC236}">
                  <a16:creationId xmlns:a16="http://schemas.microsoft.com/office/drawing/2014/main" id="{D8CBCC50-9113-597C-FB4E-FD0D2CF4BAE3}"/>
                </a:ext>
              </a:extLst>
            </p:cNvPr>
            <p:cNvSpPr/>
            <p:nvPr/>
          </p:nvSpPr>
          <p:spPr>
            <a:xfrm>
              <a:off x="3803200" y="4255275"/>
              <a:ext cx="41425" cy="86750"/>
            </a:xfrm>
            <a:custGeom>
              <a:avLst/>
              <a:gdLst/>
              <a:ahLst/>
              <a:cxnLst/>
              <a:rect l="l" t="t" r="r" b="b"/>
              <a:pathLst>
                <a:path w="1657" h="3470" extrusionOk="0">
                  <a:moveTo>
                    <a:pt x="1479" y="0"/>
                  </a:moveTo>
                  <a:cubicBezTo>
                    <a:pt x="1453" y="0"/>
                    <a:pt x="1430" y="10"/>
                    <a:pt x="1414" y="35"/>
                  </a:cubicBezTo>
                  <a:cubicBezTo>
                    <a:pt x="665" y="1008"/>
                    <a:pt x="160" y="2178"/>
                    <a:pt x="1" y="3394"/>
                  </a:cubicBezTo>
                  <a:cubicBezTo>
                    <a:pt x="120" y="3446"/>
                    <a:pt x="271" y="3469"/>
                    <a:pt x="422" y="3469"/>
                  </a:cubicBezTo>
                  <a:cubicBezTo>
                    <a:pt x="518" y="3469"/>
                    <a:pt x="615" y="3459"/>
                    <a:pt x="702" y="3441"/>
                  </a:cubicBezTo>
                  <a:cubicBezTo>
                    <a:pt x="702" y="2374"/>
                    <a:pt x="1002" y="1307"/>
                    <a:pt x="1554" y="400"/>
                  </a:cubicBezTo>
                  <a:cubicBezTo>
                    <a:pt x="1601" y="316"/>
                    <a:pt x="1657" y="222"/>
                    <a:pt x="1638" y="128"/>
                  </a:cubicBezTo>
                  <a:cubicBezTo>
                    <a:pt x="1618" y="62"/>
                    <a:pt x="1542" y="0"/>
                    <a:pt x="14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750;p43">
              <a:extLst>
                <a:ext uri="{FF2B5EF4-FFF2-40B4-BE49-F238E27FC236}">
                  <a16:creationId xmlns:a16="http://schemas.microsoft.com/office/drawing/2014/main" id="{04B26494-1DD2-3F76-C25E-2A08E8CF7F36}"/>
                </a:ext>
              </a:extLst>
            </p:cNvPr>
            <p:cNvSpPr/>
            <p:nvPr/>
          </p:nvSpPr>
          <p:spPr>
            <a:xfrm>
              <a:off x="3825200" y="4216875"/>
              <a:ext cx="47050" cy="48100"/>
            </a:xfrm>
            <a:custGeom>
              <a:avLst/>
              <a:gdLst/>
              <a:ahLst/>
              <a:cxnLst/>
              <a:rect l="l" t="t" r="r" b="b"/>
              <a:pathLst>
                <a:path w="1882" h="1924" extrusionOk="0">
                  <a:moveTo>
                    <a:pt x="1127" y="1"/>
                  </a:moveTo>
                  <a:cubicBezTo>
                    <a:pt x="970" y="1"/>
                    <a:pt x="808" y="46"/>
                    <a:pt x="665" y="120"/>
                  </a:cubicBezTo>
                  <a:cubicBezTo>
                    <a:pt x="421" y="251"/>
                    <a:pt x="206" y="457"/>
                    <a:pt x="103" y="719"/>
                  </a:cubicBezTo>
                  <a:cubicBezTo>
                    <a:pt x="0" y="972"/>
                    <a:pt x="0" y="1281"/>
                    <a:pt x="141" y="1524"/>
                  </a:cubicBezTo>
                  <a:cubicBezTo>
                    <a:pt x="293" y="1803"/>
                    <a:pt x="541" y="1924"/>
                    <a:pt x="801" y="1924"/>
                  </a:cubicBezTo>
                  <a:cubicBezTo>
                    <a:pt x="1098" y="1924"/>
                    <a:pt x="1410" y="1765"/>
                    <a:pt x="1610" y="1505"/>
                  </a:cubicBezTo>
                  <a:cubicBezTo>
                    <a:pt x="1806" y="1234"/>
                    <a:pt x="1881" y="878"/>
                    <a:pt x="1797" y="570"/>
                  </a:cubicBezTo>
                  <a:cubicBezTo>
                    <a:pt x="1750" y="392"/>
                    <a:pt x="1657" y="223"/>
                    <a:pt x="1516" y="120"/>
                  </a:cubicBezTo>
                  <a:cubicBezTo>
                    <a:pt x="1402" y="37"/>
                    <a:pt x="1266" y="1"/>
                    <a:pt x="1127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751;p43">
              <a:extLst>
                <a:ext uri="{FF2B5EF4-FFF2-40B4-BE49-F238E27FC236}">
                  <a16:creationId xmlns:a16="http://schemas.microsoft.com/office/drawing/2014/main" id="{6722BA13-511D-F14A-E66B-2F983B83E9F4}"/>
                </a:ext>
              </a:extLst>
            </p:cNvPr>
            <p:cNvSpPr/>
            <p:nvPr/>
          </p:nvSpPr>
          <p:spPr>
            <a:xfrm>
              <a:off x="3832925" y="4232125"/>
              <a:ext cx="35800" cy="28275"/>
            </a:xfrm>
            <a:custGeom>
              <a:avLst/>
              <a:gdLst/>
              <a:ahLst/>
              <a:cxnLst/>
              <a:rect l="l" t="t" r="r" b="b"/>
              <a:pathLst>
                <a:path w="1432" h="1131" extrusionOk="0">
                  <a:moveTo>
                    <a:pt x="1296" y="1"/>
                  </a:moveTo>
                  <a:cubicBezTo>
                    <a:pt x="1273" y="1"/>
                    <a:pt x="1248" y="23"/>
                    <a:pt x="1254" y="53"/>
                  </a:cubicBezTo>
                  <a:cubicBezTo>
                    <a:pt x="1338" y="362"/>
                    <a:pt x="1207" y="727"/>
                    <a:pt x="936" y="914"/>
                  </a:cubicBezTo>
                  <a:cubicBezTo>
                    <a:pt x="807" y="1000"/>
                    <a:pt x="655" y="1046"/>
                    <a:pt x="501" y="1046"/>
                  </a:cubicBezTo>
                  <a:cubicBezTo>
                    <a:pt x="487" y="1046"/>
                    <a:pt x="473" y="1046"/>
                    <a:pt x="459" y="1045"/>
                  </a:cubicBezTo>
                  <a:cubicBezTo>
                    <a:pt x="374" y="1045"/>
                    <a:pt x="300" y="1017"/>
                    <a:pt x="215" y="989"/>
                  </a:cubicBezTo>
                  <a:cubicBezTo>
                    <a:pt x="169" y="970"/>
                    <a:pt x="131" y="951"/>
                    <a:pt x="94" y="923"/>
                  </a:cubicBezTo>
                  <a:cubicBezTo>
                    <a:pt x="79" y="916"/>
                    <a:pt x="57" y="902"/>
                    <a:pt x="35" y="902"/>
                  </a:cubicBezTo>
                  <a:cubicBezTo>
                    <a:pt x="30" y="902"/>
                    <a:pt x="24" y="903"/>
                    <a:pt x="19" y="905"/>
                  </a:cubicBezTo>
                  <a:lnTo>
                    <a:pt x="0" y="914"/>
                  </a:lnTo>
                  <a:cubicBezTo>
                    <a:pt x="0" y="980"/>
                    <a:pt x="131" y="1036"/>
                    <a:pt x="187" y="1064"/>
                  </a:cubicBezTo>
                  <a:cubicBezTo>
                    <a:pt x="271" y="1101"/>
                    <a:pt x="365" y="1129"/>
                    <a:pt x="449" y="1129"/>
                  </a:cubicBezTo>
                  <a:cubicBezTo>
                    <a:pt x="465" y="1130"/>
                    <a:pt x="480" y="1130"/>
                    <a:pt x="496" y="1130"/>
                  </a:cubicBezTo>
                  <a:cubicBezTo>
                    <a:pt x="669" y="1130"/>
                    <a:pt x="847" y="1083"/>
                    <a:pt x="1001" y="980"/>
                  </a:cubicBezTo>
                  <a:cubicBezTo>
                    <a:pt x="1291" y="774"/>
                    <a:pt x="1432" y="381"/>
                    <a:pt x="1329" y="25"/>
                  </a:cubicBezTo>
                  <a:cubicBezTo>
                    <a:pt x="1322" y="8"/>
                    <a:pt x="1309" y="1"/>
                    <a:pt x="129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752;p43">
              <a:extLst>
                <a:ext uri="{FF2B5EF4-FFF2-40B4-BE49-F238E27FC236}">
                  <a16:creationId xmlns:a16="http://schemas.microsoft.com/office/drawing/2014/main" id="{6DB9CEEB-2529-92E6-1610-FD8323C5EB4F}"/>
                </a:ext>
              </a:extLst>
            </p:cNvPr>
            <p:cNvSpPr/>
            <p:nvPr/>
          </p:nvSpPr>
          <p:spPr>
            <a:xfrm>
              <a:off x="3588900" y="4325950"/>
              <a:ext cx="379500" cy="276200"/>
            </a:xfrm>
            <a:custGeom>
              <a:avLst/>
              <a:gdLst/>
              <a:ahLst/>
              <a:cxnLst/>
              <a:rect l="l" t="t" r="r" b="b"/>
              <a:pathLst>
                <a:path w="15180" h="11048" extrusionOk="0">
                  <a:moveTo>
                    <a:pt x="8193" y="0"/>
                  </a:moveTo>
                  <a:cubicBezTo>
                    <a:pt x="6763" y="0"/>
                    <a:pt x="5328" y="370"/>
                    <a:pt x="4053" y="1007"/>
                  </a:cubicBezTo>
                  <a:cubicBezTo>
                    <a:pt x="2930" y="1569"/>
                    <a:pt x="1919" y="2336"/>
                    <a:pt x="1180" y="3328"/>
                  </a:cubicBezTo>
                  <a:cubicBezTo>
                    <a:pt x="441" y="4320"/>
                    <a:pt x="1" y="5536"/>
                    <a:pt x="57" y="6762"/>
                  </a:cubicBezTo>
                  <a:cubicBezTo>
                    <a:pt x="76" y="7389"/>
                    <a:pt x="254" y="7997"/>
                    <a:pt x="544" y="8568"/>
                  </a:cubicBezTo>
                  <a:cubicBezTo>
                    <a:pt x="806" y="9055"/>
                    <a:pt x="1068" y="9410"/>
                    <a:pt x="1517" y="9747"/>
                  </a:cubicBezTo>
                  <a:cubicBezTo>
                    <a:pt x="1975" y="10103"/>
                    <a:pt x="3098" y="10449"/>
                    <a:pt x="3669" y="10571"/>
                  </a:cubicBezTo>
                  <a:cubicBezTo>
                    <a:pt x="5063" y="10852"/>
                    <a:pt x="6149" y="10898"/>
                    <a:pt x="7571" y="10992"/>
                  </a:cubicBezTo>
                  <a:cubicBezTo>
                    <a:pt x="8111" y="11025"/>
                    <a:pt x="8647" y="11047"/>
                    <a:pt x="9178" y="11047"/>
                  </a:cubicBezTo>
                  <a:cubicBezTo>
                    <a:pt x="10598" y="11047"/>
                    <a:pt x="11984" y="10889"/>
                    <a:pt x="13326" y="10365"/>
                  </a:cubicBezTo>
                  <a:cubicBezTo>
                    <a:pt x="13879" y="10159"/>
                    <a:pt x="14534" y="9747"/>
                    <a:pt x="14842" y="9261"/>
                  </a:cubicBezTo>
                  <a:cubicBezTo>
                    <a:pt x="15104" y="8821"/>
                    <a:pt x="15142" y="8288"/>
                    <a:pt x="15161" y="7782"/>
                  </a:cubicBezTo>
                  <a:cubicBezTo>
                    <a:pt x="15179" y="6182"/>
                    <a:pt x="14964" y="4516"/>
                    <a:pt x="14141" y="3141"/>
                  </a:cubicBezTo>
                  <a:cubicBezTo>
                    <a:pt x="13167" y="1541"/>
                    <a:pt x="11427" y="464"/>
                    <a:pt x="9565" y="118"/>
                  </a:cubicBezTo>
                  <a:cubicBezTo>
                    <a:pt x="9112" y="38"/>
                    <a:pt x="8653" y="0"/>
                    <a:pt x="8193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753;p43">
              <a:extLst>
                <a:ext uri="{FF2B5EF4-FFF2-40B4-BE49-F238E27FC236}">
                  <a16:creationId xmlns:a16="http://schemas.microsoft.com/office/drawing/2014/main" id="{F7FEDBFC-80D6-424D-5B05-68558744044B}"/>
                </a:ext>
              </a:extLst>
            </p:cNvPr>
            <p:cNvSpPr/>
            <p:nvPr/>
          </p:nvSpPr>
          <p:spPr>
            <a:xfrm>
              <a:off x="3645750" y="4388125"/>
              <a:ext cx="272575" cy="170375"/>
            </a:xfrm>
            <a:custGeom>
              <a:avLst/>
              <a:gdLst/>
              <a:ahLst/>
              <a:cxnLst/>
              <a:rect l="l" t="t" r="r" b="b"/>
              <a:pathLst>
                <a:path w="10903" h="6815" extrusionOk="0">
                  <a:moveTo>
                    <a:pt x="5206" y="1"/>
                  </a:moveTo>
                  <a:cubicBezTo>
                    <a:pt x="4235" y="1"/>
                    <a:pt x="3260" y="63"/>
                    <a:pt x="2293" y="148"/>
                  </a:cubicBezTo>
                  <a:cubicBezTo>
                    <a:pt x="1807" y="195"/>
                    <a:pt x="1283" y="251"/>
                    <a:pt x="927" y="588"/>
                  </a:cubicBezTo>
                  <a:cubicBezTo>
                    <a:pt x="609" y="897"/>
                    <a:pt x="497" y="1327"/>
                    <a:pt x="413" y="1749"/>
                  </a:cubicBezTo>
                  <a:cubicBezTo>
                    <a:pt x="207" y="2731"/>
                    <a:pt x="76" y="3751"/>
                    <a:pt x="29" y="4762"/>
                  </a:cubicBezTo>
                  <a:cubicBezTo>
                    <a:pt x="1" y="5183"/>
                    <a:pt x="48" y="5716"/>
                    <a:pt x="422" y="6006"/>
                  </a:cubicBezTo>
                  <a:cubicBezTo>
                    <a:pt x="778" y="6268"/>
                    <a:pt x="1433" y="6259"/>
                    <a:pt x="1854" y="6315"/>
                  </a:cubicBezTo>
                  <a:cubicBezTo>
                    <a:pt x="3098" y="6502"/>
                    <a:pt x="4352" y="6643"/>
                    <a:pt x="5616" y="6736"/>
                  </a:cubicBezTo>
                  <a:cubicBezTo>
                    <a:pt x="6270" y="6780"/>
                    <a:pt x="6929" y="6815"/>
                    <a:pt x="7587" y="6815"/>
                  </a:cubicBezTo>
                  <a:cubicBezTo>
                    <a:pt x="7926" y="6815"/>
                    <a:pt x="8264" y="6805"/>
                    <a:pt x="8601" y="6783"/>
                  </a:cubicBezTo>
                  <a:cubicBezTo>
                    <a:pt x="9059" y="6755"/>
                    <a:pt x="9536" y="6689"/>
                    <a:pt x="9901" y="6409"/>
                  </a:cubicBezTo>
                  <a:cubicBezTo>
                    <a:pt x="10351" y="6044"/>
                    <a:pt x="10510" y="5417"/>
                    <a:pt x="10603" y="4827"/>
                  </a:cubicBezTo>
                  <a:cubicBezTo>
                    <a:pt x="10744" y="3994"/>
                    <a:pt x="10837" y="3162"/>
                    <a:pt x="10884" y="2319"/>
                  </a:cubicBezTo>
                  <a:cubicBezTo>
                    <a:pt x="10903" y="1908"/>
                    <a:pt x="10903" y="1449"/>
                    <a:pt x="10641" y="1122"/>
                  </a:cubicBezTo>
                  <a:cubicBezTo>
                    <a:pt x="10453" y="888"/>
                    <a:pt x="10154" y="766"/>
                    <a:pt x="9873" y="672"/>
                  </a:cubicBezTo>
                  <a:cubicBezTo>
                    <a:pt x="8370" y="167"/>
                    <a:pt x="6794" y="1"/>
                    <a:pt x="5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754;p43">
              <a:extLst>
                <a:ext uri="{FF2B5EF4-FFF2-40B4-BE49-F238E27FC236}">
                  <a16:creationId xmlns:a16="http://schemas.microsoft.com/office/drawing/2014/main" id="{E097EC00-41BD-AB71-AD08-4200652854DB}"/>
                </a:ext>
              </a:extLst>
            </p:cNvPr>
            <p:cNvSpPr/>
            <p:nvPr/>
          </p:nvSpPr>
          <p:spPr>
            <a:xfrm>
              <a:off x="3694900" y="4432450"/>
              <a:ext cx="54275" cy="38725"/>
            </a:xfrm>
            <a:custGeom>
              <a:avLst/>
              <a:gdLst/>
              <a:ahLst/>
              <a:cxnLst/>
              <a:rect l="l" t="t" r="r" b="b"/>
              <a:pathLst>
                <a:path w="2171" h="1549" extrusionOk="0">
                  <a:moveTo>
                    <a:pt x="1166" y="0"/>
                  </a:moveTo>
                  <a:cubicBezTo>
                    <a:pt x="891" y="0"/>
                    <a:pt x="630" y="151"/>
                    <a:pt x="449" y="341"/>
                  </a:cubicBezTo>
                  <a:cubicBezTo>
                    <a:pt x="225" y="574"/>
                    <a:pt x="94" y="893"/>
                    <a:pt x="19" y="1211"/>
                  </a:cubicBezTo>
                  <a:cubicBezTo>
                    <a:pt x="0" y="1254"/>
                    <a:pt x="43" y="1289"/>
                    <a:pt x="82" y="1289"/>
                  </a:cubicBezTo>
                  <a:cubicBezTo>
                    <a:pt x="102" y="1289"/>
                    <a:pt x="121" y="1280"/>
                    <a:pt x="131" y="1258"/>
                  </a:cubicBezTo>
                  <a:cubicBezTo>
                    <a:pt x="318" y="838"/>
                    <a:pt x="565" y="224"/>
                    <a:pt x="1090" y="224"/>
                  </a:cubicBezTo>
                  <a:cubicBezTo>
                    <a:pt x="1116" y="224"/>
                    <a:pt x="1142" y="225"/>
                    <a:pt x="1170" y="228"/>
                  </a:cubicBezTo>
                  <a:cubicBezTo>
                    <a:pt x="1394" y="247"/>
                    <a:pt x="1581" y="415"/>
                    <a:pt x="1684" y="612"/>
                  </a:cubicBezTo>
                  <a:cubicBezTo>
                    <a:pt x="1741" y="724"/>
                    <a:pt x="1778" y="865"/>
                    <a:pt x="1806" y="996"/>
                  </a:cubicBezTo>
                  <a:cubicBezTo>
                    <a:pt x="1815" y="1136"/>
                    <a:pt x="1806" y="1286"/>
                    <a:pt x="1815" y="1426"/>
                  </a:cubicBezTo>
                  <a:cubicBezTo>
                    <a:pt x="1815" y="1501"/>
                    <a:pt x="1884" y="1549"/>
                    <a:pt x="1947" y="1549"/>
                  </a:cubicBezTo>
                  <a:cubicBezTo>
                    <a:pt x="1993" y="1549"/>
                    <a:pt x="2037" y="1523"/>
                    <a:pt x="2049" y="1463"/>
                  </a:cubicBezTo>
                  <a:cubicBezTo>
                    <a:pt x="2171" y="893"/>
                    <a:pt x="1900" y="60"/>
                    <a:pt x="1235" y="4"/>
                  </a:cubicBezTo>
                  <a:cubicBezTo>
                    <a:pt x="1212" y="1"/>
                    <a:pt x="1189" y="0"/>
                    <a:pt x="1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755;p43">
              <a:extLst>
                <a:ext uri="{FF2B5EF4-FFF2-40B4-BE49-F238E27FC236}">
                  <a16:creationId xmlns:a16="http://schemas.microsoft.com/office/drawing/2014/main" id="{F3B6302B-316D-E8E4-C709-618DD672B4CD}"/>
                </a:ext>
              </a:extLst>
            </p:cNvPr>
            <p:cNvSpPr/>
            <p:nvPr/>
          </p:nvSpPr>
          <p:spPr>
            <a:xfrm>
              <a:off x="3795250" y="4438525"/>
              <a:ext cx="59200" cy="39375"/>
            </a:xfrm>
            <a:custGeom>
              <a:avLst/>
              <a:gdLst/>
              <a:ahLst/>
              <a:cxnLst/>
              <a:rect l="l" t="t" r="r" b="b"/>
              <a:pathLst>
                <a:path w="2368" h="1575" extrusionOk="0">
                  <a:moveTo>
                    <a:pt x="1187" y="1"/>
                  </a:moveTo>
                  <a:cubicBezTo>
                    <a:pt x="848" y="1"/>
                    <a:pt x="513" y="152"/>
                    <a:pt x="291" y="434"/>
                  </a:cubicBezTo>
                  <a:cubicBezTo>
                    <a:pt x="122" y="659"/>
                    <a:pt x="0" y="987"/>
                    <a:pt x="85" y="1267"/>
                  </a:cubicBezTo>
                  <a:cubicBezTo>
                    <a:pt x="93" y="1303"/>
                    <a:pt x="118" y="1318"/>
                    <a:pt x="147" y="1318"/>
                  </a:cubicBezTo>
                  <a:cubicBezTo>
                    <a:pt x="186" y="1318"/>
                    <a:pt x="229" y="1288"/>
                    <a:pt x="234" y="1239"/>
                  </a:cubicBezTo>
                  <a:cubicBezTo>
                    <a:pt x="262" y="958"/>
                    <a:pt x="319" y="696"/>
                    <a:pt x="515" y="481"/>
                  </a:cubicBezTo>
                  <a:cubicBezTo>
                    <a:pt x="689" y="299"/>
                    <a:pt x="928" y="205"/>
                    <a:pt x="1176" y="205"/>
                  </a:cubicBezTo>
                  <a:cubicBezTo>
                    <a:pt x="1208" y="205"/>
                    <a:pt x="1241" y="207"/>
                    <a:pt x="1273" y="210"/>
                  </a:cubicBezTo>
                  <a:cubicBezTo>
                    <a:pt x="1554" y="247"/>
                    <a:pt x="1816" y="397"/>
                    <a:pt x="1956" y="650"/>
                  </a:cubicBezTo>
                  <a:cubicBezTo>
                    <a:pt x="2022" y="762"/>
                    <a:pt x="2069" y="893"/>
                    <a:pt x="2087" y="1033"/>
                  </a:cubicBezTo>
                  <a:cubicBezTo>
                    <a:pt x="2097" y="1174"/>
                    <a:pt x="2069" y="1305"/>
                    <a:pt x="2050" y="1436"/>
                  </a:cubicBezTo>
                  <a:cubicBezTo>
                    <a:pt x="2044" y="1509"/>
                    <a:pt x="2105" y="1574"/>
                    <a:pt x="2165" y="1574"/>
                  </a:cubicBezTo>
                  <a:cubicBezTo>
                    <a:pt x="2196" y="1574"/>
                    <a:pt x="2227" y="1556"/>
                    <a:pt x="2246" y="1511"/>
                  </a:cubicBezTo>
                  <a:cubicBezTo>
                    <a:pt x="2368" y="1277"/>
                    <a:pt x="2340" y="968"/>
                    <a:pt x="2246" y="734"/>
                  </a:cubicBezTo>
                  <a:cubicBezTo>
                    <a:pt x="2153" y="481"/>
                    <a:pt x="1975" y="275"/>
                    <a:pt x="1741" y="144"/>
                  </a:cubicBezTo>
                  <a:cubicBezTo>
                    <a:pt x="1567" y="47"/>
                    <a:pt x="1376" y="1"/>
                    <a:pt x="1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756;p43">
              <a:extLst>
                <a:ext uri="{FF2B5EF4-FFF2-40B4-BE49-F238E27FC236}">
                  <a16:creationId xmlns:a16="http://schemas.microsoft.com/office/drawing/2014/main" id="{CF1C4C85-B139-FAF3-4913-7EB31797C715}"/>
                </a:ext>
              </a:extLst>
            </p:cNvPr>
            <p:cNvSpPr/>
            <p:nvPr/>
          </p:nvSpPr>
          <p:spPr>
            <a:xfrm>
              <a:off x="3711500" y="4490400"/>
              <a:ext cx="112075" cy="34650"/>
            </a:xfrm>
            <a:custGeom>
              <a:avLst/>
              <a:gdLst/>
              <a:ahLst/>
              <a:cxnLst/>
              <a:rect l="l" t="t" r="r" b="b"/>
              <a:pathLst>
                <a:path w="4483" h="1386" extrusionOk="0">
                  <a:moveTo>
                    <a:pt x="2066" y="1"/>
                  </a:moveTo>
                  <a:cubicBezTo>
                    <a:pt x="2059" y="1"/>
                    <a:pt x="2053" y="3"/>
                    <a:pt x="2050" y="6"/>
                  </a:cubicBezTo>
                  <a:lnTo>
                    <a:pt x="2031" y="6"/>
                  </a:lnTo>
                  <a:cubicBezTo>
                    <a:pt x="1994" y="25"/>
                    <a:pt x="1966" y="44"/>
                    <a:pt x="1947" y="72"/>
                  </a:cubicBezTo>
                  <a:cubicBezTo>
                    <a:pt x="1919" y="91"/>
                    <a:pt x="1909" y="119"/>
                    <a:pt x="1891" y="137"/>
                  </a:cubicBezTo>
                  <a:cubicBezTo>
                    <a:pt x="1853" y="184"/>
                    <a:pt x="1816" y="231"/>
                    <a:pt x="1769" y="278"/>
                  </a:cubicBezTo>
                  <a:cubicBezTo>
                    <a:pt x="1732" y="325"/>
                    <a:pt x="1685" y="371"/>
                    <a:pt x="1657" y="427"/>
                  </a:cubicBezTo>
                  <a:cubicBezTo>
                    <a:pt x="1629" y="465"/>
                    <a:pt x="1610" y="502"/>
                    <a:pt x="1591" y="540"/>
                  </a:cubicBezTo>
                  <a:cubicBezTo>
                    <a:pt x="1479" y="512"/>
                    <a:pt x="1357" y="512"/>
                    <a:pt x="1254" y="512"/>
                  </a:cubicBezTo>
                  <a:cubicBezTo>
                    <a:pt x="1114" y="502"/>
                    <a:pt x="983" y="493"/>
                    <a:pt x="843" y="474"/>
                  </a:cubicBezTo>
                  <a:cubicBezTo>
                    <a:pt x="721" y="465"/>
                    <a:pt x="581" y="456"/>
                    <a:pt x="450" y="456"/>
                  </a:cubicBezTo>
                  <a:cubicBezTo>
                    <a:pt x="360" y="449"/>
                    <a:pt x="266" y="434"/>
                    <a:pt x="174" y="434"/>
                  </a:cubicBezTo>
                  <a:cubicBezTo>
                    <a:pt x="131" y="434"/>
                    <a:pt x="89" y="437"/>
                    <a:pt x="47" y="446"/>
                  </a:cubicBezTo>
                  <a:cubicBezTo>
                    <a:pt x="0" y="456"/>
                    <a:pt x="19" y="512"/>
                    <a:pt x="47" y="530"/>
                  </a:cubicBezTo>
                  <a:cubicBezTo>
                    <a:pt x="169" y="577"/>
                    <a:pt x="309" y="558"/>
                    <a:pt x="421" y="577"/>
                  </a:cubicBezTo>
                  <a:cubicBezTo>
                    <a:pt x="552" y="587"/>
                    <a:pt x="693" y="596"/>
                    <a:pt x="824" y="605"/>
                  </a:cubicBezTo>
                  <a:cubicBezTo>
                    <a:pt x="955" y="624"/>
                    <a:pt x="1095" y="633"/>
                    <a:pt x="1217" y="643"/>
                  </a:cubicBezTo>
                  <a:cubicBezTo>
                    <a:pt x="1330" y="651"/>
                    <a:pt x="1449" y="673"/>
                    <a:pt x="1564" y="673"/>
                  </a:cubicBezTo>
                  <a:cubicBezTo>
                    <a:pt x="1583" y="673"/>
                    <a:pt x="1601" y="672"/>
                    <a:pt x="1619" y="671"/>
                  </a:cubicBezTo>
                  <a:cubicBezTo>
                    <a:pt x="1638" y="671"/>
                    <a:pt x="1666" y="643"/>
                    <a:pt x="1666" y="633"/>
                  </a:cubicBezTo>
                  <a:cubicBezTo>
                    <a:pt x="1703" y="605"/>
                    <a:pt x="1732" y="577"/>
                    <a:pt x="1760" y="540"/>
                  </a:cubicBezTo>
                  <a:cubicBezTo>
                    <a:pt x="1806" y="493"/>
                    <a:pt x="1844" y="446"/>
                    <a:pt x="1872" y="399"/>
                  </a:cubicBezTo>
                  <a:lnTo>
                    <a:pt x="1984" y="259"/>
                  </a:lnTo>
                  <a:cubicBezTo>
                    <a:pt x="1994" y="250"/>
                    <a:pt x="2003" y="222"/>
                    <a:pt x="2012" y="212"/>
                  </a:cubicBezTo>
                  <a:cubicBezTo>
                    <a:pt x="2012" y="259"/>
                    <a:pt x="2031" y="306"/>
                    <a:pt x="2031" y="334"/>
                  </a:cubicBezTo>
                  <a:cubicBezTo>
                    <a:pt x="2040" y="456"/>
                    <a:pt x="2050" y="558"/>
                    <a:pt x="2078" y="680"/>
                  </a:cubicBezTo>
                  <a:cubicBezTo>
                    <a:pt x="2087" y="783"/>
                    <a:pt x="2106" y="905"/>
                    <a:pt x="2134" y="1008"/>
                  </a:cubicBezTo>
                  <a:cubicBezTo>
                    <a:pt x="2153" y="1111"/>
                    <a:pt x="2153" y="1242"/>
                    <a:pt x="2199" y="1345"/>
                  </a:cubicBezTo>
                  <a:cubicBezTo>
                    <a:pt x="2214" y="1373"/>
                    <a:pt x="2234" y="1385"/>
                    <a:pt x="2259" y="1385"/>
                  </a:cubicBezTo>
                  <a:cubicBezTo>
                    <a:pt x="2267" y="1385"/>
                    <a:pt x="2275" y="1384"/>
                    <a:pt x="2284" y="1382"/>
                  </a:cubicBezTo>
                  <a:cubicBezTo>
                    <a:pt x="2293" y="1382"/>
                    <a:pt x="2312" y="1382"/>
                    <a:pt x="2321" y="1373"/>
                  </a:cubicBezTo>
                  <a:cubicBezTo>
                    <a:pt x="2368" y="1326"/>
                    <a:pt x="2415" y="1260"/>
                    <a:pt x="2452" y="1204"/>
                  </a:cubicBezTo>
                  <a:lnTo>
                    <a:pt x="2555" y="1026"/>
                  </a:lnTo>
                  <a:lnTo>
                    <a:pt x="2761" y="680"/>
                  </a:lnTo>
                  <a:lnTo>
                    <a:pt x="2761" y="671"/>
                  </a:lnTo>
                  <a:cubicBezTo>
                    <a:pt x="2808" y="680"/>
                    <a:pt x="2855" y="680"/>
                    <a:pt x="2920" y="680"/>
                  </a:cubicBezTo>
                  <a:cubicBezTo>
                    <a:pt x="2986" y="680"/>
                    <a:pt x="3070" y="689"/>
                    <a:pt x="3135" y="689"/>
                  </a:cubicBezTo>
                  <a:cubicBezTo>
                    <a:pt x="3276" y="689"/>
                    <a:pt x="3416" y="699"/>
                    <a:pt x="3556" y="708"/>
                  </a:cubicBezTo>
                  <a:cubicBezTo>
                    <a:pt x="3856" y="727"/>
                    <a:pt x="4137" y="746"/>
                    <a:pt x="4427" y="774"/>
                  </a:cubicBezTo>
                  <a:cubicBezTo>
                    <a:pt x="4464" y="774"/>
                    <a:pt x="4483" y="746"/>
                    <a:pt x="4483" y="727"/>
                  </a:cubicBezTo>
                  <a:cubicBezTo>
                    <a:pt x="4483" y="718"/>
                    <a:pt x="4483" y="699"/>
                    <a:pt x="4473" y="689"/>
                  </a:cubicBezTo>
                  <a:cubicBezTo>
                    <a:pt x="4473" y="652"/>
                    <a:pt x="4436" y="643"/>
                    <a:pt x="4417" y="643"/>
                  </a:cubicBezTo>
                  <a:cubicBezTo>
                    <a:pt x="4118" y="624"/>
                    <a:pt x="3837" y="596"/>
                    <a:pt x="3547" y="587"/>
                  </a:cubicBezTo>
                  <a:cubicBezTo>
                    <a:pt x="3407" y="577"/>
                    <a:pt x="3266" y="577"/>
                    <a:pt x="3126" y="558"/>
                  </a:cubicBezTo>
                  <a:lnTo>
                    <a:pt x="2929" y="558"/>
                  </a:lnTo>
                  <a:cubicBezTo>
                    <a:pt x="2864" y="558"/>
                    <a:pt x="2780" y="558"/>
                    <a:pt x="2714" y="568"/>
                  </a:cubicBezTo>
                  <a:cubicBezTo>
                    <a:pt x="2714" y="568"/>
                    <a:pt x="2705" y="568"/>
                    <a:pt x="2705" y="587"/>
                  </a:cubicBezTo>
                  <a:cubicBezTo>
                    <a:pt x="2686" y="587"/>
                    <a:pt x="2677" y="596"/>
                    <a:pt x="2649" y="615"/>
                  </a:cubicBezTo>
                  <a:lnTo>
                    <a:pt x="2443" y="970"/>
                  </a:lnTo>
                  <a:lnTo>
                    <a:pt x="2330" y="1148"/>
                  </a:lnTo>
                  <a:cubicBezTo>
                    <a:pt x="2321" y="1157"/>
                    <a:pt x="2312" y="1176"/>
                    <a:pt x="2312" y="1195"/>
                  </a:cubicBezTo>
                  <a:cubicBezTo>
                    <a:pt x="2302" y="1129"/>
                    <a:pt x="2284" y="1064"/>
                    <a:pt x="2274" y="1008"/>
                  </a:cubicBezTo>
                  <a:cubicBezTo>
                    <a:pt x="2246" y="886"/>
                    <a:pt x="2237" y="774"/>
                    <a:pt x="2218" y="661"/>
                  </a:cubicBezTo>
                  <a:cubicBezTo>
                    <a:pt x="2209" y="558"/>
                    <a:pt x="2181" y="446"/>
                    <a:pt x="2171" y="334"/>
                  </a:cubicBezTo>
                  <a:cubicBezTo>
                    <a:pt x="2162" y="278"/>
                    <a:pt x="2143" y="231"/>
                    <a:pt x="2143" y="175"/>
                  </a:cubicBezTo>
                  <a:cubicBezTo>
                    <a:pt x="2134" y="119"/>
                    <a:pt x="2134" y="72"/>
                    <a:pt x="2097" y="25"/>
                  </a:cubicBezTo>
                  <a:cubicBezTo>
                    <a:pt x="2091" y="7"/>
                    <a:pt x="2077" y="1"/>
                    <a:pt x="2066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757;p43">
              <a:extLst>
                <a:ext uri="{FF2B5EF4-FFF2-40B4-BE49-F238E27FC236}">
                  <a16:creationId xmlns:a16="http://schemas.microsoft.com/office/drawing/2014/main" id="{8C8CDCAD-2C08-4BC9-D8A9-D95AAC9F28E2}"/>
                </a:ext>
              </a:extLst>
            </p:cNvPr>
            <p:cNvSpPr/>
            <p:nvPr/>
          </p:nvSpPr>
          <p:spPr>
            <a:xfrm>
              <a:off x="3735600" y="4561525"/>
              <a:ext cx="202425" cy="31525"/>
            </a:xfrm>
            <a:custGeom>
              <a:avLst/>
              <a:gdLst/>
              <a:ahLst/>
              <a:cxnLst/>
              <a:rect l="l" t="t" r="r" b="b"/>
              <a:pathLst>
                <a:path w="8097" h="1261" extrusionOk="0">
                  <a:moveTo>
                    <a:pt x="8016" y="1"/>
                  </a:moveTo>
                  <a:cubicBezTo>
                    <a:pt x="8008" y="1"/>
                    <a:pt x="8000" y="3"/>
                    <a:pt x="7992" y="6"/>
                  </a:cubicBezTo>
                  <a:cubicBezTo>
                    <a:pt x="7543" y="259"/>
                    <a:pt x="7103" y="474"/>
                    <a:pt x="6607" y="642"/>
                  </a:cubicBezTo>
                  <a:cubicBezTo>
                    <a:pt x="6130" y="802"/>
                    <a:pt x="5643" y="923"/>
                    <a:pt x="5147" y="1007"/>
                  </a:cubicBezTo>
                  <a:cubicBezTo>
                    <a:pt x="4490" y="1111"/>
                    <a:pt x="3826" y="1151"/>
                    <a:pt x="3161" y="1151"/>
                  </a:cubicBezTo>
                  <a:cubicBezTo>
                    <a:pt x="2747" y="1151"/>
                    <a:pt x="2332" y="1136"/>
                    <a:pt x="1919" y="1110"/>
                  </a:cubicBezTo>
                  <a:cubicBezTo>
                    <a:pt x="1292" y="1073"/>
                    <a:pt x="655" y="1017"/>
                    <a:pt x="28" y="989"/>
                  </a:cubicBezTo>
                  <a:cubicBezTo>
                    <a:pt x="0" y="989"/>
                    <a:pt x="0" y="1026"/>
                    <a:pt x="28" y="1026"/>
                  </a:cubicBezTo>
                  <a:cubicBezTo>
                    <a:pt x="1071" y="1185"/>
                    <a:pt x="2148" y="1261"/>
                    <a:pt x="3210" y="1261"/>
                  </a:cubicBezTo>
                  <a:cubicBezTo>
                    <a:pt x="3273" y="1261"/>
                    <a:pt x="3335" y="1261"/>
                    <a:pt x="3397" y="1260"/>
                  </a:cubicBezTo>
                  <a:cubicBezTo>
                    <a:pt x="4436" y="1251"/>
                    <a:pt x="5484" y="1120"/>
                    <a:pt x="6495" y="802"/>
                  </a:cubicBezTo>
                  <a:cubicBezTo>
                    <a:pt x="7028" y="633"/>
                    <a:pt x="7571" y="418"/>
                    <a:pt x="8048" y="100"/>
                  </a:cubicBezTo>
                  <a:cubicBezTo>
                    <a:pt x="8097" y="75"/>
                    <a:pt x="8068" y="1"/>
                    <a:pt x="8016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758;p43">
              <a:extLst>
                <a:ext uri="{FF2B5EF4-FFF2-40B4-BE49-F238E27FC236}">
                  <a16:creationId xmlns:a16="http://schemas.microsoft.com/office/drawing/2014/main" id="{A14927F9-A972-DAFA-AEAD-9134E6057186}"/>
                </a:ext>
              </a:extLst>
            </p:cNvPr>
            <p:cNvSpPr/>
            <p:nvPr/>
          </p:nvSpPr>
          <p:spPr>
            <a:xfrm>
              <a:off x="3678275" y="4575700"/>
              <a:ext cx="42125" cy="9525"/>
            </a:xfrm>
            <a:custGeom>
              <a:avLst/>
              <a:gdLst/>
              <a:ahLst/>
              <a:cxnLst/>
              <a:rect l="l" t="t" r="r" b="b"/>
              <a:pathLst>
                <a:path w="1685" h="381" extrusionOk="0">
                  <a:moveTo>
                    <a:pt x="57" y="1"/>
                  </a:moveTo>
                  <a:cubicBezTo>
                    <a:pt x="29" y="1"/>
                    <a:pt x="1" y="38"/>
                    <a:pt x="38" y="66"/>
                  </a:cubicBezTo>
                  <a:cubicBezTo>
                    <a:pt x="141" y="132"/>
                    <a:pt x="281" y="160"/>
                    <a:pt x="412" y="188"/>
                  </a:cubicBezTo>
                  <a:cubicBezTo>
                    <a:pt x="543" y="225"/>
                    <a:pt x="684" y="263"/>
                    <a:pt x="805" y="281"/>
                  </a:cubicBezTo>
                  <a:cubicBezTo>
                    <a:pt x="936" y="309"/>
                    <a:pt x="1067" y="328"/>
                    <a:pt x="1208" y="338"/>
                  </a:cubicBezTo>
                  <a:cubicBezTo>
                    <a:pt x="1314" y="353"/>
                    <a:pt x="1432" y="380"/>
                    <a:pt x="1543" y="380"/>
                  </a:cubicBezTo>
                  <a:cubicBezTo>
                    <a:pt x="1569" y="380"/>
                    <a:pt x="1594" y="379"/>
                    <a:pt x="1619" y="375"/>
                  </a:cubicBezTo>
                  <a:cubicBezTo>
                    <a:pt x="1666" y="375"/>
                    <a:pt x="1685" y="309"/>
                    <a:pt x="1629" y="300"/>
                  </a:cubicBezTo>
                  <a:cubicBezTo>
                    <a:pt x="1498" y="272"/>
                    <a:pt x="1357" y="272"/>
                    <a:pt x="1226" y="263"/>
                  </a:cubicBezTo>
                  <a:cubicBezTo>
                    <a:pt x="1105" y="253"/>
                    <a:pt x="964" y="225"/>
                    <a:pt x="833" y="206"/>
                  </a:cubicBezTo>
                  <a:cubicBezTo>
                    <a:pt x="702" y="178"/>
                    <a:pt x="590" y="160"/>
                    <a:pt x="459" y="122"/>
                  </a:cubicBezTo>
                  <a:cubicBezTo>
                    <a:pt x="328" y="85"/>
                    <a:pt x="188" y="29"/>
                    <a:pt x="5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759;p43">
              <a:extLst>
                <a:ext uri="{FF2B5EF4-FFF2-40B4-BE49-F238E27FC236}">
                  <a16:creationId xmlns:a16="http://schemas.microsoft.com/office/drawing/2014/main" id="{713A8B70-F654-D3C6-89D2-5C130FA97F69}"/>
                </a:ext>
              </a:extLst>
            </p:cNvPr>
            <p:cNvSpPr/>
            <p:nvPr/>
          </p:nvSpPr>
          <p:spPr>
            <a:xfrm>
              <a:off x="3588450" y="4368250"/>
              <a:ext cx="72375" cy="150600"/>
            </a:xfrm>
            <a:custGeom>
              <a:avLst/>
              <a:gdLst/>
              <a:ahLst/>
              <a:cxnLst/>
              <a:rect l="l" t="t" r="r" b="b"/>
              <a:pathLst>
                <a:path w="2895" h="6024" extrusionOk="0">
                  <a:moveTo>
                    <a:pt x="2815" y="0"/>
                  </a:moveTo>
                  <a:cubicBezTo>
                    <a:pt x="2807" y="0"/>
                    <a:pt x="2798" y="2"/>
                    <a:pt x="2789" y="8"/>
                  </a:cubicBezTo>
                  <a:cubicBezTo>
                    <a:pt x="1254" y="934"/>
                    <a:pt x="225" y="2562"/>
                    <a:pt x="47" y="4350"/>
                  </a:cubicBezTo>
                  <a:cubicBezTo>
                    <a:pt x="0" y="4902"/>
                    <a:pt x="19" y="5463"/>
                    <a:pt x="141" y="5997"/>
                  </a:cubicBezTo>
                  <a:cubicBezTo>
                    <a:pt x="148" y="6015"/>
                    <a:pt x="163" y="6024"/>
                    <a:pt x="179" y="6024"/>
                  </a:cubicBezTo>
                  <a:cubicBezTo>
                    <a:pt x="201" y="6024"/>
                    <a:pt x="225" y="6006"/>
                    <a:pt x="225" y="5978"/>
                  </a:cubicBezTo>
                  <a:cubicBezTo>
                    <a:pt x="94" y="5023"/>
                    <a:pt x="112" y="4106"/>
                    <a:pt x="412" y="3189"/>
                  </a:cubicBezTo>
                  <a:cubicBezTo>
                    <a:pt x="683" y="2375"/>
                    <a:pt x="1142" y="1608"/>
                    <a:pt x="1750" y="990"/>
                  </a:cubicBezTo>
                  <a:cubicBezTo>
                    <a:pt x="2078" y="653"/>
                    <a:pt x="2452" y="363"/>
                    <a:pt x="2854" y="111"/>
                  </a:cubicBezTo>
                  <a:cubicBezTo>
                    <a:pt x="2895" y="86"/>
                    <a:pt x="2866" y="0"/>
                    <a:pt x="2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760;p43">
              <a:extLst>
                <a:ext uri="{FF2B5EF4-FFF2-40B4-BE49-F238E27FC236}">
                  <a16:creationId xmlns:a16="http://schemas.microsoft.com/office/drawing/2014/main" id="{F675B21D-5C2B-5E27-D52B-6F4C1EAB9C6F}"/>
                </a:ext>
              </a:extLst>
            </p:cNvPr>
            <p:cNvSpPr/>
            <p:nvPr/>
          </p:nvSpPr>
          <p:spPr>
            <a:xfrm>
              <a:off x="3672525" y="4324725"/>
              <a:ext cx="247650" cy="50875"/>
            </a:xfrm>
            <a:custGeom>
              <a:avLst/>
              <a:gdLst/>
              <a:ahLst/>
              <a:cxnLst/>
              <a:rect l="l" t="t" r="r" b="b"/>
              <a:pathLst>
                <a:path w="9906" h="2035" extrusionOk="0">
                  <a:moveTo>
                    <a:pt x="4584" y="1"/>
                  </a:moveTo>
                  <a:cubicBezTo>
                    <a:pt x="3745" y="1"/>
                    <a:pt x="2903" y="129"/>
                    <a:pt x="2093" y="392"/>
                  </a:cubicBezTo>
                  <a:cubicBezTo>
                    <a:pt x="1728" y="513"/>
                    <a:pt x="1363" y="663"/>
                    <a:pt x="1017" y="822"/>
                  </a:cubicBezTo>
                  <a:cubicBezTo>
                    <a:pt x="680" y="991"/>
                    <a:pt x="324" y="1178"/>
                    <a:pt x="34" y="1421"/>
                  </a:cubicBezTo>
                  <a:cubicBezTo>
                    <a:pt x="1" y="1446"/>
                    <a:pt x="34" y="1479"/>
                    <a:pt x="69" y="1479"/>
                  </a:cubicBezTo>
                  <a:cubicBezTo>
                    <a:pt x="73" y="1479"/>
                    <a:pt x="77" y="1478"/>
                    <a:pt x="81" y="1477"/>
                  </a:cubicBezTo>
                  <a:cubicBezTo>
                    <a:pt x="380" y="1318"/>
                    <a:pt x="680" y="1131"/>
                    <a:pt x="989" y="963"/>
                  </a:cubicBezTo>
                  <a:cubicBezTo>
                    <a:pt x="1297" y="813"/>
                    <a:pt x="1616" y="672"/>
                    <a:pt x="1943" y="551"/>
                  </a:cubicBezTo>
                  <a:cubicBezTo>
                    <a:pt x="2598" y="317"/>
                    <a:pt x="3272" y="176"/>
                    <a:pt x="3955" y="120"/>
                  </a:cubicBezTo>
                  <a:cubicBezTo>
                    <a:pt x="4169" y="102"/>
                    <a:pt x="4383" y="94"/>
                    <a:pt x="4596" y="94"/>
                  </a:cubicBezTo>
                  <a:cubicBezTo>
                    <a:pt x="5723" y="94"/>
                    <a:pt x="6846" y="339"/>
                    <a:pt x="7876" y="803"/>
                  </a:cubicBezTo>
                  <a:cubicBezTo>
                    <a:pt x="8578" y="1112"/>
                    <a:pt x="9223" y="1524"/>
                    <a:pt x="9813" y="2020"/>
                  </a:cubicBezTo>
                  <a:cubicBezTo>
                    <a:pt x="9821" y="2030"/>
                    <a:pt x="9831" y="2035"/>
                    <a:pt x="9841" y="2035"/>
                  </a:cubicBezTo>
                  <a:cubicBezTo>
                    <a:pt x="9874" y="2035"/>
                    <a:pt x="9905" y="1981"/>
                    <a:pt x="9869" y="1945"/>
                  </a:cubicBezTo>
                  <a:cubicBezTo>
                    <a:pt x="8399" y="670"/>
                    <a:pt x="6499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761;p43">
              <a:extLst>
                <a:ext uri="{FF2B5EF4-FFF2-40B4-BE49-F238E27FC236}">
                  <a16:creationId xmlns:a16="http://schemas.microsoft.com/office/drawing/2014/main" id="{754262C4-52F6-A475-6818-040778D73978}"/>
                </a:ext>
              </a:extLst>
            </p:cNvPr>
            <p:cNvSpPr/>
            <p:nvPr/>
          </p:nvSpPr>
          <p:spPr>
            <a:xfrm>
              <a:off x="3057150" y="4804000"/>
              <a:ext cx="278425" cy="303750"/>
            </a:xfrm>
            <a:custGeom>
              <a:avLst/>
              <a:gdLst/>
              <a:ahLst/>
              <a:cxnLst/>
              <a:rect l="l" t="t" r="r" b="b"/>
              <a:pathLst>
                <a:path w="11137" h="12150" extrusionOk="0">
                  <a:moveTo>
                    <a:pt x="6115" y="1"/>
                  </a:moveTo>
                  <a:cubicBezTo>
                    <a:pt x="5379" y="1"/>
                    <a:pt x="4635" y="125"/>
                    <a:pt x="3931" y="311"/>
                  </a:cubicBezTo>
                  <a:cubicBezTo>
                    <a:pt x="2686" y="629"/>
                    <a:pt x="1488" y="1134"/>
                    <a:pt x="384" y="1808"/>
                  </a:cubicBezTo>
                  <a:cubicBezTo>
                    <a:pt x="1" y="5008"/>
                    <a:pt x="225" y="8312"/>
                    <a:pt x="1226" y="11381"/>
                  </a:cubicBezTo>
                  <a:cubicBezTo>
                    <a:pt x="3155" y="11893"/>
                    <a:pt x="5161" y="12149"/>
                    <a:pt x="7167" y="12149"/>
                  </a:cubicBezTo>
                  <a:cubicBezTo>
                    <a:pt x="8276" y="12149"/>
                    <a:pt x="9385" y="12071"/>
                    <a:pt x="10481" y="11914"/>
                  </a:cubicBezTo>
                  <a:cubicBezTo>
                    <a:pt x="10388" y="11914"/>
                    <a:pt x="10762" y="11849"/>
                    <a:pt x="10668" y="11849"/>
                  </a:cubicBezTo>
                  <a:cubicBezTo>
                    <a:pt x="10818" y="9509"/>
                    <a:pt x="11136" y="7104"/>
                    <a:pt x="10734" y="4831"/>
                  </a:cubicBezTo>
                  <a:cubicBezTo>
                    <a:pt x="10500" y="3548"/>
                    <a:pt x="10219" y="2285"/>
                    <a:pt x="9985" y="1013"/>
                  </a:cubicBezTo>
                  <a:cubicBezTo>
                    <a:pt x="9124" y="479"/>
                    <a:pt x="8114" y="264"/>
                    <a:pt x="7122" y="86"/>
                  </a:cubicBezTo>
                  <a:cubicBezTo>
                    <a:pt x="6791" y="27"/>
                    <a:pt x="6454" y="1"/>
                    <a:pt x="6115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762;p43">
              <a:extLst>
                <a:ext uri="{FF2B5EF4-FFF2-40B4-BE49-F238E27FC236}">
                  <a16:creationId xmlns:a16="http://schemas.microsoft.com/office/drawing/2014/main" id="{8E90AFC8-D779-1BF9-5D76-F960CECFD899}"/>
                </a:ext>
              </a:extLst>
            </p:cNvPr>
            <p:cNvSpPr/>
            <p:nvPr/>
          </p:nvSpPr>
          <p:spPr>
            <a:xfrm>
              <a:off x="3134125" y="4803825"/>
              <a:ext cx="151375" cy="67875"/>
            </a:xfrm>
            <a:custGeom>
              <a:avLst/>
              <a:gdLst/>
              <a:ahLst/>
              <a:cxnLst/>
              <a:rect l="l" t="t" r="r" b="b"/>
              <a:pathLst>
                <a:path w="6055" h="2715" extrusionOk="0">
                  <a:moveTo>
                    <a:pt x="3055" y="0"/>
                  </a:moveTo>
                  <a:cubicBezTo>
                    <a:pt x="2313" y="0"/>
                    <a:pt x="1562" y="127"/>
                    <a:pt x="852" y="308"/>
                  </a:cubicBezTo>
                  <a:cubicBezTo>
                    <a:pt x="571" y="374"/>
                    <a:pt x="300" y="458"/>
                    <a:pt x="19" y="552"/>
                  </a:cubicBezTo>
                  <a:cubicBezTo>
                    <a:pt x="0" y="748"/>
                    <a:pt x="169" y="982"/>
                    <a:pt x="337" y="1197"/>
                  </a:cubicBezTo>
                  <a:cubicBezTo>
                    <a:pt x="674" y="1637"/>
                    <a:pt x="1095" y="2011"/>
                    <a:pt x="1591" y="2283"/>
                  </a:cubicBezTo>
                  <a:cubicBezTo>
                    <a:pt x="2095" y="2560"/>
                    <a:pt x="2670" y="2714"/>
                    <a:pt x="3247" y="2714"/>
                  </a:cubicBezTo>
                  <a:cubicBezTo>
                    <a:pt x="3527" y="2714"/>
                    <a:pt x="3808" y="2678"/>
                    <a:pt x="4080" y="2601"/>
                  </a:cubicBezTo>
                  <a:cubicBezTo>
                    <a:pt x="4904" y="2376"/>
                    <a:pt x="5634" y="1778"/>
                    <a:pt x="5961" y="982"/>
                  </a:cubicBezTo>
                  <a:cubicBezTo>
                    <a:pt x="6008" y="860"/>
                    <a:pt x="6045" y="729"/>
                    <a:pt x="6055" y="589"/>
                  </a:cubicBezTo>
                  <a:cubicBezTo>
                    <a:pt x="5418" y="346"/>
                    <a:pt x="4726" y="205"/>
                    <a:pt x="4043" y="84"/>
                  </a:cubicBezTo>
                  <a:cubicBezTo>
                    <a:pt x="3718" y="26"/>
                    <a:pt x="3387" y="0"/>
                    <a:pt x="3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763;p43">
              <a:extLst>
                <a:ext uri="{FF2B5EF4-FFF2-40B4-BE49-F238E27FC236}">
                  <a16:creationId xmlns:a16="http://schemas.microsoft.com/office/drawing/2014/main" id="{C79722BC-567E-E987-AB07-BCBE6E86318E}"/>
                </a:ext>
              </a:extLst>
            </p:cNvPr>
            <p:cNvSpPr/>
            <p:nvPr/>
          </p:nvSpPr>
          <p:spPr>
            <a:xfrm>
              <a:off x="3073325" y="4851500"/>
              <a:ext cx="55725" cy="66250"/>
            </a:xfrm>
            <a:custGeom>
              <a:avLst/>
              <a:gdLst/>
              <a:ahLst/>
              <a:cxnLst/>
              <a:rect l="l" t="t" r="r" b="b"/>
              <a:pathLst>
                <a:path w="2229" h="2650" extrusionOk="0">
                  <a:moveTo>
                    <a:pt x="45" y="0"/>
                  </a:moveTo>
                  <a:cubicBezTo>
                    <a:pt x="7" y="0"/>
                    <a:pt x="1" y="50"/>
                    <a:pt x="18" y="67"/>
                  </a:cubicBezTo>
                  <a:cubicBezTo>
                    <a:pt x="130" y="151"/>
                    <a:pt x="271" y="217"/>
                    <a:pt x="383" y="282"/>
                  </a:cubicBezTo>
                  <a:cubicBezTo>
                    <a:pt x="505" y="348"/>
                    <a:pt x="617" y="432"/>
                    <a:pt x="720" y="526"/>
                  </a:cubicBezTo>
                  <a:cubicBezTo>
                    <a:pt x="944" y="703"/>
                    <a:pt x="1141" y="891"/>
                    <a:pt x="1328" y="1115"/>
                  </a:cubicBezTo>
                  <a:cubicBezTo>
                    <a:pt x="1702" y="1546"/>
                    <a:pt x="1955" y="2060"/>
                    <a:pt x="2105" y="2612"/>
                  </a:cubicBezTo>
                  <a:cubicBezTo>
                    <a:pt x="2112" y="2638"/>
                    <a:pt x="2133" y="2649"/>
                    <a:pt x="2156" y="2649"/>
                  </a:cubicBezTo>
                  <a:cubicBezTo>
                    <a:pt x="2191" y="2649"/>
                    <a:pt x="2229" y="2621"/>
                    <a:pt x="2217" y="2575"/>
                  </a:cubicBezTo>
                  <a:cubicBezTo>
                    <a:pt x="2095" y="2013"/>
                    <a:pt x="1815" y="1471"/>
                    <a:pt x="1440" y="1031"/>
                  </a:cubicBezTo>
                  <a:cubicBezTo>
                    <a:pt x="1253" y="806"/>
                    <a:pt x="1038" y="600"/>
                    <a:pt x="804" y="423"/>
                  </a:cubicBezTo>
                  <a:cubicBezTo>
                    <a:pt x="598" y="254"/>
                    <a:pt x="327" y="58"/>
                    <a:pt x="55" y="2"/>
                  </a:cubicBezTo>
                  <a:cubicBezTo>
                    <a:pt x="52" y="1"/>
                    <a:pt x="49" y="0"/>
                    <a:pt x="4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764;p43">
              <a:extLst>
                <a:ext uri="{FF2B5EF4-FFF2-40B4-BE49-F238E27FC236}">
                  <a16:creationId xmlns:a16="http://schemas.microsoft.com/office/drawing/2014/main" id="{DFF0FFD8-A6E8-9B51-F386-51C255E0417E}"/>
                </a:ext>
              </a:extLst>
            </p:cNvPr>
            <p:cNvSpPr/>
            <p:nvPr/>
          </p:nvSpPr>
          <p:spPr>
            <a:xfrm>
              <a:off x="3300225" y="4827250"/>
              <a:ext cx="134300" cy="318425"/>
            </a:xfrm>
            <a:custGeom>
              <a:avLst/>
              <a:gdLst/>
              <a:ahLst/>
              <a:cxnLst/>
              <a:rect l="l" t="t" r="r" b="b"/>
              <a:pathLst>
                <a:path w="5372" h="12737" extrusionOk="0">
                  <a:moveTo>
                    <a:pt x="120" y="0"/>
                  </a:moveTo>
                  <a:cubicBezTo>
                    <a:pt x="85" y="0"/>
                    <a:pt x="51" y="9"/>
                    <a:pt x="19" y="26"/>
                  </a:cubicBezTo>
                  <a:cubicBezTo>
                    <a:pt x="56" y="578"/>
                    <a:pt x="0" y="1140"/>
                    <a:pt x="19" y="1701"/>
                  </a:cubicBezTo>
                  <a:cubicBezTo>
                    <a:pt x="178" y="4256"/>
                    <a:pt x="814" y="6858"/>
                    <a:pt x="496" y="9394"/>
                  </a:cubicBezTo>
                  <a:cubicBezTo>
                    <a:pt x="431" y="10002"/>
                    <a:pt x="393" y="10601"/>
                    <a:pt x="393" y="11209"/>
                  </a:cubicBezTo>
                  <a:cubicBezTo>
                    <a:pt x="393" y="11443"/>
                    <a:pt x="412" y="11686"/>
                    <a:pt x="515" y="11901"/>
                  </a:cubicBezTo>
                  <a:cubicBezTo>
                    <a:pt x="702" y="12257"/>
                    <a:pt x="1123" y="12444"/>
                    <a:pt x="1516" y="12557"/>
                  </a:cubicBezTo>
                  <a:cubicBezTo>
                    <a:pt x="1976" y="12676"/>
                    <a:pt x="2455" y="12737"/>
                    <a:pt x="2935" y="12737"/>
                  </a:cubicBezTo>
                  <a:cubicBezTo>
                    <a:pt x="3433" y="12737"/>
                    <a:pt x="3931" y="12671"/>
                    <a:pt x="4408" y="12538"/>
                  </a:cubicBezTo>
                  <a:cubicBezTo>
                    <a:pt x="4558" y="12491"/>
                    <a:pt x="4726" y="12435"/>
                    <a:pt x="4866" y="12341"/>
                  </a:cubicBezTo>
                  <a:cubicBezTo>
                    <a:pt x="5044" y="12210"/>
                    <a:pt x="5157" y="12014"/>
                    <a:pt x="5231" y="11808"/>
                  </a:cubicBezTo>
                  <a:cubicBezTo>
                    <a:pt x="5297" y="11593"/>
                    <a:pt x="5344" y="11359"/>
                    <a:pt x="5372" y="11134"/>
                  </a:cubicBezTo>
                  <a:cubicBezTo>
                    <a:pt x="4885" y="10900"/>
                    <a:pt x="4455" y="10563"/>
                    <a:pt x="4024" y="10236"/>
                  </a:cubicBezTo>
                  <a:cubicBezTo>
                    <a:pt x="3538" y="9860"/>
                    <a:pt x="2558" y="9196"/>
                    <a:pt x="2501" y="9196"/>
                  </a:cubicBezTo>
                  <a:cubicBezTo>
                    <a:pt x="2500" y="9196"/>
                    <a:pt x="2499" y="9196"/>
                    <a:pt x="2499" y="9197"/>
                  </a:cubicBezTo>
                  <a:cubicBezTo>
                    <a:pt x="2302" y="7878"/>
                    <a:pt x="2115" y="6539"/>
                    <a:pt x="1919" y="5220"/>
                  </a:cubicBezTo>
                  <a:cubicBezTo>
                    <a:pt x="1816" y="4434"/>
                    <a:pt x="1675" y="3676"/>
                    <a:pt x="1488" y="2899"/>
                  </a:cubicBezTo>
                  <a:cubicBezTo>
                    <a:pt x="1264" y="1992"/>
                    <a:pt x="908" y="1103"/>
                    <a:pt x="440" y="279"/>
                  </a:cubicBezTo>
                  <a:cubicBezTo>
                    <a:pt x="412" y="204"/>
                    <a:pt x="347" y="120"/>
                    <a:pt x="281" y="64"/>
                  </a:cubicBezTo>
                  <a:cubicBezTo>
                    <a:pt x="234" y="23"/>
                    <a:pt x="177" y="0"/>
                    <a:pt x="120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765;p43">
              <a:extLst>
                <a:ext uri="{FF2B5EF4-FFF2-40B4-BE49-F238E27FC236}">
                  <a16:creationId xmlns:a16="http://schemas.microsoft.com/office/drawing/2014/main" id="{4660BB25-383B-0DFB-1775-47F44E7A6CD7}"/>
                </a:ext>
              </a:extLst>
            </p:cNvPr>
            <p:cNvSpPr/>
            <p:nvPr/>
          </p:nvSpPr>
          <p:spPr>
            <a:xfrm>
              <a:off x="3323850" y="4935750"/>
              <a:ext cx="7275" cy="139475"/>
            </a:xfrm>
            <a:custGeom>
              <a:avLst/>
              <a:gdLst/>
              <a:ahLst/>
              <a:cxnLst/>
              <a:rect l="l" t="t" r="r" b="b"/>
              <a:pathLst>
                <a:path w="291" h="5579" extrusionOk="0">
                  <a:moveTo>
                    <a:pt x="136" y="0"/>
                  </a:moveTo>
                  <a:cubicBezTo>
                    <a:pt x="120" y="0"/>
                    <a:pt x="103" y="10"/>
                    <a:pt x="103" y="28"/>
                  </a:cubicBezTo>
                  <a:cubicBezTo>
                    <a:pt x="178" y="945"/>
                    <a:pt x="188" y="1863"/>
                    <a:pt x="178" y="2780"/>
                  </a:cubicBezTo>
                  <a:cubicBezTo>
                    <a:pt x="169" y="3706"/>
                    <a:pt x="57" y="4623"/>
                    <a:pt x="0" y="5540"/>
                  </a:cubicBezTo>
                  <a:cubicBezTo>
                    <a:pt x="0" y="5567"/>
                    <a:pt x="24" y="5578"/>
                    <a:pt x="45" y="5578"/>
                  </a:cubicBezTo>
                  <a:cubicBezTo>
                    <a:pt x="61" y="5578"/>
                    <a:pt x="75" y="5571"/>
                    <a:pt x="75" y="5559"/>
                  </a:cubicBezTo>
                  <a:cubicBezTo>
                    <a:pt x="225" y="4651"/>
                    <a:pt x="263" y="3734"/>
                    <a:pt x="272" y="2817"/>
                  </a:cubicBezTo>
                  <a:cubicBezTo>
                    <a:pt x="291" y="1881"/>
                    <a:pt x="244" y="945"/>
                    <a:pt x="169" y="28"/>
                  </a:cubicBezTo>
                  <a:cubicBezTo>
                    <a:pt x="169" y="10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766;p43">
              <a:extLst>
                <a:ext uri="{FF2B5EF4-FFF2-40B4-BE49-F238E27FC236}">
                  <a16:creationId xmlns:a16="http://schemas.microsoft.com/office/drawing/2014/main" id="{11411F72-7E42-C478-F408-CE6FF4C41159}"/>
                </a:ext>
              </a:extLst>
            </p:cNvPr>
            <p:cNvSpPr/>
            <p:nvPr/>
          </p:nvSpPr>
          <p:spPr>
            <a:xfrm>
              <a:off x="3309075" y="4838775"/>
              <a:ext cx="17150" cy="87300"/>
            </a:xfrm>
            <a:custGeom>
              <a:avLst/>
              <a:gdLst/>
              <a:ahLst/>
              <a:cxnLst/>
              <a:rect l="l" t="t" r="r" b="b"/>
              <a:pathLst>
                <a:path w="686" h="3492" extrusionOk="0">
                  <a:moveTo>
                    <a:pt x="25" y="0"/>
                  </a:moveTo>
                  <a:cubicBezTo>
                    <a:pt x="11" y="0"/>
                    <a:pt x="1" y="12"/>
                    <a:pt x="11" y="33"/>
                  </a:cubicBezTo>
                  <a:cubicBezTo>
                    <a:pt x="114" y="604"/>
                    <a:pt x="217" y="1175"/>
                    <a:pt x="311" y="1746"/>
                  </a:cubicBezTo>
                  <a:cubicBezTo>
                    <a:pt x="404" y="2326"/>
                    <a:pt x="489" y="2906"/>
                    <a:pt x="620" y="3468"/>
                  </a:cubicBezTo>
                  <a:cubicBezTo>
                    <a:pt x="624" y="3484"/>
                    <a:pt x="637" y="3491"/>
                    <a:pt x="650" y="3491"/>
                  </a:cubicBezTo>
                  <a:cubicBezTo>
                    <a:pt x="667" y="3491"/>
                    <a:pt x="685" y="3479"/>
                    <a:pt x="685" y="3458"/>
                  </a:cubicBezTo>
                  <a:cubicBezTo>
                    <a:pt x="601" y="2887"/>
                    <a:pt x="479" y="2326"/>
                    <a:pt x="367" y="1764"/>
                  </a:cubicBezTo>
                  <a:cubicBezTo>
                    <a:pt x="264" y="1175"/>
                    <a:pt x="161" y="604"/>
                    <a:pt x="58" y="24"/>
                  </a:cubicBezTo>
                  <a:cubicBezTo>
                    <a:pt x="50" y="7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767;p43">
              <a:extLst>
                <a:ext uri="{FF2B5EF4-FFF2-40B4-BE49-F238E27FC236}">
                  <a16:creationId xmlns:a16="http://schemas.microsoft.com/office/drawing/2014/main" id="{380131AC-D5FC-B6ED-49B8-3548D427EE38}"/>
                </a:ext>
              </a:extLst>
            </p:cNvPr>
            <p:cNvSpPr/>
            <p:nvPr/>
          </p:nvSpPr>
          <p:spPr>
            <a:xfrm>
              <a:off x="3338825" y="5088750"/>
              <a:ext cx="47275" cy="19900"/>
            </a:xfrm>
            <a:custGeom>
              <a:avLst/>
              <a:gdLst/>
              <a:ahLst/>
              <a:cxnLst/>
              <a:rect l="l" t="t" r="r" b="b"/>
              <a:pathLst>
                <a:path w="1891" h="796" extrusionOk="0">
                  <a:moveTo>
                    <a:pt x="1797" y="0"/>
                  </a:moveTo>
                  <a:cubicBezTo>
                    <a:pt x="1500" y="101"/>
                    <a:pt x="1188" y="150"/>
                    <a:pt x="876" y="150"/>
                  </a:cubicBezTo>
                  <a:cubicBezTo>
                    <a:pt x="579" y="150"/>
                    <a:pt x="283" y="106"/>
                    <a:pt x="0" y="19"/>
                  </a:cubicBezTo>
                  <a:lnTo>
                    <a:pt x="0" y="19"/>
                  </a:lnTo>
                  <a:cubicBezTo>
                    <a:pt x="94" y="384"/>
                    <a:pt x="375" y="693"/>
                    <a:pt x="721" y="796"/>
                  </a:cubicBezTo>
                  <a:cubicBezTo>
                    <a:pt x="1086" y="768"/>
                    <a:pt x="1451" y="627"/>
                    <a:pt x="1732" y="393"/>
                  </a:cubicBezTo>
                  <a:cubicBezTo>
                    <a:pt x="1788" y="347"/>
                    <a:pt x="1844" y="290"/>
                    <a:pt x="1872" y="206"/>
                  </a:cubicBezTo>
                  <a:cubicBezTo>
                    <a:pt x="1891" y="141"/>
                    <a:pt x="1863" y="38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768;p43">
              <a:extLst>
                <a:ext uri="{FF2B5EF4-FFF2-40B4-BE49-F238E27FC236}">
                  <a16:creationId xmlns:a16="http://schemas.microsoft.com/office/drawing/2014/main" id="{E8EC263F-97C9-E299-96C1-63F48BE29320}"/>
                </a:ext>
              </a:extLst>
            </p:cNvPr>
            <p:cNvSpPr/>
            <p:nvPr/>
          </p:nvSpPr>
          <p:spPr>
            <a:xfrm>
              <a:off x="3245000" y="5075000"/>
              <a:ext cx="149750" cy="66275"/>
            </a:xfrm>
            <a:custGeom>
              <a:avLst/>
              <a:gdLst/>
              <a:ahLst/>
              <a:cxnLst/>
              <a:rect l="l" t="t" r="r" b="b"/>
              <a:pathLst>
                <a:path w="5990" h="2651" extrusionOk="0">
                  <a:moveTo>
                    <a:pt x="2030" y="0"/>
                  </a:moveTo>
                  <a:cubicBezTo>
                    <a:pt x="1615" y="0"/>
                    <a:pt x="1199" y="62"/>
                    <a:pt x="806" y="185"/>
                  </a:cubicBezTo>
                  <a:cubicBezTo>
                    <a:pt x="244" y="803"/>
                    <a:pt x="1" y="1729"/>
                    <a:pt x="94" y="2572"/>
                  </a:cubicBezTo>
                  <a:cubicBezTo>
                    <a:pt x="1165" y="2628"/>
                    <a:pt x="2236" y="2650"/>
                    <a:pt x="3307" y="2650"/>
                  </a:cubicBezTo>
                  <a:cubicBezTo>
                    <a:pt x="4201" y="2650"/>
                    <a:pt x="5096" y="2635"/>
                    <a:pt x="5990" y="2609"/>
                  </a:cubicBezTo>
                  <a:cubicBezTo>
                    <a:pt x="5775" y="2085"/>
                    <a:pt x="5391" y="1645"/>
                    <a:pt x="4961" y="1290"/>
                  </a:cubicBezTo>
                  <a:cubicBezTo>
                    <a:pt x="4521" y="925"/>
                    <a:pt x="4100" y="513"/>
                    <a:pt x="3576" y="307"/>
                  </a:cubicBezTo>
                  <a:cubicBezTo>
                    <a:pt x="3092" y="102"/>
                    <a:pt x="2561" y="0"/>
                    <a:pt x="2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769;p43">
              <a:extLst>
                <a:ext uri="{FF2B5EF4-FFF2-40B4-BE49-F238E27FC236}">
                  <a16:creationId xmlns:a16="http://schemas.microsoft.com/office/drawing/2014/main" id="{DC44D920-307A-F183-DBD1-9F2E4F9F8ABF}"/>
                </a:ext>
              </a:extLst>
            </p:cNvPr>
            <p:cNvSpPr/>
            <p:nvPr/>
          </p:nvSpPr>
          <p:spPr>
            <a:xfrm>
              <a:off x="2980175" y="4848950"/>
              <a:ext cx="285925" cy="311650"/>
            </a:xfrm>
            <a:custGeom>
              <a:avLst/>
              <a:gdLst/>
              <a:ahLst/>
              <a:cxnLst/>
              <a:rect l="l" t="t" r="r" b="b"/>
              <a:pathLst>
                <a:path w="11437" h="12466" extrusionOk="0">
                  <a:moveTo>
                    <a:pt x="3454" y="1"/>
                  </a:moveTo>
                  <a:cubicBezTo>
                    <a:pt x="2088" y="3369"/>
                    <a:pt x="927" y="6832"/>
                    <a:pt x="1" y="10350"/>
                  </a:cubicBezTo>
                  <a:cubicBezTo>
                    <a:pt x="366" y="11193"/>
                    <a:pt x="965" y="11922"/>
                    <a:pt x="1685" y="12465"/>
                  </a:cubicBezTo>
                  <a:cubicBezTo>
                    <a:pt x="4670" y="12250"/>
                    <a:pt x="7712" y="11988"/>
                    <a:pt x="10687" y="11614"/>
                  </a:cubicBezTo>
                  <a:cubicBezTo>
                    <a:pt x="10659" y="10762"/>
                    <a:pt x="10950" y="9873"/>
                    <a:pt x="11436" y="9171"/>
                  </a:cubicBezTo>
                  <a:lnTo>
                    <a:pt x="11436" y="9171"/>
                  </a:lnTo>
                  <a:cubicBezTo>
                    <a:pt x="8657" y="9265"/>
                    <a:pt x="5896" y="9396"/>
                    <a:pt x="3126" y="9489"/>
                  </a:cubicBezTo>
                  <a:cubicBezTo>
                    <a:pt x="4062" y="7852"/>
                    <a:pt x="5007" y="6214"/>
                    <a:pt x="5962" y="4577"/>
                  </a:cubicBezTo>
                  <a:cubicBezTo>
                    <a:pt x="6430" y="3762"/>
                    <a:pt x="5990" y="2630"/>
                    <a:pt x="5541" y="1797"/>
                  </a:cubicBezTo>
                  <a:cubicBezTo>
                    <a:pt x="5101" y="974"/>
                    <a:pt x="4324" y="366"/>
                    <a:pt x="3454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770;p43">
              <a:extLst>
                <a:ext uri="{FF2B5EF4-FFF2-40B4-BE49-F238E27FC236}">
                  <a16:creationId xmlns:a16="http://schemas.microsoft.com/office/drawing/2014/main" id="{11EF50DA-7AA4-04A6-9805-61DCC2AFEDB8}"/>
                </a:ext>
              </a:extLst>
            </p:cNvPr>
            <p:cNvSpPr/>
            <p:nvPr/>
          </p:nvSpPr>
          <p:spPr>
            <a:xfrm>
              <a:off x="3079300" y="4926025"/>
              <a:ext cx="56250" cy="122350"/>
            </a:xfrm>
            <a:custGeom>
              <a:avLst/>
              <a:gdLst/>
              <a:ahLst/>
              <a:cxnLst/>
              <a:rect l="l" t="t" r="r" b="b"/>
              <a:pathLst>
                <a:path w="2250" h="4894" extrusionOk="0">
                  <a:moveTo>
                    <a:pt x="2115" y="0"/>
                  </a:moveTo>
                  <a:cubicBezTo>
                    <a:pt x="2088" y="0"/>
                    <a:pt x="2056" y="23"/>
                    <a:pt x="2062" y="52"/>
                  </a:cubicBezTo>
                  <a:cubicBezTo>
                    <a:pt x="2118" y="277"/>
                    <a:pt x="2147" y="492"/>
                    <a:pt x="2137" y="717"/>
                  </a:cubicBezTo>
                  <a:cubicBezTo>
                    <a:pt x="2118" y="904"/>
                    <a:pt x="2090" y="1091"/>
                    <a:pt x="2053" y="1278"/>
                  </a:cubicBezTo>
                  <a:cubicBezTo>
                    <a:pt x="1370" y="2457"/>
                    <a:pt x="659" y="3627"/>
                    <a:pt x="13" y="4834"/>
                  </a:cubicBezTo>
                  <a:cubicBezTo>
                    <a:pt x="0" y="4866"/>
                    <a:pt x="26" y="4893"/>
                    <a:pt x="53" y="4893"/>
                  </a:cubicBezTo>
                  <a:cubicBezTo>
                    <a:pt x="66" y="4893"/>
                    <a:pt x="79" y="4887"/>
                    <a:pt x="88" y="4872"/>
                  </a:cubicBezTo>
                  <a:cubicBezTo>
                    <a:pt x="808" y="3702"/>
                    <a:pt x="2165" y="1260"/>
                    <a:pt x="2156" y="1241"/>
                  </a:cubicBezTo>
                  <a:cubicBezTo>
                    <a:pt x="2212" y="1082"/>
                    <a:pt x="2240" y="895"/>
                    <a:pt x="2249" y="726"/>
                  </a:cubicBezTo>
                  <a:cubicBezTo>
                    <a:pt x="2249" y="492"/>
                    <a:pt x="2212" y="249"/>
                    <a:pt x="2147" y="24"/>
                  </a:cubicBezTo>
                  <a:cubicBezTo>
                    <a:pt x="2143" y="7"/>
                    <a:pt x="2130" y="0"/>
                    <a:pt x="211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771;p43">
              <a:extLst>
                <a:ext uri="{FF2B5EF4-FFF2-40B4-BE49-F238E27FC236}">
                  <a16:creationId xmlns:a16="http://schemas.microsoft.com/office/drawing/2014/main" id="{406E81AE-B835-4291-07C9-0B72B6014457}"/>
                </a:ext>
              </a:extLst>
            </p:cNvPr>
            <p:cNvSpPr/>
            <p:nvPr/>
          </p:nvSpPr>
          <p:spPr>
            <a:xfrm>
              <a:off x="3015050" y="5086825"/>
              <a:ext cx="36200" cy="10600"/>
            </a:xfrm>
            <a:custGeom>
              <a:avLst/>
              <a:gdLst/>
              <a:ahLst/>
              <a:cxnLst/>
              <a:rect l="l" t="t" r="r" b="b"/>
              <a:pathLst>
                <a:path w="1448" h="424" extrusionOk="0">
                  <a:moveTo>
                    <a:pt x="1371" y="0"/>
                  </a:moveTo>
                  <a:cubicBezTo>
                    <a:pt x="1321" y="0"/>
                    <a:pt x="1263" y="15"/>
                    <a:pt x="1217" y="31"/>
                  </a:cubicBezTo>
                  <a:lnTo>
                    <a:pt x="1039" y="68"/>
                  </a:lnTo>
                  <a:cubicBezTo>
                    <a:pt x="927" y="87"/>
                    <a:pt x="796" y="115"/>
                    <a:pt x="683" y="143"/>
                  </a:cubicBezTo>
                  <a:lnTo>
                    <a:pt x="328" y="255"/>
                  </a:lnTo>
                  <a:cubicBezTo>
                    <a:pt x="281" y="274"/>
                    <a:pt x="225" y="302"/>
                    <a:pt x="178" y="311"/>
                  </a:cubicBezTo>
                  <a:cubicBezTo>
                    <a:pt x="122" y="330"/>
                    <a:pt x="56" y="358"/>
                    <a:pt x="10" y="396"/>
                  </a:cubicBezTo>
                  <a:cubicBezTo>
                    <a:pt x="0" y="405"/>
                    <a:pt x="10" y="424"/>
                    <a:pt x="28" y="424"/>
                  </a:cubicBezTo>
                  <a:cubicBezTo>
                    <a:pt x="84" y="424"/>
                    <a:pt x="131" y="405"/>
                    <a:pt x="178" y="377"/>
                  </a:cubicBezTo>
                  <a:cubicBezTo>
                    <a:pt x="234" y="358"/>
                    <a:pt x="290" y="349"/>
                    <a:pt x="356" y="321"/>
                  </a:cubicBezTo>
                  <a:cubicBezTo>
                    <a:pt x="468" y="283"/>
                    <a:pt x="590" y="236"/>
                    <a:pt x="702" y="208"/>
                  </a:cubicBezTo>
                  <a:cubicBezTo>
                    <a:pt x="824" y="171"/>
                    <a:pt x="936" y="143"/>
                    <a:pt x="1058" y="124"/>
                  </a:cubicBezTo>
                  <a:lnTo>
                    <a:pt x="1226" y="87"/>
                  </a:lnTo>
                  <a:cubicBezTo>
                    <a:pt x="1292" y="77"/>
                    <a:pt x="1357" y="77"/>
                    <a:pt x="1413" y="49"/>
                  </a:cubicBezTo>
                  <a:cubicBezTo>
                    <a:pt x="1418" y="52"/>
                    <a:pt x="1422" y="53"/>
                    <a:pt x="1425" y="53"/>
                  </a:cubicBezTo>
                  <a:cubicBezTo>
                    <a:pt x="1448" y="53"/>
                    <a:pt x="1437" y="2"/>
                    <a:pt x="1404" y="2"/>
                  </a:cubicBezTo>
                  <a:cubicBezTo>
                    <a:pt x="1394" y="1"/>
                    <a:pt x="1383" y="0"/>
                    <a:pt x="1371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772;p43">
              <a:extLst>
                <a:ext uri="{FF2B5EF4-FFF2-40B4-BE49-F238E27FC236}">
                  <a16:creationId xmlns:a16="http://schemas.microsoft.com/office/drawing/2014/main" id="{157D76CA-6680-B2B7-FE52-3292AB5EDC78}"/>
                </a:ext>
              </a:extLst>
            </p:cNvPr>
            <p:cNvSpPr/>
            <p:nvPr/>
          </p:nvSpPr>
          <p:spPr>
            <a:xfrm>
              <a:off x="3090150" y="5077975"/>
              <a:ext cx="168225" cy="7700"/>
            </a:xfrm>
            <a:custGeom>
              <a:avLst/>
              <a:gdLst/>
              <a:ahLst/>
              <a:cxnLst/>
              <a:rect l="l" t="t" r="r" b="b"/>
              <a:pathLst>
                <a:path w="6729" h="308" extrusionOk="0">
                  <a:moveTo>
                    <a:pt x="6682" y="1"/>
                  </a:moveTo>
                  <a:cubicBezTo>
                    <a:pt x="5559" y="29"/>
                    <a:pt x="4445" y="66"/>
                    <a:pt x="3322" y="113"/>
                  </a:cubicBezTo>
                  <a:cubicBezTo>
                    <a:pt x="2770" y="141"/>
                    <a:pt x="2227" y="151"/>
                    <a:pt x="1675" y="169"/>
                  </a:cubicBezTo>
                  <a:cubicBezTo>
                    <a:pt x="1394" y="188"/>
                    <a:pt x="1104" y="197"/>
                    <a:pt x="824" y="197"/>
                  </a:cubicBezTo>
                  <a:cubicBezTo>
                    <a:pt x="562" y="207"/>
                    <a:pt x="281" y="188"/>
                    <a:pt x="28" y="244"/>
                  </a:cubicBezTo>
                  <a:cubicBezTo>
                    <a:pt x="0" y="244"/>
                    <a:pt x="19" y="282"/>
                    <a:pt x="28" y="291"/>
                  </a:cubicBezTo>
                  <a:cubicBezTo>
                    <a:pt x="118" y="303"/>
                    <a:pt x="209" y="307"/>
                    <a:pt x="300" y="307"/>
                  </a:cubicBezTo>
                  <a:cubicBezTo>
                    <a:pt x="494" y="307"/>
                    <a:pt x="689" y="288"/>
                    <a:pt x="880" y="282"/>
                  </a:cubicBezTo>
                  <a:cubicBezTo>
                    <a:pt x="1151" y="263"/>
                    <a:pt x="1404" y="254"/>
                    <a:pt x="1675" y="254"/>
                  </a:cubicBezTo>
                  <a:cubicBezTo>
                    <a:pt x="2237" y="235"/>
                    <a:pt x="2798" y="216"/>
                    <a:pt x="3359" y="197"/>
                  </a:cubicBezTo>
                  <a:lnTo>
                    <a:pt x="6691" y="94"/>
                  </a:lnTo>
                  <a:cubicBezTo>
                    <a:pt x="6728" y="76"/>
                    <a:pt x="6728" y="1"/>
                    <a:pt x="6682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773;p43">
              <a:extLst>
                <a:ext uri="{FF2B5EF4-FFF2-40B4-BE49-F238E27FC236}">
                  <a16:creationId xmlns:a16="http://schemas.microsoft.com/office/drawing/2014/main" id="{EC879A22-0CD9-62BF-C831-1CF8469C2AE2}"/>
                </a:ext>
              </a:extLst>
            </p:cNvPr>
            <p:cNvSpPr/>
            <p:nvPr/>
          </p:nvSpPr>
          <p:spPr>
            <a:xfrm>
              <a:off x="3149800" y="4750050"/>
              <a:ext cx="91250" cy="80850"/>
            </a:xfrm>
            <a:custGeom>
              <a:avLst/>
              <a:gdLst/>
              <a:ahLst/>
              <a:cxnLst/>
              <a:rect l="l" t="t" r="r" b="b"/>
              <a:pathLst>
                <a:path w="3650" h="3234" extrusionOk="0">
                  <a:moveTo>
                    <a:pt x="212" y="1"/>
                  </a:moveTo>
                  <a:cubicBezTo>
                    <a:pt x="176" y="1"/>
                    <a:pt x="141" y="8"/>
                    <a:pt x="113" y="26"/>
                  </a:cubicBezTo>
                  <a:cubicBezTo>
                    <a:pt x="0" y="92"/>
                    <a:pt x="0" y="251"/>
                    <a:pt x="28" y="363"/>
                  </a:cubicBezTo>
                  <a:cubicBezTo>
                    <a:pt x="169" y="1168"/>
                    <a:pt x="300" y="1982"/>
                    <a:pt x="440" y="2787"/>
                  </a:cubicBezTo>
                  <a:cubicBezTo>
                    <a:pt x="878" y="3048"/>
                    <a:pt x="1385" y="3234"/>
                    <a:pt x="1905" y="3234"/>
                  </a:cubicBezTo>
                  <a:cubicBezTo>
                    <a:pt x="1963" y="3234"/>
                    <a:pt x="2020" y="3231"/>
                    <a:pt x="2078" y="3227"/>
                  </a:cubicBezTo>
                  <a:cubicBezTo>
                    <a:pt x="2649" y="3180"/>
                    <a:pt x="3210" y="2946"/>
                    <a:pt x="3650" y="2590"/>
                  </a:cubicBezTo>
                  <a:cubicBezTo>
                    <a:pt x="3509" y="2085"/>
                    <a:pt x="3360" y="1589"/>
                    <a:pt x="3219" y="1093"/>
                  </a:cubicBezTo>
                  <a:cubicBezTo>
                    <a:pt x="3173" y="925"/>
                    <a:pt x="3126" y="766"/>
                    <a:pt x="3032" y="625"/>
                  </a:cubicBezTo>
                  <a:cubicBezTo>
                    <a:pt x="2854" y="363"/>
                    <a:pt x="2555" y="213"/>
                    <a:pt x="2237" y="167"/>
                  </a:cubicBezTo>
                  <a:cubicBezTo>
                    <a:pt x="2179" y="158"/>
                    <a:pt x="2121" y="155"/>
                    <a:pt x="2062" y="155"/>
                  </a:cubicBezTo>
                  <a:cubicBezTo>
                    <a:pt x="1863" y="155"/>
                    <a:pt x="1657" y="192"/>
                    <a:pt x="1457" y="192"/>
                  </a:cubicBezTo>
                  <a:cubicBezTo>
                    <a:pt x="1389" y="192"/>
                    <a:pt x="1321" y="188"/>
                    <a:pt x="1254" y="176"/>
                  </a:cubicBezTo>
                  <a:cubicBezTo>
                    <a:pt x="955" y="120"/>
                    <a:pt x="637" y="73"/>
                    <a:pt x="318" y="17"/>
                  </a:cubicBezTo>
                  <a:cubicBezTo>
                    <a:pt x="286" y="8"/>
                    <a:pt x="248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774;p43">
              <a:extLst>
                <a:ext uri="{FF2B5EF4-FFF2-40B4-BE49-F238E27FC236}">
                  <a16:creationId xmlns:a16="http://schemas.microsoft.com/office/drawing/2014/main" id="{10865523-CC09-25F5-D955-327D56606564}"/>
                </a:ext>
              </a:extLst>
            </p:cNvPr>
            <p:cNvSpPr/>
            <p:nvPr/>
          </p:nvSpPr>
          <p:spPr>
            <a:xfrm>
              <a:off x="3113525" y="4627450"/>
              <a:ext cx="142500" cy="150875"/>
            </a:xfrm>
            <a:custGeom>
              <a:avLst/>
              <a:gdLst/>
              <a:ahLst/>
              <a:cxnLst/>
              <a:rect l="l" t="t" r="r" b="b"/>
              <a:pathLst>
                <a:path w="5700" h="6035" extrusionOk="0">
                  <a:moveTo>
                    <a:pt x="3172" y="1"/>
                  </a:moveTo>
                  <a:cubicBezTo>
                    <a:pt x="2803" y="1"/>
                    <a:pt x="2436" y="57"/>
                    <a:pt x="2088" y="177"/>
                  </a:cubicBezTo>
                  <a:cubicBezTo>
                    <a:pt x="1245" y="467"/>
                    <a:pt x="534" y="1140"/>
                    <a:pt x="263" y="1992"/>
                  </a:cubicBezTo>
                  <a:cubicBezTo>
                    <a:pt x="1" y="2825"/>
                    <a:pt x="356" y="3770"/>
                    <a:pt x="871" y="4500"/>
                  </a:cubicBezTo>
                  <a:cubicBezTo>
                    <a:pt x="1542" y="5458"/>
                    <a:pt x="2707" y="6035"/>
                    <a:pt x="3876" y="6035"/>
                  </a:cubicBezTo>
                  <a:cubicBezTo>
                    <a:pt x="3963" y="6035"/>
                    <a:pt x="4050" y="6032"/>
                    <a:pt x="4137" y="6025"/>
                  </a:cubicBezTo>
                  <a:cubicBezTo>
                    <a:pt x="4371" y="6006"/>
                    <a:pt x="4539" y="5838"/>
                    <a:pt x="4680" y="5651"/>
                  </a:cubicBezTo>
                  <a:cubicBezTo>
                    <a:pt x="5138" y="5043"/>
                    <a:pt x="5428" y="4715"/>
                    <a:pt x="5597" y="3985"/>
                  </a:cubicBezTo>
                  <a:cubicBezTo>
                    <a:pt x="5700" y="3517"/>
                    <a:pt x="5410" y="2703"/>
                    <a:pt x="5082" y="2357"/>
                  </a:cubicBezTo>
                  <a:cubicBezTo>
                    <a:pt x="5054" y="1674"/>
                    <a:pt x="4932" y="963"/>
                    <a:pt x="4708" y="317"/>
                  </a:cubicBezTo>
                  <a:cubicBezTo>
                    <a:pt x="4224" y="114"/>
                    <a:pt x="3696" y="1"/>
                    <a:pt x="3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775;p43">
              <a:extLst>
                <a:ext uri="{FF2B5EF4-FFF2-40B4-BE49-F238E27FC236}">
                  <a16:creationId xmlns:a16="http://schemas.microsoft.com/office/drawing/2014/main" id="{F861B8B4-54BB-C120-32E1-5F35C239AE9A}"/>
                </a:ext>
              </a:extLst>
            </p:cNvPr>
            <p:cNvSpPr/>
            <p:nvPr/>
          </p:nvSpPr>
          <p:spPr>
            <a:xfrm>
              <a:off x="3162650" y="4762025"/>
              <a:ext cx="71300" cy="17250"/>
            </a:xfrm>
            <a:custGeom>
              <a:avLst/>
              <a:gdLst/>
              <a:ahLst/>
              <a:cxnLst/>
              <a:rect l="l" t="t" r="r" b="b"/>
              <a:pathLst>
                <a:path w="2852" h="690" extrusionOk="0">
                  <a:moveTo>
                    <a:pt x="2836" y="0"/>
                  </a:moveTo>
                  <a:cubicBezTo>
                    <a:pt x="2831" y="0"/>
                    <a:pt x="2827" y="4"/>
                    <a:pt x="2827" y="15"/>
                  </a:cubicBezTo>
                  <a:cubicBezTo>
                    <a:pt x="2634" y="455"/>
                    <a:pt x="2284" y="577"/>
                    <a:pt x="1886" y="577"/>
                  </a:cubicBezTo>
                  <a:cubicBezTo>
                    <a:pt x="1725" y="577"/>
                    <a:pt x="1556" y="557"/>
                    <a:pt x="1386" y="530"/>
                  </a:cubicBezTo>
                  <a:cubicBezTo>
                    <a:pt x="918" y="455"/>
                    <a:pt x="413" y="408"/>
                    <a:pt x="20" y="127"/>
                  </a:cubicBezTo>
                  <a:cubicBezTo>
                    <a:pt x="1" y="127"/>
                    <a:pt x="1" y="127"/>
                    <a:pt x="1" y="137"/>
                  </a:cubicBezTo>
                  <a:cubicBezTo>
                    <a:pt x="469" y="549"/>
                    <a:pt x="1105" y="680"/>
                    <a:pt x="1713" y="689"/>
                  </a:cubicBezTo>
                  <a:cubicBezTo>
                    <a:pt x="1726" y="689"/>
                    <a:pt x="1738" y="689"/>
                    <a:pt x="1751" y="689"/>
                  </a:cubicBezTo>
                  <a:cubicBezTo>
                    <a:pt x="2182" y="689"/>
                    <a:pt x="2809" y="533"/>
                    <a:pt x="2846" y="15"/>
                  </a:cubicBezTo>
                  <a:cubicBezTo>
                    <a:pt x="2851" y="9"/>
                    <a:pt x="2843" y="0"/>
                    <a:pt x="2836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776;p43">
              <a:extLst>
                <a:ext uri="{FF2B5EF4-FFF2-40B4-BE49-F238E27FC236}">
                  <a16:creationId xmlns:a16="http://schemas.microsoft.com/office/drawing/2014/main" id="{547BBA74-F8C3-109F-0DDC-3C3E4AB37DB8}"/>
                </a:ext>
              </a:extLst>
            </p:cNvPr>
            <p:cNvSpPr/>
            <p:nvPr/>
          </p:nvSpPr>
          <p:spPr>
            <a:xfrm>
              <a:off x="3086150" y="4554950"/>
              <a:ext cx="188350" cy="200925"/>
            </a:xfrm>
            <a:custGeom>
              <a:avLst/>
              <a:gdLst/>
              <a:ahLst/>
              <a:cxnLst/>
              <a:rect l="l" t="t" r="r" b="b"/>
              <a:pathLst>
                <a:path w="7534" h="8037" extrusionOk="0">
                  <a:moveTo>
                    <a:pt x="5670" y="1"/>
                  </a:moveTo>
                  <a:cubicBezTo>
                    <a:pt x="5595" y="1"/>
                    <a:pt x="5521" y="3"/>
                    <a:pt x="5447" y="7"/>
                  </a:cubicBezTo>
                  <a:cubicBezTo>
                    <a:pt x="3941" y="73"/>
                    <a:pt x="2565" y="831"/>
                    <a:pt x="1508" y="1925"/>
                  </a:cubicBezTo>
                  <a:cubicBezTo>
                    <a:pt x="581" y="2365"/>
                    <a:pt x="113" y="2974"/>
                    <a:pt x="57" y="3825"/>
                  </a:cubicBezTo>
                  <a:cubicBezTo>
                    <a:pt x="1" y="4686"/>
                    <a:pt x="319" y="5510"/>
                    <a:pt x="768" y="6239"/>
                  </a:cubicBezTo>
                  <a:cubicBezTo>
                    <a:pt x="1217" y="6960"/>
                    <a:pt x="1882" y="7550"/>
                    <a:pt x="2565" y="8036"/>
                  </a:cubicBezTo>
                  <a:cubicBezTo>
                    <a:pt x="2116" y="7278"/>
                    <a:pt x="1966" y="6352"/>
                    <a:pt x="2144" y="5491"/>
                  </a:cubicBezTo>
                  <a:cubicBezTo>
                    <a:pt x="2209" y="5126"/>
                    <a:pt x="2340" y="4752"/>
                    <a:pt x="2565" y="4461"/>
                  </a:cubicBezTo>
                  <a:cubicBezTo>
                    <a:pt x="3014" y="4377"/>
                    <a:pt x="3407" y="4031"/>
                    <a:pt x="3510" y="3572"/>
                  </a:cubicBezTo>
                  <a:cubicBezTo>
                    <a:pt x="3848" y="3719"/>
                    <a:pt x="4216" y="3789"/>
                    <a:pt x="4585" y="3789"/>
                  </a:cubicBezTo>
                  <a:cubicBezTo>
                    <a:pt x="4923" y="3789"/>
                    <a:pt x="5261" y="3731"/>
                    <a:pt x="5578" y="3619"/>
                  </a:cubicBezTo>
                  <a:cubicBezTo>
                    <a:pt x="6243" y="3395"/>
                    <a:pt x="6823" y="2908"/>
                    <a:pt x="7160" y="2281"/>
                  </a:cubicBezTo>
                  <a:cubicBezTo>
                    <a:pt x="7431" y="1785"/>
                    <a:pt x="7534" y="1149"/>
                    <a:pt x="7225" y="672"/>
                  </a:cubicBezTo>
                  <a:cubicBezTo>
                    <a:pt x="7057" y="391"/>
                    <a:pt x="6748" y="204"/>
                    <a:pt x="6430" y="101"/>
                  </a:cubicBezTo>
                  <a:cubicBezTo>
                    <a:pt x="6190" y="28"/>
                    <a:pt x="5928" y="1"/>
                    <a:pt x="56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777;p43">
              <a:extLst>
                <a:ext uri="{FF2B5EF4-FFF2-40B4-BE49-F238E27FC236}">
                  <a16:creationId xmlns:a16="http://schemas.microsoft.com/office/drawing/2014/main" id="{2941E8D4-25BA-878B-C7BB-65410E839140}"/>
                </a:ext>
              </a:extLst>
            </p:cNvPr>
            <p:cNvSpPr/>
            <p:nvPr/>
          </p:nvSpPr>
          <p:spPr>
            <a:xfrm>
              <a:off x="3122900" y="4701600"/>
              <a:ext cx="29725" cy="35450"/>
            </a:xfrm>
            <a:custGeom>
              <a:avLst/>
              <a:gdLst/>
              <a:ahLst/>
              <a:cxnLst/>
              <a:rect l="l" t="t" r="r" b="b"/>
              <a:pathLst>
                <a:path w="1189" h="1418" extrusionOk="0">
                  <a:moveTo>
                    <a:pt x="391" y="1"/>
                  </a:moveTo>
                  <a:cubicBezTo>
                    <a:pt x="342" y="1"/>
                    <a:pt x="294" y="12"/>
                    <a:pt x="253" y="37"/>
                  </a:cubicBezTo>
                  <a:cubicBezTo>
                    <a:pt x="131" y="93"/>
                    <a:pt x="47" y="205"/>
                    <a:pt x="28" y="336"/>
                  </a:cubicBezTo>
                  <a:cubicBezTo>
                    <a:pt x="0" y="467"/>
                    <a:pt x="28" y="598"/>
                    <a:pt x="75" y="720"/>
                  </a:cubicBezTo>
                  <a:cubicBezTo>
                    <a:pt x="223" y="1137"/>
                    <a:pt x="653" y="1417"/>
                    <a:pt x="1089" y="1417"/>
                  </a:cubicBezTo>
                  <a:cubicBezTo>
                    <a:pt x="1122" y="1417"/>
                    <a:pt x="1155" y="1415"/>
                    <a:pt x="1189" y="1412"/>
                  </a:cubicBezTo>
                  <a:cubicBezTo>
                    <a:pt x="1076" y="944"/>
                    <a:pt x="927" y="458"/>
                    <a:pt x="608" y="93"/>
                  </a:cubicBezTo>
                  <a:cubicBezTo>
                    <a:pt x="555" y="34"/>
                    <a:pt x="473" y="1"/>
                    <a:pt x="3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778;p43">
              <a:extLst>
                <a:ext uri="{FF2B5EF4-FFF2-40B4-BE49-F238E27FC236}">
                  <a16:creationId xmlns:a16="http://schemas.microsoft.com/office/drawing/2014/main" id="{416B9D93-D505-5CE3-2B23-E2055BDB40C6}"/>
                </a:ext>
              </a:extLst>
            </p:cNvPr>
            <p:cNvSpPr/>
            <p:nvPr/>
          </p:nvSpPr>
          <p:spPr>
            <a:xfrm>
              <a:off x="3132250" y="4649825"/>
              <a:ext cx="32075" cy="83350"/>
            </a:xfrm>
            <a:custGeom>
              <a:avLst/>
              <a:gdLst/>
              <a:ahLst/>
              <a:cxnLst/>
              <a:rect l="l" t="t" r="r" b="b"/>
              <a:pathLst>
                <a:path w="1283" h="3334" extrusionOk="0">
                  <a:moveTo>
                    <a:pt x="530" y="0"/>
                  </a:moveTo>
                  <a:cubicBezTo>
                    <a:pt x="471" y="0"/>
                    <a:pt x="415" y="24"/>
                    <a:pt x="375" y="58"/>
                  </a:cubicBezTo>
                  <a:cubicBezTo>
                    <a:pt x="319" y="105"/>
                    <a:pt x="272" y="171"/>
                    <a:pt x="225" y="245"/>
                  </a:cubicBezTo>
                  <a:cubicBezTo>
                    <a:pt x="0" y="629"/>
                    <a:pt x="47" y="1097"/>
                    <a:pt x="94" y="1546"/>
                  </a:cubicBezTo>
                  <a:cubicBezTo>
                    <a:pt x="169" y="2257"/>
                    <a:pt x="590" y="2931"/>
                    <a:pt x="1189" y="3333"/>
                  </a:cubicBezTo>
                  <a:cubicBezTo>
                    <a:pt x="1282" y="3193"/>
                    <a:pt x="1198" y="2968"/>
                    <a:pt x="1161" y="2819"/>
                  </a:cubicBezTo>
                  <a:cubicBezTo>
                    <a:pt x="936" y="1967"/>
                    <a:pt x="702" y="1088"/>
                    <a:pt x="740" y="208"/>
                  </a:cubicBezTo>
                  <a:cubicBezTo>
                    <a:pt x="740" y="124"/>
                    <a:pt x="684" y="39"/>
                    <a:pt x="599" y="11"/>
                  </a:cubicBezTo>
                  <a:cubicBezTo>
                    <a:pt x="576" y="4"/>
                    <a:pt x="553" y="0"/>
                    <a:pt x="5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779;p43">
              <a:extLst>
                <a:ext uri="{FF2B5EF4-FFF2-40B4-BE49-F238E27FC236}">
                  <a16:creationId xmlns:a16="http://schemas.microsoft.com/office/drawing/2014/main" id="{0D6FB116-9511-2971-CBA0-079919DD8C1D}"/>
                </a:ext>
              </a:extLst>
            </p:cNvPr>
            <p:cNvSpPr/>
            <p:nvPr/>
          </p:nvSpPr>
          <p:spPr>
            <a:xfrm>
              <a:off x="3194950" y="4732450"/>
              <a:ext cx="30200" cy="16775"/>
            </a:xfrm>
            <a:custGeom>
              <a:avLst/>
              <a:gdLst/>
              <a:ahLst/>
              <a:cxnLst/>
              <a:rect l="l" t="t" r="r" b="b"/>
              <a:pathLst>
                <a:path w="1208" h="671" extrusionOk="0">
                  <a:moveTo>
                    <a:pt x="47" y="0"/>
                  </a:moveTo>
                  <a:lnTo>
                    <a:pt x="47" y="0"/>
                  </a:lnTo>
                  <a:cubicBezTo>
                    <a:pt x="0" y="178"/>
                    <a:pt x="103" y="412"/>
                    <a:pt x="244" y="543"/>
                  </a:cubicBezTo>
                  <a:cubicBezTo>
                    <a:pt x="336" y="629"/>
                    <a:pt x="460" y="671"/>
                    <a:pt x="582" y="671"/>
                  </a:cubicBezTo>
                  <a:cubicBezTo>
                    <a:pt x="646" y="671"/>
                    <a:pt x="710" y="659"/>
                    <a:pt x="768" y="637"/>
                  </a:cubicBezTo>
                  <a:cubicBezTo>
                    <a:pt x="974" y="552"/>
                    <a:pt x="1095" y="356"/>
                    <a:pt x="1207" y="169"/>
                  </a:cubicBezTo>
                  <a:lnTo>
                    <a:pt x="1207" y="169"/>
                  </a:lnTo>
                  <a:cubicBezTo>
                    <a:pt x="1076" y="212"/>
                    <a:pt x="940" y="233"/>
                    <a:pt x="805" y="233"/>
                  </a:cubicBezTo>
                  <a:cubicBezTo>
                    <a:pt x="534" y="233"/>
                    <a:pt x="265" y="150"/>
                    <a:pt x="47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780;p43">
              <a:extLst>
                <a:ext uri="{FF2B5EF4-FFF2-40B4-BE49-F238E27FC236}">
                  <a16:creationId xmlns:a16="http://schemas.microsoft.com/office/drawing/2014/main" id="{232ACAC3-50E2-D1AB-6989-E2AA23C726B1}"/>
                </a:ext>
              </a:extLst>
            </p:cNvPr>
            <p:cNvSpPr/>
            <p:nvPr/>
          </p:nvSpPr>
          <p:spPr>
            <a:xfrm>
              <a:off x="3216000" y="4717000"/>
              <a:ext cx="8225" cy="4700"/>
            </a:xfrm>
            <a:custGeom>
              <a:avLst/>
              <a:gdLst/>
              <a:ahLst/>
              <a:cxnLst/>
              <a:rect l="l" t="t" r="r" b="b"/>
              <a:pathLst>
                <a:path w="329" h="188" extrusionOk="0">
                  <a:moveTo>
                    <a:pt x="328" y="1"/>
                  </a:moveTo>
                  <a:lnTo>
                    <a:pt x="328" y="1"/>
                  </a:lnTo>
                  <a:cubicBezTo>
                    <a:pt x="225" y="38"/>
                    <a:pt x="103" y="85"/>
                    <a:pt x="1" y="122"/>
                  </a:cubicBezTo>
                  <a:cubicBezTo>
                    <a:pt x="19" y="169"/>
                    <a:pt x="57" y="188"/>
                    <a:pt x="103" y="188"/>
                  </a:cubicBezTo>
                  <a:cubicBezTo>
                    <a:pt x="150" y="188"/>
                    <a:pt x="197" y="160"/>
                    <a:pt x="234" y="132"/>
                  </a:cubicBezTo>
                  <a:cubicBezTo>
                    <a:pt x="281" y="94"/>
                    <a:pt x="300" y="48"/>
                    <a:pt x="328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781;p43">
              <a:extLst>
                <a:ext uri="{FF2B5EF4-FFF2-40B4-BE49-F238E27FC236}">
                  <a16:creationId xmlns:a16="http://schemas.microsoft.com/office/drawing/2014/main" id="{AB997BD6-3919-E8C8-4FFE-C56549DAF67B}"/>
                </a:ext>
              </a:extLst>
            </p:cNvPr>
            <p:cNvSpPr/>
            <p:nvPr/>
          </p:nvSpPr>
          <p:spPr>
            <a:xfrm>
              <a:off x="3186750" y="4687700"/>
              <a:ext cx="7000" cy="12375"/>
            </a:xfrm>
            <a:custGeom>
              <a:avLst/>
              <a:gdLst/>
              <a:ahLst/>
              <a:cxnLst/>
              <a:rect l="l" t="t" r="r" b="b"/>
              <a:pathLst>
                <a:path w="280" h="495" extrusionOk="0">
                  <a:moveTo>
                    <a:pt x="100" y="1"/>
                  </a:moveTo>
                  <a:cubicBezTo>
                    <a:pt x="95" y="1"/>
                    <a:pt x="90" y="1"/>
                    <a:pt x="85" y="3"/>
                  </a:cubicBezTo>
                  <a:cubicBezTo>
                    <a:pt x="57" y="3"/>
                    <a:pt x="38" y="31"/>
                    <a:pt x="20" y="50"/>
                  </a:cubicBezTo>
                  <a:cubicBezTo>
                    <a:pt x="10" y="78"/>
                    <a:pt x="1" y="106"/>
                    <a:pt x="1" y="134"/>
                  </a:cubicBezTo>
                  <a:cubicBezTo>
                    <a:pt x="1" y="237"/>
                    <a:pt x="20" y="387"/>
                    <a:pt x="104" y="471"/>
                  </a:cubicBezTo>
                  <a:cubicBezTo>
                    <a:pt x="126" y="487"/>
                    <a:pt x="147" y="494"/>
                    <a:pt x="166" y="494"/>
                  </a:cubicBezTo>
                  <a:cubicBezTo>
                    <a:pt x="235" y="494"/>
                    <a:pt x="280" y="404"/>
                    <a:pt x="272" y="331"/>
                  </a:cubicBezTo>
                  <a:cubicBezTo>
                    <a:pt x="253" y="246"/>
                    <a:pt x="244" y="181"/>
                    <a:pt x="207" y="106"/>
                  </a:cubicBezTo>
                  <a:cubicBezTo>
                    <a:pt x="197" y="78"/>
                    <a:pt x="188" y="50"/>
                    <a:pt x="160" y="31"/>
                  </a:cubicBezTo>
                  <a:cubicBezTo>
                    <a:pt x="145" y="16"/>
                    <a:pt x="123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782;p43">
              <a:extLst>
                <a:ext uri="{FF2B5EF4-FFF2-40B4-BE49-F238E27FC236}">
                  <a16:creationId xmlns:a16="http://schemas.microsoft.com/office/drawing/2014/main" id="{C8472716-6FB8-50A1-D1BA-8FD4D0AF0588}"/>
                </a:ext>
              </a:extLst>
            </p:cNvPr>
            <p:cNvSpPr/>
            <p:nvPr/>
          </p:nvSpPr>
          <p:spPr>
            <a:xfrm>
              <a:off x="3216925" y="4680450"/>
              <a:ext cx="6950" cy="12275"/>
            </a:xfrm>
            <a:custGeom>
              <a:avLst/>
              <a:gdLst/>
              <a:ahLst/>
              <a:cxnLst/>
              <a:rect l="l" t="t" r="r" b="b"/>
              <a:pathLst>
                <a:path w="278" h="491" extrusionOk="0">
                  <a:moveTo>
                    <a:pt x="96" y="0"/>
                  </a:moveTo>
                  <a:cubicBezTo>
                    <a:pt x="90" y="0"/>
                    <a:pt x="83" y="1"/>
                    <a:pt x="76" y="3"/>
                  </a:cubicBezTo>
                  <a:cubicBezTo>
                    <a:pt x="57" y="3"/>
                    <a:pt x="29" y="22"/>
                    <a:pt x="20" y="50"/>
                  </a:cubicBezTo>
                  <a:cubicBezTo>
                    <a:pt x="10" y="68"/>
                    <a:pt x="1" y="106"/>
                    <a:pt x="1" y="134"/>
                  </a:cubicBezTo>
                  <a:cubicBezTo>
                    <a:pt x="1" y="237"/>
                    <a:pt x="20" y="387"/>
                    <a:pt x="104" y="471"/>
                  </a:cubicBezTo>
                  <a:cubicBezTo>
                    <a:pt x="125" y="484"/>
                    <a:pt x="146" y="490"/>
                    <a:pt x="164" y="490"/>
                  </a:cubicBezTo>
                  <a:cubicBezTo>
                    <a:pt x="234" y="490"/>
                    <a:pt x="278" y="405"/>
                    <a:pt x="263" y="330"/>
                  </a:cubicBezTo>
                  <a:cubicBezTo>
                    <a:pt x="254" y="246"/>
                    <a:pt x="244" y="181"/>
                    <a:pt x="207" y="106"/>
                  </a:cubicBezTo>
                  <a:cubicBezTo>
                    <a:pt x="197" y="68"/>
                    <a:pt x="188" y="50"/>
                    <a:pt x="160" y="22"/>
                  </a:cubicBezTo>
                  <a:cubicBezTo>
                    <a:pt x="145" y="14"/>
                    <a:pt x="124" y="0"/>
                    <a:pt x="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783;p43">
              <a:extLst>
                <a:ext uri="{FF2B5EF4-FFF2-40B4-BE49-F238E27FC236}">
                  <a16:creationId xmlns:a16="http://schemas.microsoft.com/office/drawing/2014/main" id="{C8CD166E-954D-7061-158D-FBE00E0DA2CF}"/>
                </a:ext>
              </a:extLst>
            </p:cNvPr>
            <p:cNvSpPr/>
            <p:nvPr/>
          </p:nvSpPr>
          <p:spPr>
            <a:xfrm>
              <a:off x="3209450" y="4665225"/>
              <a:ext cx="14525" cy="5025"/>
            </a:xfrm>
            <a:custGeom>
              <a:avLst/>
              <a:gdLst/>
              <a:ahLst/>
              <a:cxnLst/>
              <a:rect l="l" t="t" r="r" b="b"/>
              <a:pathLst>
                <a:path w="581" h="201" extrusionOk="0">
                  <a:moveTo>
                    <a:pt x="424" y="0"/>
                  </a:moveTo>
                  <a:cubicBezTo>
                    <a:pt x="275" y="0"/>
                    <a:pt x="124" y="50"/>
                    <a:pt x="1" y="144"/>
                  </a:cubicBezTo>
                  <a:lnTo>
                    <a:pt x="1" y="200"/>
                  </a:lnTo>
                  <a:cubicBezTo>
                    <a:pt x="122" y="116"/>
                    <a:pt x="281" y="88"/>
                    <a:pt x="440" y="60"/>
                  </a:cubicBezTo>
                  <a:cubicBezTo>
                    <a:pt x="487" y="60"/>
                    <a:pt x="581" y="60"/>
                    <a:pt x="553" y="13"/>
                  </a:cubicBezTo>
                  <a:cubicBezTo>
                    <a:pt x="511" y="5"/>
                    <a:pt x="467" y="0"/>
                    <a:pt x="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784;p43">
              <a:extLst>
                <a:ext uri="{FF2B5EF4-FFF2-40B4-BE49-F238E27FC236}">
                  <a16:creationId xmlns:a16="http://schemas.microsoft.com/office/drawing/2014/main" id="{208561BF-EA1F-83D8-02BB-D8DCF70D5CC6}"/>
                </a:ext>
              </a:extLst>
            </p:cNvPr>
            <p:cNvSpPr/>
            <p:nvPr/>
          </p:nvSpPr>
          <p:spPr>
            <a:xfrm>
              <a:off x="3176925" y="4669575"/>
              <a:ext cx="14525" cy="3350"/>
            </a:xfrm>
            <a:custGeom>
              <a:avLst/>
              <a:gdLst/>
              <a:ahLst/>
              <a:cxnLst/>
              <a:rect l="l" t="t" r="r" b="b"/>
              <a:pathLst>
                <a:path w="581" h="134" extrusionOk="0">
                  <a:moveTo>
                    <a:pt x="373" y="0"/>
                  </a:moveTo>
                  <a:cubicBezTo>
                    <a:pt x="241" y="0"/>
                    <a:pt x="110" y="40"/>
                    <a:pt x="1" y="110"/>
                  </a:cubicBezTo>
                  <a:cubicBezTo>
                    <a:pt x="1" y="128"/>
                    <a:pt x="12" y="133"/>
                    <a:pt x="29" y="133"/>
                  </a:cubicBezTo>
                  <a:cubicBezTo>
                    <a:pt x="58" y="133"/>
                    <a:pt x="102" y="116"/>
                    <a:pt x="132" y="110"/>
                  </a:cubicBezTo>
                  <a:cubicBezTo>
                    <a:pt x="233" y="90"/>
                    <a:pt x="344" y="75"/>
                    <a:pt x="454" y="75"/>
                  </a:cubicBezTo>
                  <a:cubicBezTo>
                    <a:pt x="497" y="75"/>
                    <a:pt x="539" y="77"/>
                    <a:pt x="581" y="82"/>
                  </a:cubicBezTo>
                  <a:cubicBezTo>
                    <a:pt x="572" y="64"/>
                    <a:pt x="572" y="54"/>
                    <a:pt x="553" y="26"/>
                  </a:cubicBezTo>
                  <a:cubicBezTo>
                    <a:pt x="494" y="9"/>
                    <a:pt x="433" y="0"/>
                    <a:pt x="3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785;p43">
              <a:extLst>
                <a:ext uri="{FF2B5EF4-FFF2-40B4-BE49-F238E27FC236}">
                  <a16:creationId xmlns:a16="http://schemas.microsoft.com/office/drawing/2014/main" id="{F5B19FEE-5AB0-2916-07AE-00C1286DDC48}"/>
                </a:ext>
              </a:extLst>
            </p:cNvPr>
            <p:cNvSpPr/>
            <p:nvPr/>
          </p:nvSpPr>
          <p:spPr>
            <a:xfrm>
              <a:off x="3145650" y="4563850"/>
              <a:ext cx="115575" cy="35425"/>
            </a:xfrm>
            <a:custGeom>
              <a:avLst/>
              <a:gdLst/>
              <a:ahLst/>
              <a:cxnLst/>
              <a:rect l="l" t="t" r="r" b="b"/>
              <a:pathLst>
                <a:path w="4623" h="1417" extrusionOk="0">
                  <a:moveTo>
                    <a:pt x="3375" y="0"/>
                  </a:moveTo>
                  <a:cubicBezTo>
                    <a:pt x="3027" y="0"/>
                    <a:pt x="2676" y="82"/>
                    <a:pt x="2347" y="175"/>
                  </a:cubicBezTo>
                  <a:cubicBezTo>
                    <a:pt x="1514" y="409"/>
                    <a:pt x="653" y="793"/>
                    <a:pt x="7" y="1392"/>
                  </a:cubicBezTo>
                  <a:cubicBezTo>
                    <a:pt x="0" y="1399"/>
                    <a:pt x="4" y="1417"/>
                    <a:pt x="14" y="1417"/>
                  </a:cubicBezTo>
                  <a:cubicBezTo>
                    <a:pt x="17" y="1417"/>
                    <a:pt x="21" y="1415"/>
                    <a:pt x="26" y="1410"/>
                  </a:cubicBezTo>
                  <a:cubicBezTo>
                    <a:pt x="728" y="971"/>
                    <a:pt x="1420" y="559"/>
                    <a:pt x="2225" y="325"/>
                  </a:cubicBezTo>
                  <a:cubicBezTo>
                    <a:pt x="2596" y="224"/>
                    <a:pt x="2997" y="115"/>
                    <a:pt x="3388" y="115"/>
                  </a:cubicBezTo>
                  <a:cubicBezTo>
                    <a:pt x="3431" y="115"/>
                    <a:pt x="3474" y="116"/>
                    <a:pt x="3516" y="119"/>
                  </a:cubicBezTo>
                  <a:cubicBezTo>
                    <a:pt x="3722" y="128"/>
                    <a:pt x="3928" y="175"/>
                    <a:pt x="4115" y="269"/>
                  </a:cubicBezTo>
                  <a:cubicBezTo>
                    <a:pt x="4284" y="362"/>
                    <a:pt x="4415" y="503"/>
                    <a:pt x="4546" y="643"/>
                  </a:cubicBezTo>
                  <a:cubicBezTo>
                    <a:pt x="4555" y="653"/>
                    <a:pt x="4566" y="657"/>
                    <a:pt x="4575" y="657"/>
                  </a:cubicBezTo>
                  <a:cubicBezTo>
                    <a:pt x="4602" y="657"/>
                    <a:pt x="4623" y="624"/>
                    <a:pt x="4602" y="596"/>
                  </a:cubicBezTo>
                  <a:cubicBezTo>
                    <a:pt x="4452" y="259"/>
                    <a:pt x="4040" y="72"/>
                    <a:pt x="3694" y="25"/>
                  </a:cubicBezTo>
                  <a:cubicBezTo>
                    <a:pt x="3588" y="8"/>
                    <a:pt x="3482" y="0"/>
                    <a:pt x="3375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786;p43">
              <a:extLst>
                <a:ext uri="{FF2B5EF4-FFF2-40B4-BE49-F238E27FC236}">
                  <a16:creationId xmlns:a16="http://schemas.microsoft.com/office/drawing/2014/main" id="{704A2F82-60F2-8617-2EF0-95A4FD4B460F}"/>
                </a:ext>
              </a:extLst>
            </p:cNvPr>
            <p:cNvSpPr/>
            <p:nvPr/>
          </p:nvSpPr>
          <p:spPr>
            <a:xfrm>
              <a:off x="3181950" y="4580550"/>
              <a:ext cx="57225" cy="11775"/>
            </a:xfrm>
            <a:custGeom>
              <a:avLst/>
              <a:gdLst/>
              <a:ahLst/>
              <a:cxnLst/>
              <a:rect l="l" t="t" r="r" b="b"/>
              <a:pathLst>
                <a:path w="2289" h="471" extrusionOk="0">
                  <a:moveTo>
                    <a:pt x="1460" y="0"/>
                  </a:moveTo>
                  <a:cubicBezTo>
                    <a:pt x="1342" y="0"/>
                    <a:pt x="1221" y="9"/>
                    <a:pt x="1101" y="31"/>
                  </a:cubicBezTo>
                  <a:cubicBezTo>
                    <a:pt x="717" y="87"/>
                    <a:pt x="352" y="218"/>
                    <a:pt x="15" y="434"/>
                  </a:cubicBezTo>
                  <a:cubicBezTo>
                    <a:pt x="1" y="441"/>
                    <a:pt x="8" y="471"/>
                    <a:pt x="26" y="471"/>
                  </a:cubicBezTo>
                  <a:cubicBezTo>
                    <a:pt x="31" y="471"/>
                    <a:pt x="37" y="468"/>
                    <a:pt x="43" y="462"/>
                  </a:cubicBezTo>
                  <a:cubicBezTo>
                    <a:pt x="380" y="275"/>
                    <a:pt x="754" y="162"/>
                    <a:pt x="1138" y="115"/>
                  </a:cubicBezTo>
                  <a:cubicBezTo>
                    <a:pt x="1241" y="100"/>
                    <a:pt x="1341" y="93"/>
                    <a:pt x="1442" y="93"/>
                  </a:cubicBezTo>
                  <a:cubicBezTo>
                    <a:pt x="1524" y="93"/>
                    <a:pt x="1606" y="98"/>
                    <a:pt x="1690" y="106"/>
                  </a:cubicBezTo>
                  <a:lnTo>
                    <a:pt x="1971" y="134"/>
                  </a:lnTo>
                  <a:cubicBezTo>
                    <a:pt x="2055" y="153"/>
                    <a:pt x="2149" y="181"/>
                    <a:pt x="2223" y="181"/>
                  </a:cubicBezTo>
                  <a:cubicBezTo>
                    <a:pt x="2270" y="172"/>
                    <a:pt x="2289" y="125"/>
                    <a:pt x="2252" y="115"/>
                  </a:cubicBezTo>
                  <a:cubicBezTo>
                    <a:pt x="2102" y="31"/>
                    <a:pt x="1877" y="22"/>
                    <a:pt x="1709" y="12"/>
                  </a:cubicBezTo>
                  <a:cubicBezTo>
                    <a:pt x="1627" y="5"/>
                    <a:pt x="1544" y="0"/>
                    <a:pt x="146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787;p43">
              <a:extLst>
                <a:ext uri="{FF2B5EF4-FFF2-40B4-BE49-F238E27FC236}">
                  <a16:creationId xmlns:a16="http://schemas.microsoft.com/office/drawing/2014/main" id="{FAE4A38C-77B7-FE90-4112-BE1A94E704C8}"/>
                </a:ext>
              </a:extLst>
            </p:cNvPr>
            <p:cNvSpPr/>
            <p:nvPr/>
          </p:nvSpPr>
          <p:spPr>
            <a:xfrm>
              <a:off x="3309350" y="5144875"/>
              <a:ext cx="580675" cy="46775"/>
            </a:xfrm>
            <a:custGeom>
              <a:avLst/>
              <a:gdLst/>
              <a:ahLst/>
              <a:cxnLst/>
              <a:rect l="l" t="t" r="r" b="b"/>
              <a:pathLst>
                <a:path w="23227" h="1871" extrusionOk="0">
                  <a:moveTo>
                    <a:pt x="9020" y="0"/>
                  </a:moveTo>
                  <a:cubicBezTo>
                    <a:pt x="5713" y="0"/>
                    <a:pt x="2538" y="51"/>
                    <a:pt x="0" y="151"/>
                  </a:cubicBezTo>
                  <a:cubicBezTo>
                    <a:pt x="169" y="198"/>
                    <a:pt x="337" y="245"/>
                    <a:pt x="515" y="301"/>
                  </a:cubicBezTo>
                  <a:cubicBezTo>
                    <a:pt x="4136" y="1424"/>
                    <a:pt x="8216" y="1723"/>
                    <a:pt x="11997" y="1845"/>
                  </a:cubicBezTo>
                  <a:cubicBezTo>
                    <a:pt x="12524" y="1862"/>
                    <a:pt x="13032" y="1870"/>
                    <a:pt x="13521" y="1870"/>
                  </a:cubicBezTo>
                  <a:cubicBezTo>
                    <a:pt x="19556" y="1870"/>
                    <a:pt x="22672" y="624"/>
                    <a:pt x="23226" y="347"/>
                  </a:cubicBezTo>
                  <a:cubicBezTo>
                    <a:pt x="19367" y="116"/>
                    <a:pt x="14042" y="0"/>
                    <a:pt x="90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788;p43">
              <a:extLst>
                <a:ext uri="{FF2B5EF4-FFF2-40B4-BE49-F238E27FC236}">
                  <a16:creationId xmlns:a16="http://schemas.microsoft.com/office/drawing/2014/main" id="{2A7AE27E-3A92-AADE-B4B9-2ECD9219FF81}"/>
                </a:ext>
              </a:extLst>
            </p:cNvPr>
            <p:cNvSpPr/>
            <p:nvPr/>
          </p:nvSpPr>
          <p:spPr>
            <a:xfrm>
              <a:off x="3274475" y="4951900"/>
              <a:ext cx="540925" cy="202150"/>
            </a:xfrm>
            <a:custGeom>
              <a:avLst/>
              <a:gdLst/>
              <a:ahLst/>
              <a:cxnLst/>
              <a:rect l="l" t="t" r="r" b="b"/>
              <a:pathLst>
                <a:path w="21637" h="8086" extrusionOk="0">
                  <a:moveTo>
                    <a:pt x="21346" y="0"/>
                  </a:moveTo>
                  <a:cubicBezTo>
                    <a:pt x="17098" y="9"/>
                    <a:pt x="12784" y="47"/>
                    <a:pt x="8517" y="56"/>
                  </a:cubicBezTo>
                  <a:cubicBezTo>
                    <a:pt x="7366" y="2536"/>
                    <a:pt x="6196" y="5044"/>
                    <a:pt x="5054" y="7524"/>
                  </a:cubicBezTo>
                  <a:cubicBezTo>
                    <a:pt x="4767" y="7524"/>
                    <a:pt x="4472" y="7515"/>
                    <a:pt x="4179" y="7515"/>
                  </a:cubicBezTo>
                  <a:cubicBezTo>
                    <a:pt x="4033" y="7515"/>
                    <a:pt x="3888" y="7517"/>
                    <a:pt x="3744" y="7524"/>
                  </a:cubicBezTo>
                  <a:cubicBezTo>
                    <a:pt x="3473" y="7533"/>
                    <a:pt x="366" y="7533"/>
                    <a:pt x="1" y="7533"/>
                  </a:cubicBezTo>
                  <a:cubicBezTo>
                    <a:pt x="553" y="7645"/>
                    <a:pt x="1086" y="7786"/>
                    <a:pt x="1629" y="7945"/>
                  </a:cubicBezTo>
                  <a:cubicBezTo>
                    <a:pt x="4904" y="7973"/>
                    <a:pt x="8180" y="8020"/>
                    <a:pt x="11455" y="8048"/>
                  </a:cubicBezTo>
                  <a:cubicBezTo>
                    <a:pt x="13617" y="8057"/>
                    <a:pt x="15825" y="8066"/>
                    <a:pt x="17977" y="8085"/>
                  </a:cubicBezTo>
                  <a:cubicBezTo>
                    <a:pt x="19175" y="5587"/>
                    <a:pt x="20448" y="3013"/>
                    <a:pt x="21636" y="515"/>
                  </a:cubicBezTo>
                  <a:cubicBezTo>
                    <a:pt x="21543" y="346"/>
                    <a:pt x="21440" y="159"/>
                    <a:pt x="21346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789;p43">
              <a:extLst>
                <a:ext uri="{FF2B5EF4-FFF2-40B4-BE49-F238E27FC236}">
                  <a16:creationId xmlns:a16="http://schemas.microsoft.com/office/drawing/2014/main" id="{BD718D1C-3DE2-7D06-7284-D5E1419D03B0}"/>
                </a:ext>
              </a:extLst>
            </p:cNvPr>
            <p:cNvSpPr/>
            <p:nvPr/>
          </p:nvSpPr>
          <p:spPr>
            <a:xfrm>
              <a:off x="3404800" y="4962425"/>
              <a:ext cx="411050" cy="191625"/>
            </a:xfrm>
            <a:custGeom>
              <a:avLst/>
              <a:gdLst/>
              <a:ahLst/>
              <a:cxnLst/>
              <a:rect l="l" t="t" r="r" b="b"/>
              <a:pathLst>
                <a:path w="16442" h="7665" extrusionOk="0">
                  <a:moveTo>
                    <a:pt x="16386" y="0"/>
                  </a:moveTo>
                  <a:cubicBezTo>
                    <a:pt x="12137" y="9"/>
                    <a:pt x="7842" y="9"/>
                    <a:pt x="3584" y="19"/>
                  </a:cubicBezTo>
                  <a:lnTo>
                    <a:pt x="0" y="7571"/>
                  </a:lnTo>
                  <a:cubicBezTo>
                    <a:pt x="2087" y="7589"/>
                    <a:pt x="4165" y="7617"/>
                    <a:pt x="6251" y="7627"/>
                  </a:cubicBezTo>
                  <a:cubicBezTo>
                    <a:pt x="8413" y="7636"/>
                    <a:pt x="10621" y="7645"/>
                    <a:pt x="12774" y="7664"/>
                  </a:cubicBezTo>
                  <a:cubicBezTo>
                    <a:pt x="13971" y="5166"/>
                    <a:pt x="15244" y="2592"/>
                    <a:pt x="16442" y="94"/>
                  </a:cubicBezTo>
                  <a:cubicBezTo>
                    <a:pt x="16423" y="56"/>
                    <a:pt x="16405" y="38"/>
                    <a:pt x="16386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790;p43">
              <a:extLst>
                <a:ext uri="{FF2B5EF4-FFF2-40B4-BE49-F238E27FC236}">
                  <a16:creationId xmlns:a16="http://schemas.microsoft.com/office/drawing/2014/main" id="{087CDD3D-8D88-6095-98A4-5208ABC6EC66}"/>
                </a:ext>
              </a:extLst>
            </p:cNvPr>
            <p:cNvSpPr/>
            <p:nvPr/>
          </p:nvSpPr>
          <p:spPr>
            <a:xfrm>
              <a:off x="3602950" y="5039625"/>
              <a:ext cx="44700" cy="38675"/>
            </a:xfrm>
            <a:custGeom>
              <a:avLst/>
              <a:gdLst/>
              <a:ahLst/>
              <a:cxnLst/>
              <a:rect l="l" t="t" r="r" b="b"/>
              <a:pathLst>
                <a:path w="1788" h="1547" extrusionOk="0">
                  <a:moveTo>
                    <a:pt x="1086" y="1"/>
                  </a:moveTo>
                  <a:cubicBezTo>
                    <a:pt x="850" y="1"/>
                    <a:pt x="622" y="86"/>
                    <a:pt x="440" y="244"/>
                  </a:cubicBezTo>
                  <a:cubicBezTo>
                    <a:pt x="0" y="627"/>
                    <a:pt x="56" y="1320"/>
                    <a:pt x="665" y="1507"/>
                  </a:cubicBezTo>
                  <a:cubicBezTo>
                    <a:pt x="740" y="1534"/>
                    <a:pt x="817" y="1546"/>
                    <a:pt x="893" y="1546"/>
                  </a:cubicBezTo>
                  <a:cubicBezTo>
                    <a:pt x="1056" y="1546"/>
                    <a:pt x="1217" y="1490"/>
                    <a:pt x="1357" y="1395"/>
                  </a:cubicBezTo>
                  <a:cubicBezTo>
                    <a:pt x="1554" y="1254"/>
                    <a:pt x="1685" y="1030"/>
                    <a:pt x="1741" y="796"/>
                  </a:cubicBezTo>
                  <a:cubicBezTo>
                    <a:pt x="1788" y="627"/>
                    <a:pt x="1788" y="459"/>
                    <a:pt x="1703" y="300"/>
                  </a:cubicBezTo>
                  <a:cubicBezTo>
                    <a:pt x="1610" y="141"/>
                    <a:pt x="1413" y="38"/>
                    <a:pt x="1217" y="10"/>
                  </a:cubicBezTo>
                  <a:cubicBezTo>
                    <a:pt x="1173" y="4"/>
                    <a:pt x="1129" y="1"/>
                    <a:pt x="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791;p43">
              <a:extLst>
                <a:ext uri="{FF2B5EF4-FFF2-40B4-BE49-F238E27FC236}">
                  <a16:creationId xmlns:a16="http://schemas.microsoft.com/office/drawing/2014/main" id="{145A2F50-BCDE-D7BD-92B8-8A9022C31DC1}"/>
                </a:ext>
              </a:extLst>
            </p:cNvPr>
            <p:cNvSpPr/>
            <p:nvPr/>
          </p:nvSpPr>
          <p:spPr>
            <a:xfrm>
              <a:off x="3277775" y="4558625"/>
              <a:ext cx="269275" cy="147650"/>
            </a:xfrm>
            <a:custGeom>
              <a:avLst/>
              <a:gdLst/>
              <a:ahLst/>
              <a:cxnLst/>
              <a:rect l="l" t="t" r="r" b="b"/>
              <a:pathLst>
                <a:path w="10771" h="5906" extrusionOk="0">
                  <a:moveTo>
                    <a:pt x="5509" y="0"/>
                  </a:moveTo>
                  <a:cubicBezTo>
                    <a:pt x="4222" y="0"/>
                    <a:pt x="2936" y="30"/>
                    <a:pt x="1656" y="113"/>
                  </a:cubicBezTo>
                  <a:cubicBezTo>
                    <a:pt x="1656" y="1460"/>
                    <a:pt x="1656" y="3023"/>
                    <a:pt x="1666" y="4371"/>
                  </a:cubicBezTo>
                  <a:cubicBezTo>
                    <a:pt x="1076" y="4839"/>
                    <a:pt x="515" y="5353"/>
                    <a:pt x="0" y="5905"/>
                  </a:cubicBezTo>
                  <a:lnTo>
                    <a:pt x="2667" y="4829"/>
                  </a:lnTo>
                  <a:cubicBezTo>
                    <a:pt x="3664" y="4787"/>
                    <a:pt x="4641" y="4775"/>
                    <a:pt x="5613" y="4775"/>
                  </a:cubicBezTo>
                  <a:cubicBezTo>
                    <a:pt x="6914" y="4775"/>
                    <a:pt x="8207" y="4797"/>
                    <a:pt x="9525" y="4797"/>
                  </a:cubicBezTo>
                  <a:cubicBezTo>
                    <a:pt x="9866" y="4797"/>
                    <a:pt x="10210" y="4795"/>
                    <a:pt x="10556" y="4792"/>
                  </a:cubicBezTo>
                  <a:cubicBezTo>
                    <a:pt x="10621" y="3304"/>
                    <a:pt x="10771" y="1591"/>
                    <a:pt x="10761" y="103"/>
                  </a:cubicBezTo>
                  <a:cubicBezTo>
                    <a:pt x="9018" y="55"/>
                    <a:pt x="7263" y="0"/>
                    <a:pt x="5509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792;p43">
              <a:extLst>
                <a:ext uri="{FF2B5EF4-FFF2-40B4-BE49-F238E27FC236}">
                  <a16:creationId xmlns:a16="http://schemas.microsoft.com/office/drawing/2014/main" id="{B3052407-E651-536B-1995-9461C53C71CC}"/>
                </a:ext>
              </a:extLst>
            </p:cNvPr>
            <p:cNvSpPr/>
            <p:nvPr/>
          </p:nvSpPr>
          <p:spPr>
            <a:xfrm>
              <a:off x="3354500" y="4585775"/>
              <a:ext cx="164950" cy="10775"/>
            </a:xfrm>
            <a:custGeom>
              <a:avLst/>
              <a:gdLst/>
              <a:ahLst/>
              <a:cxnLst/>
              <a:rect l="l" t="t" r="r" b="b"/>
              <a:pathLst>
                <a:path w="6598" h="431" extrusionOk="0">
                  <a:moveTo>
                    <a:pt x="0" y="0"/>
                  </a:moveTo>
                  <a:lnTo>
                    <a:pt x="0" y="337"/>
                  </a:lnTo>
                  <a:lnTo>
                    <a:pt x="0" y="384"/>
                  </a:lnTo>
                  <a:cubicBezTo>
                    <a:pt x="0" y="393"/>
                    <a:pt x="0" y="421"/>
                    <a:pt x="10" y="430"/>
                  </a:cubicBezTo>
                  <a:lnTo>
                    <a:pt x="6495" y="430"/>
                  </a:lnTo>
                  <a:cubicBezTo>
                    <a:pt x="6541" y="430"/>
                    <a:pt x="6570" y="430"/>
                    <a:pt x="6579" y="421"/>
                  </a:cubicBezTo>
                  <a:cubicBezTo>
                    <a:pt x="6598" y="393"/>
                    <a:pt x="6588" y="365"/>
                    <a:pt x="6588" y="337"/>
                  </a:cubicBezTo>
                  <a:lnTo>
                    <a:pt x="6588" y="253"/>
                  </a:lnTo>
                  <a:cubicBezTo>
                    <a:pt x="6588" y="197"/>
                    <a:pt x="6588" y="140"/>
                    <a:pt x="6598" y="94"/>
                  </a:cubicBezTo>
                  <a:lnTo>
                    <a:pt x="6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793;p43">
              <a:extLst>
                <a:ext uri="{FF2B5EF4-FFF2-40B4-BE49-F238E27FC236}">
                  <a16:creationId xmlns:a16="http://schemas.microsoft.com/office/drawing/2014/main" id="{0F9D4B4B-C9E2-AD61-C271-45FC082CB55F}"/>
                </a:ext>
              </a:extLst>
            </p:cNvPr>
            <p:cNvSpPr/>
            <p:nvPr/>
          </p:nvSpPr>
          <p:spPr>
            <a:xfrm>
              <a:off x="3354500" y="4613825"/>
              <a:ext cx="118625" cy="10800"/>
            </a:xfrm>
            <a:custGeom>
              <a:avLst/>
              <a:gdLst/>
              <a:ahLst/>
              <a:cxnLst/>
              <a:rect l="l" t="t" r="r" b="b"/>
              <a:pathLst>
                <a:path w="4745" h="432" extrusionOk="0">
                  <a:moveTo>
                    <a:pt x="0" y="1"/>
                  </a:moveTo>
                  <a:lnTo>
                    <a:pt x="0" y="338"/>
                  </a:lnTo>
                  <a:lnTo>
                    <a:pt x="0" y="385"/>
                  </a:lnTo>
                  <a:lnTo>
                    <a:pt x="0" y="431"/>
                  </a:lnTo>
                  <a:lnTo>
                    <a:pt x="4670" y="431"/>
                  </a:lnTo>
                  <a:cubicBezTo>
                    <a:pt x="4698" y="431"/>
                    <a:pt x="4717" y="431"/>
                    <a:pt x="4726" y="422"/>
                  </a:cubicBezTo>
                  <a:cubicBezTo>
                    <a:pt x="4745" y="394"/>
                    <a:pt x="4726" y="366"/>
                    <a:pt x="4745" y="338"/>
                  </a:cubicBezTo>
                  <a:lnTo>
                    <a:pt x="4745" y="254"/>
                  </a:lnTo>
                  <a:lnTo>
                    <a:pt x="4745" y="95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794;p43">
              <a:extLst>
                <a:ext uri="{FF2B5EF4-FFF2-40B4-BE49-F238E27FC236}">
                  <a16:creationId xmlns:a16="http://schemas.microsoft.com/office/drawing/2014/main" id="{B368D570-7780-3586-885B-75C7F7DDF555}"/>
                </a:ext>
              </a:extLst>
            </p:cNvPr>
            <p:cNvSpPr/>
            <p:nvPr/>
          </p:nvSpPr>
          <p:spPr>
            <a:xfrm>
              <a:off x="3354275" y="4642150"/>
              <a:ext cx="141325" cy="10775"/>
            </a:xfrm>
            <a:custGeom>
              <a:avLst/>
              <a:gdLst/>
              <a:ahLst/>
              <a:cxnLst/>
              <a:rect l="l" t="t" r="r" b="b"/>
              <a:pathLst>
                <a:path w="5653" h="431" extrusionOk="0">
                  <a:moveTo>
                    <a:pt x="0" y="0"/>
                  </a:moveTo>
                  <a:lnTo>
                    <a:pt x="0" y="337"/>
                  </a:lnTo>
                  <a:lnTo>
                    <a:pt x="0" y="384"/>
                  </a:lnTo>
                  <a:cubicBezTo>
                    <a:pt x="0" y="403"/>
                    <a:pt x="0" y="421"/>
                    <a:pt x="9" y="431"/>
                  </a:cubicBezTo>
                  <a:lnTo>
                    <a:pt x="5559" y="431"/>
                  </a:lnTo>
                  <a:cubicBezTo>
                    <a:pt x="5605" y="421"/>
                    <a:pt x="5643" y="421"/>
                    <a:pt x="5643" y="421"/>
                  </a:cubicBezTo>
                  <a:cubicBezTo>
                    <a:pt x="5652" y="403"/>
                    <a:pt x="5652" y="365"/>
                    <a:pt x="5652" y="337"/>
                  </a:cubicBezTo>
                  <a:lnTo>
                    <a:pt x="5652" y="253"/>
                  </a:lnTo>
                  <a:lnTo>
                    <a:pt x="5652" y="94"/>
                  </a:lnTo>
                  <a:lnTo>
                    <a:pt x="56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795;p43">
              <a:extLst>
                <a:ext uri="{FF2B5EF4-FFF2-40B4-BE49-F238E27FC236}">
                  <a16:creationId xmlns:a16="http://schemas.microsoft.com/office/drawing/2014/main" id="{A2736CF9-2068-9EBF-A99D-64080DD464A4}"/>
                </a:ext>
              </a:extLst>
            </p:cNvPr>
            <p:cNvSpPr/>
            <p:nvPr/>
          </p:nvSpPr>
          <p:spPr>
            <a:xfrm>
              <a:off x="3206875" y="4148900"/>
              <a:ext cx="381125" cy="290900"/>
            </a:xfrm>
            <a:custGeom>
              <a:avLst/>
              <a:gdLst/>
              <a:ahLst/>
              <a:cxnLst/>
              <a:rect l="l" t="t" r="r" b="b"/>
              <a:pathLst>
                <a:path w="15245" h="11636" extrusionOk="0">
                  <a:moveTo>
                    <a:pt x="5589" y="1"/>
                  </a:moveTo>
                  <a:cubicBezTo>
                    <a:pt x="4131" y="1"/>
                    <a:pt x="2674" y="15"/>
                    <a:pt x="1217" y="41"/>
                  </a:cubicBezTo>
                  <a:cubicBezTo>
                    <a:pt x="805" y="60"/>
                    <a:pt x="309" y="126"/>
                    <a:pt x="85" y="462"/>
                  </a:cubicBezTo>
                  <a:cubicBezTo>
                    <a:pt x="57" y="3616"/>
                    <a:pt x="29" y="6751"/>
                    <a:pt x="1" y="9895"/>
                  </a:cubicBezTo>
                  <a:cubicBezTo>
                    <a:pt x="96" y="10168"/>
                    <a:pt x="789" y="10197"/>
                    <a:pt x="1391" y="10197"/>
                  </a:cubicBezTo>
                  <a:cubicBezTo>
                    <a:pt x="1553" y="10197"/>
                    <a:pt x="1709" y="10195"/>
                    <a:pt x="1844" y="10195"/>
                  </a:cubicBezTo>
                  <a:cubicBezTo>
                    <a:pt x="5241" y="10185"/>
                    <a:pt x="8628" y="10167"/>
                    <a:pt x="12025" y="10148"/>
                  </a:cubicBezTo>
                  <a:cubicBezTo>
                    <a:pt x="12156" y="10223"/>
                    <a:pt x="12287" y="10279"/>
                    <a:pt x="12362" y="10316"/>
                  </a:cubicBezTo>
                  <a:cubicBezTo>
                    <a:pt x="13120" y="10747"/>
                    <a:pt x="13897" y="11158"/>
                    <a:pt x="14683" y="11542"/>
                  </a:cubicBezTo>
                  <a:cubicBezTo>
                    <a:pt x="14777" y="11589"/>
                    <a:pt x="14870" y="11636"/>
                    <a:pt x="14964" y="11636"/>
                  </a:cubicBezTo>
                  <a:cubicBezTo>
                    <a:pt x="15067" y="11636"/>
                    <a:pt x="15170" y="11589"/>
                    <a:pt x="15198" y="11495"/>
                  </a:cubicBezTo>
                  <a:cubicBezTo>
                    <a:pt x="15244" y="11383"/>
                    <a:pt x="15170" y="11271"/>
                    <a:pt x="15113" y="11177"/>
                  </a:cubicBezTo>
                  <a:cubicBezTo>
                    <a:pt x="14702" y="10606"/>
                    <a:pt x="14299" y="10045"/>
                    <a:pt x="13888" y="9474"/>
                  </a:cubicBezTo>
                  <a:cubicBezTo>
                    <a:pt x="13859" y="9437"/>
                    <a:pt x="13831" y="9390"/>
                    <a:pt x="13794" y="9352"/>
                  </a:cubicBezTo>
                  <a:cubicBezTo>
                    <a:pt x="13813" y="6582"/>
                    <a:pt x="13841" y="3803"/>
                    <a:pt x="13859" y="1024"/>
                  </a:cubicBezTo>
                  <a:cubicBezTo>
                    <a:pt x="13859" y="678"/>
                    <a:pt x="13794" y="154"/>
                    <a:pt x="13438" y="135"/>
                  </a:cubicBezTo>
                  <a:cubicBezTo>
                    <a:pt x="10824" y="45"/>
                    <a:pt x="8206" y="1"/>
                    <a:pt x="5589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796;p43">
              <a:extLst>
                <a:ext uri="{FF2B5EF4-FFF2-40B4-BE49-F238E27FC236}">
                  <a16:creationId xmlns:a16="http://schemas.microsoft.com/office/drawing/2014/main" id="{DBBFE055-A818-37C5-B2A6-44603D536FD3}"/>
                </a:ext>
              </a:extLst>
            </p:cNvPr>
            <p:cNvSpPr/>
            <p:nvPr/>
          </p:nvSpPr>
          <p:spPr>
            <a:xfrm>
              <a:off x="3239400" y="4198950"/>
              <a:ext cx="288250" cy="166100"/>
            </a:xfrm>
            <a:custGeom>
              <a:avLst/>
              <a:gdLst/>
              <a:ahLst/>
              <a:cxnLst/>
              <a:rect l="l" t="t" r="r" b="b"/>
              <a:pathLst>
                <a:path w="11530" h="6644" extrusionOk="0">
                  <a:moveTo>
                    <a:pt x="1984" y="744"/>
                  </a:moveTo>
                  <a:cubicBezTo>
                    <a:pt x="2125" y="1577"/>
                    <a:pt x="2246" y="2419"/>
                    <a:pt x="2340" y="3252"/>
                  </a:cubicBezTo>
                  <a:cubicBezTo>
                    <a:pt x="2059" y="3252"/>
                    <a:pt x="1788" y="3252"/>
                    <a:pt x="1507" y="3233"/>
                  </a:cubicBezTo>
                  <a:cubicBezTo>
                    <a:pt x="1694" y="2419"/>
                    <a:pt x="1844" y="1586"/>
                    <a:pt x="1984" y="744"/>
                  </a:cubicBezTo>
                  <a:close/>
                  <a:moveTo>
                    <a:pt x="2911" y="2606"/>
                  </a:moveTo>
                  <a:cubicBezTo>
                    <a:pt x="2985" y="2831"/>
                    <a:pt x="3042" y="3065"/>
                    <a:pt x="3107" y="3280"/>
                  </a:cubicBezTo>
                  <a:cubicBezTo>
                    <a:pt x="3051" y="3270"/>
                    <a:pt x="2995" y="3270"/>
                    <a:pt x="2948" y="3270"/>
                  </a:cubicBezTo>
                  <a:lnTo>
                    <a:pt x="2752" y="3270"/>
                  </a:lnTo>
                  <a:cubicBezTo>
                    <a:pt x="2798" y="3046"/>
                    <a:pt x="2854" y="2831"/>
                    <a:pt x="2911" y="2606"/>
                  </a:cubicBezTo>
                  <a:close/>
                  <a:moveTo>
                    <a:pt x="3903" y="2765"/>
                  </a:moveTo>
                  <a:lnTo>
                    <a:pt x="4034" y="3280"/>
                  </a:lnTo>
                  <a:lnTo>
                    <a:pt x="3753" y="3280"/>
                  </a:lnTo>
                  <a:cubicBezTo>
                    <a:pt x="3800" y="3111"/>
                    <a:pt x="3846" y="2943"/>
                    <a:pt x="3903" y="2765"/>
                  </a:cubicBezTo>
                  <a:close/>
                  <a:moveTo>
                    <a:pt x="4876" y="1212"/>
                  </a:moveTo>
                  <a:cubicBezTo>
                    <a:pt x="4960" y="1914"/>
                    <a:pt x="5025" y="2606"/>
                    <a:pt x="5110" y="3308"/>
                  </a:cubicBezTo>
                  <a:cubicBezTo>
                    <a:pt x="4923" y="3298"/>
                    <a:pt x="4735" y="3298"/>
                    <a:pt x="4548" y="3298"/>
                  </a:cubicBezTo>
                  <a:cubicBezTo>
                    <a:pt x="4651" y="2606"/>
                    <a:pt x="4773" y="1904"/>
                    <a:pt x="4876" y="1212"/>
                  </a:cubicBezTo>
                  <a:close/>
                  <a:moveTo>
                    <a:pt x="6083" y="3093"/>
                  </a:moveTo>
                  <a:cubicBezTo>
                    <a:pt x="6102" y="3167"/>
                    <a:pt x="6120" y="3233"/>
                    <a:pt x="6139" y="3308"/>
                  </a:cubicBezTo>
                  <a:cubicBezTo>
                    <a:pt x="6133" y="3311"/>
                    <a:pt x="6124" y="3312"/>
                    <a:pt x="6115" y="3312"/>
                  </a:cubicBezTo>
                  <a:cubicBezTo>
                    <a:pt x="6096" y="3312"/>
                    <a:pt x="6074" y="3308"/>
                    <a:pt x="6055" y="3308"/>
                  </a:cubicBezTo>
                  <a:cubicBezTo>
                    <a:pt x="6074" y="3233"/>
                    <a:pt x="6074" y="3167"/>
                    <a:pt x="6083" y="3093"/>
                  </a:cubicBezTo>
                  <a:close/>
                  <a:moveTo>
                    <a:pt x="8769" y="538"/>
                  </a:moveTo>
                  <a:cubicBezTo>
                    <a:pt x="9040" y="1474"/>
                    <a:pt x="9311" y="2419"/>
                    <a:pt x="9583" y="3355"/>
                  </a:cubicBezTo>
                  <a:cubicBezTo>
                    <a:pt x="9190" y="3355"/>
                    <a:pt x="8815" y="3355"/>
                    <a:pt x="8432" y="3345"/>
                  </a:cubicBezTo>
                  <a:cubicBezTo>
                    <a:pt x="8553" y="2409"/>
                    <a:pt x="8656" y="1474"/>
                    <a:pt x="8769" y="538"/>
                  </a:cubicBezTo>
                  <a:close/>
                  <a:moveTo>
                    <a:pt x="4352" y="3504"/>
                  </a:moveTo>
                  <a:cubicBezTo>
                    <a:pt x="4342" y="3579"/>
                    <a:pt x="4324" y="3645"/>
                    <a:pt x="4314" y="3729"/>
                  </a:cubicBezTo>
                  <a:cubicBezTo>
                    <a:pt x="4286" y="3654"/>
                    <a:pt x="4277" y="3579"/>
                    <a:pt x="4258" y="3504"/>
                  </a:cubicBezTo>
                  <a:close/>
                  <a:moveTo>
                    <a:pt x="3519" y="3486"/>
                  </a:moveTo>
                  <a:cubicBezTo>
                    <a:pt x="3481" y="3589"/>
                    <a:pt x="3463" y="3691"/>
                    <a:pt x="3435" y="3785"/>
                  </a:cubicBezTo>
                  <a:cubicBezTo>
                    <a:pt x="3407" y="3682"/>
                    <a:pt x="3378" y="3589"/>
                    <a:pt x="3341" y="3486"/>
                  </a:cubicBezTo>
                  <a:close/>
                  <a:moveTo>
                    <a:pt x="10097" y="3579"/>
                  </a:moveTo>
                  <a:cubicBezTo>
                    <a:pt x="10069" y="3766"/>
                    <a:pt x="10032" y="3935"/>
                    <a:pt x="10004" y="4122"/>
                  </a:cubicBezTo>
                  <a:cubicBezTo>
                    <a:pt x="9938" y="3935"/>
                    <a:pt x="9892" y="3766"/>
                    <a:pt x="9835" y="3579"/>
                  </a:cubicBezTo>
                  <a:close/>
                  <a:moveTo>
                    <a:pt x="7393" y="3542"/>
                  </a:moveTo>
                  <a:cubicBezTo>
                    <a:pt x="7543" y="3542"/>
                    <a:pt x="7692" y="3542"/>
                    <a:pt x="7852" y="3551"/>
                  </a:cubicBezTo>
                  <a:cubicBezTo>
                    <a:pt x="7786" y="3785"/>
                    <a:pt x="7721" y="4028"/>
                    <a:pt x="7636" y="4262"/>
                  </a:cubicBezTo>
                  <a:cubicBezTo>
                    <a:pt x="7533" y="4028"/>
                    <a:pt x="7449" y="3785"/>
                    <a:pt x="7393" y="3542"/>
                  </a:cubicBezTo>
                  <a:close/>
                  <a:moveTo>
                    <a:pt x="805" y="3458"/>
                  </a:moveTo>
                  <a:cubicBezTo>
                    <a:pt x="955" y="3458"/>
                    <a:pt x="1123" y="3467"/>
                    <a:pt x="1273" y="3467"/>
                  </a:cubicBezTo>
                  <a:cubicBezTo>
                    <a:pt x="1207" y="3794"/>
                    <a:pt x="1123" y="4122"/>
                    <a:pt x="1030" y="4440"/>
                  </a:cubicBezTo>
                  <a:cubicBezTo>
                    <a:pt x="955" y="4113"/>
                    <a:pt x="889" y="3785"/>
                    <a:pt x="805" y="3458"/>
                  </a:cubicBezTo>
                  <a:close/>
                  <a:moveTo>
                    <a:pt x="6382" y="3532"/>
                  </a:moveTo>
                  <a:cubicBezTo>
                    <a:pt x="6560" y="3532"/>
                    <a:pt x="6729" y="3532"/>
                    <a:pt x="6897" y="3542"/>
                  </a:cubicBezTo>
                  <a:cubicBezTo>
                    <a:pt x="6832" y="3869"/>
                    <a:pt x="6747" y="4206"/>
                    <a:pt x="6654" y="4534"/>
                  </a:cubicBezTo>
                  <a:cubicBezTo>
                    <a:pt x="6560" y="4197"/>
                    <a:pt x="6476" y="3869"/>
                    <a:pt x="6382" y="3532"/>
                  </a:cubicBezTo>
                  <a:close/>
                  <a:moveTo>
                    <a:pt x="5849" y="3514"/>
                  </a:moveTo>
                  <a:cubicBezTo>
                    <a:pt x="5755" y="4262"/>
                    <a:pt x="5671" y="5011"/>
                    <a:pt x="5578" y="5760"/>
                  </a:cubicBezTo>
                  <a:cubicBezTo>
                    <a:pt x="5493" y="5011"/>
                    <a:pt x="5400" y="4262"/>
                    <a:pt x="5325" y="3514"/>
                  </a:cubicBezTo>
                  <a:close/>
                  <a:moveTo>
                    <a:pt x="8750" y="1"/>
                  </a:moveTo>
                  <a:cubicBezTo>
                    <a:pt x="8706" y="1"/>
                    <a:pt x="8662" y="36"/>
                    <a:pt x="8656" y="89"/>
                  </a:cubicBezTo>
                  <a:cubicBezTo>
                    <a:pt x="8525" y="1165"/>
                    <a:pt x="8385" y="2250"/>
                    <a:pt x="8254" y="3327"/>
                  </a:cubicBezTo>
                  <a:lnTo>
                    <a:pt x="8245" y="3327"/>
                  </a:lnTo>
                  <a:cubicBezTo>
                    <a:pt x="8207" y="3177"/>
                    <a:pt x="8188" y="3036"/>
                    <a:pt x="8151" y="2887"/>
                  </a:cubicBezTo>
                  <a:cubicBezTo>
                    <a:pt x="8142" y="2840"/>
                    <a:pt x="8102" y="2817"/>
                    <a:pt x="8061" y="2817"/>
                  </a:cubicBezTo>
                  <a:cubicBezTo>
                    <a:pt x="8020" y="2817"/>
                    <a:pt x="7978" y="2840"/>
                    <a:pt x="7964" y="2887"/>
                  </a:cubicBezTo>
                  <a:cubicBezTo>
                    <a:pt x="7945" y="3036"/>
                    <a:pt x="7917" y="3177"/>
                    <a:pt x="7898" y="3317"/>
                  </a:cubicBezTo>
                  <a:cubicBezTo>
                    <a:pt x="7711" y="3317"/>
                    <a:pt x="7533" y="3317"/>
                    <a:pt x="7346" y="3308"/>
                  </a:cubicBezTo>
                  <a:cubicBezTo>
                    <a:pt x="7309" y="3158"/>
                    <a:pt x="7290" y="2999"/>
                    <a:pt x="7262" y="2849"/>
                  </a:cubicBezTo>
                  <a:cubicBezTo>
                    <a:pt x="7257" y="2792"/>
                    <a:pt x="7210" y="2754"/>
                    <a:pt x="7164" y="2754"/>
                  </a:cubicBezTo>
                  <a:cubicBezTo>
                    <a:pt x="7128" y="2754"/>
                    <a:pt x="7091" y="2777"/>
                    <a:pt x="7075" y="2831"/>
                  </a:cubicBezTo>
                  <a:cubicBezTo>
                    <a:pt x="7037" y="2980"/>
                    <a:pt x="6991" y="3139"/>
                    <a:pt x="6953" y="3308"/>
                  </a:cubicBezTo>
                  <a:cubicBezTo>
                    <a:pt x="6747" y="3308"/>
                    <a:pt x="6532" y="3308"/>
                    <a:pt x="6326" y="3298"/>
                  </a:cubicBezTo>
                  <a:cubicBezTo>
                    <a:pt x="6251" y="3046"/>
                    <a:pt x="6195" y="2803"/>
                    <a:pt x="6130" y="2559"/>
                  </a:cubicBezTo>
                  <a:cubicBezTo>
                    <a:pt x="6113" y="2506"/>
                    <a:pt x="6077" y="2483"/>
                    <a:pt x="6041" y="2483"/>
                  </a:cubicBezTo>
                  <a:cubicBezTo>
                    <a:pt x="5994" y="2483"/>
                    <a:pt x="5948" y="2520"/>
                    <a:pt x="5943" y="2578"/>
                  </a:cubicBezTo>
                  <a:cubicBezTo>
                    <a:pt x="5914" y="2812"/>
                    <a:pt x="5877" y="3046"/>
                    <a:pt x="5858" y="3280"/>
                  </a:cubicBezTo>
                  <a:lnTo>
                    <a:pt x="5727" y="3280"/>
                  </a:lnTo>
                  <a:cubicBezTo>
                    <a:pt x="5578" y="3280"/>
                    <a:pt x="5428" y="3280"/>
                    <a:pt x="5287" y="3270"/>
                  </a:cubicBezTo>
                  <a:cubicBezTo>
                    <a:pt x="5175" y="2372"/>
                    <a:pt x="5072" y="1455"/>
                    <a:pt x="4969" y="547"/>
                  </a:cubicBezTo>
                  <a:cubicBezTo>
                    <a:pt x="4964" y="497"/>
                    <a:pt x="4912" y="460"/>
                    <a:pt x="4867" y="460"/>
                  </a:cubicBezTo>
                  <a:cubicBezTo>
                    <a:pt x="4836" y="460"/>
                    <a:pt x="4808" y="477"/>
                    <a:pt x="4801" y="519"/>
                  </a:cubicBezTo>
                  <a:cubicBezTo>
                    <a:pt x="4661" y="1436"/>
                    <a:pt x="4520" y="2344"/>
                    <a:pt x="4370" y="3252"/>
                  </a:cubicBezTo>
                  <a:lnTo>
                    <a:pt x="4193" y="3252"/>
                  </a:lnTo>
                  <a:lnTo>
                    <a:pt x="3987" y="2372"/>
                  </a:lnTo>
                  <a:cubicBezTo>
                    <a:pt x="3973" y="2330"/>
                    <a:pt x="3938" y="2309"/>
                    <a:pt x="3903" y="2309"/>
                  </a:cubicBezTo>
                  <a:cubicBezTo>
                    <a:pt x="3867" y="2309"/>
                    <a:pt x="3832" y="2330"/>
                    <a:pt x="3818" y="2372"/>
                  </a:cubicBezTo>
                  <a:lnTo>
                    <a:pt x="3575" y="3252"/>
                  </a:lnTo>
                  <a:lnTo>
                    <a:pt x="3285" y="3252"/>
                  </a:lnTo>
                  <a:cubicBezTo>
                    <a:pt x="3191" y="2905"/>
                    <a:pt x="3088" y="2578"/>
                    <a:pt x="2995" y="2241"/>
                  </a:cubicBezTo>
                  <a:cubicBezTo>
                    <a:pt x="2981" y="2199"/>
                    <a:pt x="2946" y="2178"/>
                    <a:pt x="2911" y="2178"/>
                  </a:cubicBezTo>
                  <a:cubicBezTo>
                    <a:pt x="2876" y="2178"/>
                    <a:pt x="2840" y="2199"/>
                    <a:pt x="2826" y="2241"/>
                  </a:cubicBezTo>
                  <a:cubicBezTo>
                    <a:pt x="2723" y="2569"/>
                    <a:pt x="2630" y="2896"/>
                    <a:pt x="2574" y="3233"/>
                  </a:cubicBezTo>
                  <a:lnTo>
                    <a:pt x="2508" y="3233"/>
                  </a:lnTo>
                  <a:cubicBezTo>
                    <a:pt x="2396" y="2222"/>
                    <a:pt x="2246" y="1212"/>
                    <a:pt x="2068" y="192"/>
                  </a:cubicBezTo>
                  <a:cubicBezTo>
                    <a:pt x="2064" y="154"/>
                    <a:pt x="2026" y="136"/>
                    <a:pt x="1988" y="136"/>
                  </a:cubicBezTo>
                  <a:cubicBezTo>
                    <a:pt x="1949" y="136"/>
                    <a:pt x="1909" y="154"/>
                    <a:pt x="1900" y="192"/>
                  </a:cubicBezTo>
                  <a:cubicBezTo>
                    <a:pt x="1760" y="1212"/>
                    <a:pt x="1563" y="2222"/>
                    <a:pt x="1338" y="3214"/>
                  </a:cubicBezTo>
                  <a:lnTo>
                    <a:pt x="702" y="3214"/>
                  </a:lnTo>
                  <a:cubicBezTo>
                    <a:pt x="496" y="3214"/>
                    <a:pt x="300" y="3214"/>
                    <a:pt x="103" y="3224"/>
                  </a:cubicBezTo>
                  <a:cubicBezTo>
                    <a:pt x="0" y="3224"/>
                    <a:pt x="0" y="3392"/>
                    <a:pt x="103" y="3401"/>
                  </a:cubicBezTo>
                  <a:cubicBezTo>
                    <a:pt x="290" y="3411"/>
                    <a:pt x="468" y="3420"/>
                    <a:pt x="655" y="3420"/>
                  </a:cubicBezTo>
                  <a:cubicBezTo>
                    <a:pt x="749" y="3888"/>
                    <a:pt x="852" y="4347"/>
                    <a:pt x="945" y="4814"/>
                  </a:cubicBezTo>
                  <a:cubicBezTo>
                    <a:pt x="959" y="4860"/>
                    <a:pt x="995" y="4881"/>
                    <a:pt x="1031" y="4881"/>
                  </a:cubicBezTo>
                  <a:cubicBezTo>
                    <a:pt x="1070" y="4881"/>
                    <a:pt x="1109" y="4858"/>
                    <a:pt x="1123" y="4814"/>
                  </a:cubicBezTo>
                  <a:cubicBezTo>
                    <a:pt x="1245" y="4356"/>
                    <a:pt x="1367" y="3907"/>
                    <a:pt x="1469" y="3439"/>
                  </a:cubicBezTo>
                  <a:lnTo>
                    <a:pt x="2377" y="3439"/>
                  </a:lnTo>
                  <a:cubicBezTo>
                    <a:pt x="2396" y="3673"/>
                    <a:pt x="2415" y="3888"/>
                    <a:pt x="2443" y="4122"/>
                  </a:cubicBezTo>
                  <a:cubicBezTo>
                    <a:pt x="2447" y="4183"/>
                    <a:pt x="2489" y="4213"/>
                    <a:pt x="2532" y="4213"/>
                  </a:cubicBezTo>
                  <a:cubicBezTo>
                    <a:pt x="2574" y="4213"/>
                    <a:pt x="2616" y="4183"/>
                    <a:pt x="2621" y="4122"/>
                  </a:cubicBezTo>
                  <a:cubicBezTo>
                    <a:pt x="2639" y="3888"/>
                    <a:pt x="2677" y="3673"/>
                    <a:pt x="2714" y="3448"/>
                  </a:cubicBezTo>
                  <a:lnTo>
                    <a:pt x="3182" y="3448"/>
                  </a:lnTo>
                  <a:cubicBezTo>
                    <a:pt x="3238" y="3654"/>
                    <a:pt x="3313" y="3869"/>
                    <a:pt x="3369" y="4094"/>
                  </a:cubicBezTo>
                  <a:cubicBezTo>
                    <a:pt x="3378" y="4131"/>
                    <a:pt x="3414" y="4150"/>
                    <a:pt x="3449" y="4150"/>
                  </a:cubicBezTo>
                  <a:cubicBezTo>
                    <a:pt x="3484" y="4150"/>
                    <a:pt x="3519" y="4131"/>
                    <a:pt x="3528" y="4094"/>
                  </a:cubicBezTo>
                  <a:lnTo>
                    <a:pt x="3706" y="3458"/>
                  </a:lnTo>
                  <a:lnTo>
                    <a:pt x="4090" y="3458"/>
                  </a:lnTo>
                  <a:lnTo>
                    <a:pt x="4258" y="4141"/>
                  </a:lnTo>
                  <a:cubicBezTo>
                    <a:pt x="4267" y="4178"/>
                    <a:pt x="4305" y="4197"/>
                    <a:pt x="4341" y="4197"/>
                  </a:cubicBezTo>
                  <a:cubicBezTo>
                    <a:pt x="4377" y="4197"/>
                    <a:pt x="4413" y="4178"/>
                    <a:pt x="4417" y="4141"/>
                  </a:cubicBezTo>
                  <a:lnTo>
                    <a:pt x="4520" y="3467"/>
                  </a:lnTo>
                  <a:cubicBezTo>
                    <a:pt x="4735" y="3467"/>
                    <a:pt x="4932" y="3467"/>
                    <a:pt x="5147" y="3486"/>
                  </a:cubicBezTo>
                  <a:cubicBezTo>
                    <a:pt x="5259" y="4496"/>
                    <a:pt x="5362" y="5526"/>
                    <a:pt x="5493" y="6546"/>
                  </a:cubicBezTo>
                  <a:cubicBezTo>
                    <a:pt x="5498" y="6611"/>
                    <a:pt x="5542" y="6644"/>
                    <a:pt x="5587" y="6644"/>
                  </a:cubicBezTo>
                  <a:cubicBezTo>
                    <a:pt x="5631" y="6644"/>
                    <a:pt x="5676" y="6611"/>
                    <a:pt x="5681" y="6546"/>
                  </a:cubicBezTo>
                  <a:cubicBezTo>
                    <a:pt x="5802" y="5526"/>
                    <a:pt x="5924" y="4515"/>
                    <a:pt x="6045" y="3495"/>
                  </a:cubicBezTo>
                  <a:lnTo>
                    <a:pt x="6205" y="3495"/>
                  </a:lnTo>
                  <a:cubicBezTo>
                    <a:pt x="6336" y="3963"/>
                    <a:pt x="6457" y="4440"/>
                    <a:pt x="6579" y="4908"/>
                  </a:cubicBezTo>
                  <a:cubicBezTo>
                    <a:pt x="6593" y="4955"/>
                    <a:pt x="6635" y="4978"/>
                    <a:pt x="6676" y="4978"/>
                  </a:cubicBezTo>
                  <a:cubicBezTo>
                    <a:pt x="6717" y="4978"/>
                    <a:pt x="6757" y="4955"/>
                    <a:pt x="6766" y="4908"/>
                  </a:cubicBezTo>
                  <a:lnTo>
                    <a:pt x="7122" y="3504"/>
                  </a:lnTo>
                  <a:lnTo>
                    <a:pt x="7215" y="3504"/>
                  </a:lnTo>
                  <a:cubicBezTo>
                    <a:pt x="7309" y="3860"/>
                    <a:pt x="7421" y="4206"/>
                    <a:pt x="7580" y="4534"/>
                  </a:cubicBezTo>
                  <a:cubicBezTo>
                    <a:pt x="7592" y="4568"/>
                    <a:pt x="7617" y="4582"/>
                    <a:pt x="7646" y="4582"/>
                  </a:cubicBezTo>
                  <a:cubicBezTo>
                    <a:pt x="7686" y="4582"/>
                    <a:pt x="7732" y="4554"/>
                    <a:pt x="7749" y="4515"/>
                  </a:cubicBezTo>
                  <a:cubicBezTo>
                    <a:pt x="7880" y="4187"/>
                    <a:pt x="7973" y="3860"/>
                    <a:pt x="8048" y="3514"/>
                  </a:cubicBezTo>
                  <a:lnTo>
                    <a:pt x="8095" y="3514"/>
                  </a:lnTo>
                  <a:cubicBezTo>
                    <a:pt x="8123" y="3654"/>
                    <a:pt x="8151" y="3794"/>
                    <a:pt x="8188" y="3954"/>
                  </a:cubicBezTo>
                  <a:cubicBezTo>
                    <a:pt x="8196" y="4000"/>
                    <a:pt x="8226" y="4019"/>
                    <a:pt x="8260" y="4019"/>
                  </a:cubicBezTo>
                  <a:cubicBezTo>
                    <a:pt x="8308" y="4019"/>
                    <a:pt x="8365" y="3980"/>
                    <a:pt x="8376" y="3925"/>
                  </a:cubicBezTo>
                  <a:cubicBezTo>
                    <a:pt x="8385" y="3794"/>
                    <a:pt x="8404" y="3654"/>
                    <a:pt x="8422" y="3532"/>
                  </a:cubicBezTo>
                  <a:cubicBezTo>
                    <a:pt x="8825" y="3532"/>
                    <a:pt x="9236" y="3542"/>
                    <a:pt x="9648" y="3542"/>
                  </a:cubicBezTo>
                  <a:cubicBezTo>
                    <a:pt x="9742" y="3879"/>
                    <a:pt x="9835" y="4216"/>
                    <a:pt x="9938" y="4562"/>
                  </a:cubicBezTo>
                  <a:cubicBezTo>
                    <a:pt x="9953" y="4610"/>
                    <a:pt x="9999" y="4636"/>
                    <a:pt x="10043" y="4636"/>
                  </a:cubicBezTo>
                  <a:cubicBezTo>
                    <a:pt x="10085" y="4636"/>
                    <a:pt x="10126" y="4612"/>
                    <a:pt x="10135" y="4562"/>
                  </a:cubicBezTo>
                  <a:cubicBezTo>
                    <a:pt x="10200" y="4216"/>
                    <a:pt x="10266" y="3888"/>
                    <a:pt x="10322" y="3551"/>
                  </a:cubicBezTo>
                  <a:cubicBezTo>
                    <a:pt x="10331" y="3579"/>
                    <a:pt x="10341" y="3579"/>
                    <a:pt x="10359" y="3579"/>
                  </a:cubicBezTo>
                  <a:cubicBezTo>
                    <a:pt x="10434" y="3879"/>
                    <a:pt x="10490" y="4187"/>
                    <a:pt x="10565" y="4487"/>
                  </a:cubicBezTo>
                  <a:cubicBezTo>
                    <a:pt x="10573" y="4540"/>
                    <a:pt x="10610" y="4564"/>
                    <a:pt x="10650" y="4564"/>
                  </a:cubicBezTo>
                  <a:cubicBezTo>
                    <a:pt x="10708" y="4564"/>
                    <a:pt x="10773" y="4514"/>
                    <a:pt x="10762" y="4431"/>
                  </a:cubicBezTo>
                  <a:cubicBezTo>
                    <a:pt x="10706" y="4150"/>
                    <a:pt x="10640" y="3869"/>
                    <a:pt x="10584" y="3579"/>
                  </a:cubicBezTo>
                  <a:cubicBezTo>
                    <a:pt x="10855" y="3579"/>
                    <a:pt x="11136" y="3589"/>
                    <a:pt x="11407" y="3589"/>
                  </a:cubicBezTo>
                  <a:cubicBezTo>
                    <a:pt x="11529" y="3589"/>
                    <a:pt x="11529" y="3373"/>
                    <a:pt x="11407" y="3373"/>
                  </a:cubicBezTo>
                  <a:cubicBezTo>
                    <a:pt x="11108" y="3373"/>
                    <a:pt x="10827" y="3364"/>
                    <a:pt x="10537" y="3364"/>
                  </a:cubicBezTo>
                  <a:cubicBezTo>
                    <a:pt x="10500" y="3205"/>
                    <a:pt x="10472" y="3046"/>
                    <a:pt x="10434" y="2887"/>
                  </a:cubicBezTo>
                  <a:cubicBezTo>
                    <a:pt x="10420" y="2839"/>
                    <a:pt x="10374" y="2813"/>
                    <a:pt x="10329" y="2813"/>
                  </a:cubicBezTo>
                  <a:cubicBezTo>
                    <a:pt x="10287" y="2813"/>
                    <a:pt x="10247" y="2836"/>
                    <a:pt x="10238" y="2887"/>
                  </a:cubicBezTo>
                  <a:cubicBezTo>
                    <a:pt x="10210" y="3036"/>
                    <a:pt x="10172" y="3205"/>
                    <a:pt x="10154" y="3355"/>
                  </a:cubicBezTo>
                  <a:lnTo>
                    <a:pt x="9789" y="3355"/>
                  </a:lnTo>
                  <a:cubicBezTo>
                    <a:pt x="9470" y="2250"/>
                    <a:pt x="9143" y="1165"/>
                    <a:pt x="8834" y="70"/>
                  </a:cubicBezTo>
                  <a:cubicBezTo>
                    <a:pt x="8818" y="21"/>
                    <a:pt x="8784" y="1"/>
                    <a:pt x="8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797;p43">
              <a:extLst>
                <a:ext uri="{FF2B5EF4-FFF2-40B4-BE49-F238E27FC236}">
                  <a16:creationId xmlns:a16="http://schemas.microsoft.com/office/drawing/2014/main" id="{ACFDEB54-025A-8641-9735-201CD1BEAC29}"/>
                </a:ext>
              </a:extLst>
            </p:cNvPr>
            <p:cNvSpPr/>
            <p:nvPr/>
          </p:nvSpPr>
          <p:spPr>
            <a:xfrm>
              <a:off x="4025925" y="4326025"/>
              <a:ext cx="158875" cy="139525"/>
            </a:xfrm>
            <a:custGeom>
              <a:avLst/>
              <a:gdLst/>
              <a:ahLst/>
              <a:cxnLst/>
              <a:rect l="l" t="t" r="r" b="b"/>
              <a:pathLst>
                <a:path w="6355" h="5581" extrusionOk="0">
                  <a:moveTo>
                    <a:pt x="3123" y="0"/>
                  </a:moveTo>
                  <a:cubicBezTo>
                    <a:pt x="2182" y="0"/>
                    <a:pt x="1234" y="47"/>
                    <a:pt x="178" y="134"/>
                  </a:cubicBezTo>
                  <a:cubicBezTo>
                    <a:pt x="131" y="134"/>
                    <a:pt x="84" y="143"/>
                    <a:pt x="47" y="190"/>
                  </a:cubicBezTo>
                  <a:cubicBezTo>
                    <a:pt x="19" y="237"/>
                    <a:pt x="0" y="321"/>
                    <a:pt x="47" y="340"/>
                  </a:cubicBezTo>
                  <a:cubicBezTo>
                    <a:pt x="0" y="1828"/>
                    <a:pt x="28" y="3315"/>
                    <a:pt x="113" y="4794"/>
                  </a:cubicBezTo>
                  <a:cubicBezTo>
                    <a:pt x="122" y="5019"/>
                    <a:pt x="141" y="5253"/>
                    <a:pt x="234" y="5440"/>
                  </a:cubicBezTo>
                  <a:cubicBezTo>
                    <a:pt x="1617" y="5505"/>
                    <a:pt x="3005" y="5558"/>
                    <a:pt x="4390" y="5558"/>
                  </a:cubicBezTo>
                  <a:cubicBezTo>
                    <a:pt x="4805" y="5558"/>
                    <a:pt x="5220" y="5553"/>
                    <a:pt x="5634" y="5543"/>
                  </a:cubicBezTo>
                  <a:cubicBezTo>
                    <a:pt x="5840" y="5533"/>
                    <a:pt x="6167" y="5580"/>
                    <a:pt x="6195" y="5299"/>
                  </a:cubicBezTo>
                  <a:cubicBezTo>
                    <a:pt x="6270" y="3755"/>
                    <a:pt x="6335" y="2202"/>
                    <a:pt x="6354" y="658"/>
                  </a:cubicBezTo>
                  <a:cubicBezTo>
                    <a:pt x="6354" y="527"/>
                    <a:pt x="6354" y="386"/>
                    <a:pt x="6335" y="274"/>
                  </a:cubicBezTo>
                  <a:cubicBezTo>
                    <a:pt x="6298" y="143"/>
                    <a:pt x="5961" y="143"/>
                    <a:pt x="5868" y="134"/>
                  </a:cubicBezTo>
                  <a:cubicBezTo>
                    <a:pt x="4902" y="43"/>
                    <a:pt x="4016" y="0"/>
                    <a:pt x="3123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798;p43">
              <a:extLst>
                <a:ext uri="{FF2B5EF4-FFF2-40B4-BE49-F238E27FC236}">
                  <a16:creationId xmlns:a16="http://schemas.microsoft.com/office/drawing/2014/main" id="{B2B7B804-5A48-5C12-FFA9-DF100B27F9D8}"/>
                </a:ext>
              </a:extLst>
            </p:cNvPr>
            <p:cNvSpPr/>
            <p:nvPr/>
          </p:nvSpPr>
          <p:spPr>
            <a:xfrm>
              <a:off x="4072675" y="4377600"/>
              <a:ext cx="20400" cy="35625"/>
            </a:xfrm>
            <a:custGeom>
              <a:avLst/>
              <a:gdLst/>
              <a:ahLst/>
              <a:cxnLst/>
              <a:rect l="l" t="t" r="r" b="b"/>
              <a:pathLst>
                <a:path w="816" h="1425" extrusionOk="0">
                  <a:moveTo>
                    <a:pt x="162" y="1"/>
                  </a:moveTo>
                  <a:cubicBezTo>
                    <a:pt x="66" y="1"/>
                    <a:pt x="0" y="152"/>
                    <a:pt x="95" y="223"/>
                  </a:cubicBezTo>
                  <a:cubicBezTo>
                    <a:pt x="273" y="335"/>
                    <a:pt x="395" y="532"/>
                    <a:pt x="395" y="747"/>
                  </a:cubicBezTo>
                  <a:cubicBezTo>
                    <a:pt x="376" y="953"/>
                    <a:pt x="254" y="1093"/>
                    <a:pt x="114" y="1252"/>
                  </a:cubicBezTo>
                  <a:cubicBezTo>
                    <a:pt x="43" y="1315"/>
                    <a:pt x="98" y="1425"/>
                    <a:pt x="184" y="1425"/>
                  </a:cubicBezTo>
                  <a:cubicBezTo>
                    <a:pt x="200" y="1425"/>
                    <a:pt x="218" y="1421"/>
                    <a:pt x="236" y="1412"/>
                  </a:cubicBezTo>
                  <a:cubicBezTo>
                    <a:pt x="816" y="1131"/>
                    <a:pt x="666" y="326"/>
                    <a:pt x="217" y="17"/>
                  </a:cubicBezTo>
                  <a:cubicBezTo>
                    <a:pt x="198" y="6"/>
                    <a:pt x="180" y="1"/>
                    <a:pt x="162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799;p43">
              <a:extLst>
                <a:ext uri="{FF2B5EF4-FFF2-40B4-BE49-F238E27FC236}">
                  <a16:creationId xmlns:a16="http://schemas.microsoft.com/office/drawing/2014/main" id="{F619D425-246D-0381-95CD-F68514257152}"/>
                </a:ext>
              </a:extLst>
            </p:cNvPr>
            <p:cNvSpPr/>
            <p:nvPr/>
          </p:nvSpPr>
          <p:spPr>
            <a:xfrm>
              <a:off x="4081375" y="4358825"/>
              <a:ext cx="29950" cy="72825"/>
            </a:xfrm>
            <a:custGeom>
              <a:avLst/>
              <a:gdLst/>
              <a:ahLst/>
              <a:cxnLst/>
              <a:rect l="l" t="t" r="r" b="b"/>
              <a:pathLst>
                <a:path w="1198" h="2913" extrusionOk="0">
                  <a:moveTo>
                    <a:pt x="100" y="0"/>
                  </a:moveTo>
                  <a:cubicBezTo>
                    <a:pt x="59" y="0"/>
                    <a:pt x="24" y="29"/>
                    <a:pt x="9" y="57"/>
                  </a:cubicBezTo>
                  <a:cubicBezTo>
                    <a:pt x="0" y="66"/>
                    <a:pt x="0" y="66"/>
                    <a:pt x="0" y="85"/>
                  </a:cubicBezTo>
                  <a:lnTo>
                    <a:pt x="0" y="104"/>
                  </a:lnTo>
                  <a:cubicBezTo>
                    <a:pt x="0" y="141"/>
                    <a:pt x="19" y="188"/>
                    <a:pt x="56" y="197"/>
                  </a:cubicBezTo>
                  <a:cubicBezTo>
                    <a:pt x="543" y="422"/>
                    <a:pt x="917" y="881"/>
                    <a:pt x="936" y="1423"/>
                  </a:cubicBezTo>
                  <a:cubicBezTo>
                    <a:pt x="955" y="1919"/>
                    <a:pt x="702" y="2331"/>
                    <a:pt x="309" y="2612"/>
                  </a:cubicBezTo>
                  <a:cubicBezTo>
                    <a:pt x="300" y="2598"/>
                    <a:pt x="285" y="2591"/>
                    <a:pt x="271" y="2591"/>
                  </a:cubicBezTo>
                  <a:cubicBezTo>
                    <a:pt x="257" y="2591"/>
                    <a:pt x="243" y="2598"/>
                    <a:pt x="234" y="2612"/>
                  </a:cubicBezTo>
                  <a:cubicBezTo>
                    <a:pt x="197" y="2640"/>
                    <a:pt x="159" y="2687"/>
                    <a:pt x="122" y="2724"/>
                  </a:cubicBezTo>
                  <a:cubicBezTo>
                    <a:pt x="58" y="2811"/>
                    <a:pt x="123" y="2912"/>
                    <a:pt x="207" y="2912"/>
                  </a:cubicBezTo>
                  <a:cubicBezTo>
                    <a:pt x="221" y="2912"/>
                    <a:pt x="237" y="2909"/>
                    <a:pt x="253" y="2902"/>
                  </a:cubicBezTo>
                  <a:cubicBezTo>
                    <a:pt x="842" y="2668"/>
                    <a:pt x="1198" y="2013"/>
                    <a:pt x="1170" y="1405"/>
                  </a:cubicBezTo>
                  <a:cubicBezTo>
                    <a:pt x="1132" y="787"/>
                    <a:pt x="711" y="244"/>
                    <a:pt x="140" y="10"/>
                  </a:cubicBezTo>
                  <a:cubicBezTo>
                    <a:pt x="127" y="3"/>
                    <a:pt x="113" y="0"/>
                    <a:pt x="100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800;p43">
              <a:extLst>
                <a:ext uri="{FF2B5EF4-FFF2-40B4-BE49-F238E27FC236}">
                  <a16:creationId xmlns:a16="http://schemas.microsoft.com/office/drawing/2014/main" id="{956BFCB1-B99C-76A4-AD87-4BE22CEC1715}"/>
                </a:ext>
              </a:extLst>
            </p:cNvPr>
            <p:cNvSpPr/>
            <p:nvPr/>
          </p:nvSpPr>
          <p:spPr>
            <a:xfrm>
              <a:off x="4095925" y="4343225"/>
              <a:ext cx="43950" cy="104550"/>
            </a:xfrm>
            <a:custGeom>
              <a:avLst/>
              <a:gdLst/>
              <a:ahLst/>
              <a:cxnLst/>
              <a:rect l="l" t="t" r="r" b="b"/>
              <a:pathLst>
                <a:path w="1758" h="4182" extrusionOk="0">
                  <a:moveTo>
                    <a:pt x="343" y="0"/>
                  </a:moveTo>
                  <a:cubicBezTo>
                    <a:pt x="239" y="0"/>
                    <a:pt x="168" y="158"/>
                    <a:pt x="279" y="213"/>
                  </a:cubicBezTo>
                  <a:cubicBezTo>
                    <a:pt x="1009" y="587"/>
                    <a:pt x="1486" y="1383"/>
                    <a:pt x="1430" y="2216"/>
                  </a:cubicBezTo>
                  <a:cubicBezTo>
                    <a:pt x="1393" y="2627"/>
                    <a:pt x="1224" y="3021"/>
                    <a:pt x="971" y="3339"/>
                  </a:cubicBezTo>
                  <a:cubicBezTo>
                    <a:pt x="850" y="3479"/>
                    <a:pt x="728" y="3610"/>
                    <a:pt x="569" y="3713"/>
                  </a:cubicBezTo>
                  <a:cubicBezTo>
                    <a:pt x="419" y="3825"/>
                    <a:pt x="232" y="3891"/>
                    <a:pt x="64" y="4003"/>
                  </a:cubicBezTo>
                  <a:cubicBezTo>
                    <a:pt x="0" y="4048"/>
                    <a:pt x="7" y="4181"/>
                    <a:pt x="109" y="4181"/>
                  </a:cubicBezTo>
                  <a:cubicBezTo>
                    <a:pt x="113" y="4181"/>
                    <a:pt x="116" y="4181"/>
                    <a:pt x="120" y="4181"/>
                  </a:cubicBezTo>
                  <a:cubicBezTo>
                    <a:pt x="513" y="4143"/>
                    <a:pt x="906" y="3769"/>
                    <a:pt x="1159" y="3470"/>
                  </a:cubicBezTo>
                  <a:cubicBezTo>
                    <a:pt x="1430" y="3123"/>
                    <a:pt x="1598" y="2730"/>
                    <a:pt x="1645" y="2300"/>
                  </a:cubicBezTo>
                  <a:cubicBezTo>
                    <a:pt x="1758" y="1364"/>
                    <a:pt x="1215" y="438"/>
                    <a:pt x="401" y="17"/>
                  </a:cubicBezTo>
                  <a:cubicBezTo>
                    <a:pt x="381" y="5"/>
                    <a:pt x="361" y="0"/>
                    <a:pt x="343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801;p43">
              <a:extLst>
                <a:ext uri="{FF2B5EF4-FFF2-40B4-BE49-F238E27FC236}">
                  <a16:creationId xmlns:a16="http://schemas.microsoft.com/office/drawing/2014/main" id="{B427AA40-837E-2BF1-3A93-A93E92198F09}"/>
                </a:ext>
              </a:extLst>
            </p:cNvPr>
            <p:cNvSpPr/>
            <p:nvPr/>
          </p:nvSpPr>
          <p:spPr>
            <a:xfrm>
              <a:off x="3826825" y="4858075"/>
              <a:ext cx="401950" cy="271400"/>
            </a:xfrm>
            <a:custGeom>
              <a:avLst/>
              <a:gdLst/>
              <a:ahLst/>
              <a:cxnLst/>
              <a:rect l="l" t="t" r="r" b="b"/>
              <a:pathLst>
                <a:path w="16078" h="10856" extrusionOk="0">
                  <a:moveTo>
                    <a:pt x="15301" y="1"/>
                  </a:moveTo>
                  <a:cubicBezTo>
                    <a:pt x="10453" y="94"/>
                    <a:pt x="5372" y="57"/>
                    <a:pt x="768" y="103"/>
                  </a:cubicBezTo>
                  <a:cubicBezTo>
                    <a:pt x="487" y="103"/>
                    <a:pt x="235" y="281"/>
                    <a:pt x="122" y="534"/>
                  </a:cubicBezTo>
                  <a:cubicBezTo>
                    <a:pt x="1" y="796"/>
                    <a:pt x="1" y="1077"/>
                    <a:pt x="1" y="1357"/>
                  </a:cubicBezTo>
                  <a:cubicBezTo>
                    <a:pt x="10" y="4183"/>
                    <a:pt x="10" y="7019"/>
                    <a:pt x="29" y="9845"/>
                  </a:cubicBezTo>
                  <a:cubicBezTo>
                    <a:pt x="29" y="10088"/>
                    <a:pt x="29" y="10350"/>
                    <a:pt x="150" y="10556"/>
                  </a:cubicBezTo>
                  <a:cubicBezTo>
                    <a:pt x="308" y="10790"/>
                    <a:pt x="2970" y="10856"/>
                    <a:pt x="6169" y="10856"/>
                  </a:cubicBezTo>
                  <a:cubicBezTo>
                    <a:pt x="9255" y="10856"/>
                    <a:pt x="12840" y="10794"/>
                    <a:pt x="15160" y="10762"/>
                  </a:cubicBezTo>
                  <a:cubicBezTo>
                    <a:pt x="15591" y="10743"/>
                    <a:pt x="15722" y="10584"/>
                    <a:pt x="15965" y="10247"/>
                  </a:cubicBezTo>
                  <a:cubicBezTo>
                    <a:pt x="16003" y="7169"/>
                    <a:pt x="15909" y="4183"/>
                    <a:pt x="16049" y="1105"/>
                  </a:cubicBezTo>
                  <a:cubicBezTo>
                    <a:pt x="16059" y="861"/>
                    <a:pt x="16077" y="590"/>
                    <a:pt x="15965" y="375"/>
                  </a:cubicBezTo>
                  <a:cubicBezTo>
                    <a:pt x="15862" y="150"/>
                    <a:pt x="15563" y="1"/>
                    <a:pt x="15301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802;p43">
              <a:extLst>
                <a:ext uri="{FF2B5EF4-FFF2-40B4-BE49-F238E27FC236}">
                  <a16:creationId xmlns:a16="http://schemas.microsoft.com/office/drawing/2014/main" id="{1FEF571A-FF69-6942-8F1D-B006693F5794}"/>
                </a:ext>
              </a:extLst>
            </p:cNvPr>
            <p:cNvSpPr/>
            <p:nvPr/>
          </p:nvSpPr>
          <p:spPr>
            <a:xfrm>
              <a:off x="3854425" y="4907425"/>
              <a:ext cx="175725" cy="168500"/>
            </a:xfrm>
            <a:custGeom>
              <a:avLst/>
              <a:gdLst/>
              <a:ahLst/>
              <a:cxnLst/>
              <a:rect l="l" t="t" r="r" b="b"/>
              <a:pathLst>
                <a:path w="7029" h="6740" extrusionOk="0">
                  <a:moveTo>
                    <a:pt x="3556" y="714"/>
                  </a:moveTo>
                  <a:cubicBezTo>
                    <a:pt x="4425" y="714"/>
                    <a:pt x="5300" y="1130"/>
                    <a:pt x="5784" y="1882"/>
                  </a:cubicBezTo>
                  <a:cubicBezTo>
                    <a:pt x="6430" y="2874"/>
                    <a:pt x="6336" y="4184"/>
                    <a:pt x="5531" y="5045"/>
                  </a:cubicBezTo>
                  <a:cubicBezTo>
                    <a:pt x="5064" y="5532"/>
                    <a:pt x="4446" y="5859"/>
                    <a:pt x="3772" y="5981"/>
                  </a:cubicBezTo>
                  <a:cubicBezTo>
                    <a:pt x="3594" y="6013"/>
                    <a:pt x="3405" y="6027"/>
                    <a:pt x="3213" y="6027"/>
                  </a:cubicBezTo>
                  <a:cubicBezTo>
                    <a:pt x="3021" y="6027"/>
                    <a:pt x="2827" y="6013"/>
                    <a:pt x="2640" y="5990"/>
                  </a:cubicBezTo>
                  <a:cubicBezTo>
                    <a:pt x="2453" y="5962"/>
                    <a:pt x="2266" y="5915"/>
                    <a:pt x="2078" y="5878"/>
                  </a:cubicBezTo>
                  <a:cubicBezTo>
                    <a:pt x="1751" y="5719"/>
                    <a:pt x="1461" y="5438"/>
                    <a:pt x="1274" y="5129"/>
                  </a:cubicBezTo>
                  <a:cubicBezTo>
                    <a:pt x="927" y="4605"/>
                    <a:pt x="796" y="3987"/>
                    <a:pt x="815" y="3370"/>
                  </a:cubicBezTo>
                  <a:cubicBezTo>
                    <a:pt x="871" y="2200"/>
                    <a:pt x="1695" y="1171"/>
                    <a:pt x="2799" y="825"/>
                  </a:cubicBezTo>
                  <a:cubicBezTo>
                    <a:pt x="3044" y="750"/>
                    <a:pt x="3300" y="714"/>
                    <a:pt x="3556" y="714"/>
                  </a:cubicBezTo>
                  <a:close/>
                  <a:moveTo>
                    <a:pt x="3546" y="1"/>
                  </a:moveTo>
                  <a:cubicBezTo>
                    <a:pt x="3356" y="1"/>
                    <a:pt x="3166" y="16"/>
                    <a:pt x="2977" y="48"/>
                  </a:cubicBezTo>
                  <a:cubicBezTo>
                    <a:pt x="1564" y="282"/>
                    <a:pt x="385" y="1470"/>
                    <a:pt x="151" y="2874"/>
                  </a:cubicBezTo>
                  <a:cubicBezTo>
                    <a:pt x="1" y="3744"/>
                    <a:pt x="141" y="4671"/>
                    <a:pt x="591" y="5429"/>
                  </a:cubicBezTo>
                  <a:cubicBezTo>
                    <a:pt x="1030" y="6140"/>
                    <a:pt x="1742" y="6701"/>
                    <a:pt x="2584" y="6739"/>
                  </a:cubicBezTo>
                  <a:cubicBezTo>
                    <a:pt x="2597" y="6739"/>
                    <a:pt x="2665" y="6739"/>
                    <a:pt x="2764" y="6739"/>
                  </a:cubicBezTo>
                  <a:cubicBezTo>
                    <a:pt x="3010" y="6739"/>
                    <a:pt x="3445" y="6735"/>
                    <a:pt x="3679" y="6701"/>
                  </a:cubicBezTo>
                  <a:cubicBezTo>
                    <a:pt x="4446" y="6608"/>
                    <a:pt x="5148" y="6327"/>
                    <a:pt x="5737" y="5840"/>
                  </a:cubicBezTo>
                  <a:cubicBezTo>
                    <a:pt x="6280" y="5391"/>
                    <a:pt x="6682" y="4764"/>
                    <a:pt x="6851" y="4081"/>
                  </a:cubicBezTo>
                  <a:cubicBezTo>
                    <a:pt x="7029" y="3332"/>
                    <a:pt x="6926" y="2565"/>
                    <a:pt x="6608" y="1873"/>
                  </a:cubicBezTo>
                  <a:cubicBezTo>
                    <a:pt x="6054" y="692"/>
                    <a:pt x="4814" y="1"/>
                    <a:pt x="3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803;p43">
              <a:extLst>
                <a:ext uri="{FF2B5EF4-FFF2-40B4-BE49-F238E27FC236}">
                  <a16:creationId xmlns:a16="http://schemas.microsoft.com/office/drawing/2014/main" id="{1B3EB6B6-EC1B-66F4-B951-1616C7041FF2}"/>
                </a:ext>
              </a:extLst>
            </p:cNvPr>
            <p:cNvSpPr/>
            <p:nvPr/>
          </p:nvSpPr>
          <p:spPr>
            <a:xfrm>
              <a:off x="3932800" y="4907350"/>
              <a:ext cx="97350" cy="167150"/>
            </a:xfrm>
            <a:custGeom>
              <a:avLst/>
              <a:gdLst/>
              <a:ahLst/>
              <a:cxnLst/>
              <a:rect l="l" t="t" r="r" b="b"/>
              <a:pathLst>
                <a:path w="3894" h="6686" extrusionOk="0">
                  <a:moveTo>
                    <a:pt x="396" y="1"/>
                  </a:moveTo>
                  <a:cubicBezTo>
                    <a:pt x="264" y="1"/>
                    <a:pt x="132" y="8"/>
                    <a:pt x="1" y="23"/>
                  </a:cubicBezTo>
                  <a:lnTo>
                    <a:pt x="1" y="762"/>
                  </a:lnTo>
                  <a:cubicBezTo>
                    <a:pt x="139" y="740"/>
                    <a:pt x="279" y="729"/>
                    <a:pt x="420" y="729"/>
                  </a:cubicBezTo>
                  <a:cubicBezTo>
                    <a:pt x="1287" y="729"/>
                    <a:pt x="2166" y="1145"/>
                    <a:pt x="2649" y="1894"/>
                  </a:cubicBezTo>
                  <a:cubicBezTo>
                    <a:pt x="3295" y="2896"/>
                    <a:pt x="3201" y="4187"/>
                    <a:pt x="2396" y="5057"/>
                  </a:cubicBezTo>
                  <a:cubicBezTo>
                    <a:pt x="1929" y="5544"/>
                    <a:pt x="1311" y="5871"/>
                    <a:pt x="637" y="5993"/>
                  </a:cubicBezTo>
                  <a:cubicBezTo>
                    <a:pt x="534" y="6012"/>
                    <a:pt x="431" y="6030"/>
                    <a:pt x="310" y="6030"/>
                  </a:cubicBezTo>
                  <a:cubicBezTo>
                    <a:pt x="431" y="6246"/>
                    <a:pt x="572" y="6470"/>
                    <a:pt x="721" y="6686"/>
                  </a:cubicBezTo>
                  <a:cubicBezTo>
                    <a:pt x="1414" y="6564"/>
                    <a:pt x="2060" y="6293"/>
                    <a:pt x="2602" y="5843"/>
                  </a:cubicBezTo>
                  <a:cubicBezTo>
                    <a:pt x="3145" y="5394"/>
                    <a:pt x="3547" y="4767"/>
                    <a:pt x="3716" y="4084"/>
                  </a:cubicBezTo>
                  <a:cubicBezTo>
                    <a:pt x="3894" y="3335"/>
                    <a:pt x="3791" y="2568"/>
                    <a:pt x="3473" y="1876"/>
                  </a:cubicBezTo>
                  <a:cubicBezTo>
                    <a:pt x="2921" y="688"/>
                    <a:pt x="1671" y="1"/>
                    <a:pt x="39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804;p43">
              <a:extLst>
                <a:ext uri="{FF2B5EF4-FFF2-40B4-BE49-F238E27FC236}">
                  <a16:creationId xmlns:a16="http://schemas.microsoft.com/office/drawing/2014/main" id="{D42EB1D5-5C96-4A7B-2A20-FD627A98C97F}"/>
                </a:ext>
              </a:extLst>
            </p:cNvPr>
            <p:cNvSpPr/>
            <p:nvPr/>
          </p:nvSpPr>
          <p:spPr>
            <a:xfrm>
              <a:off x="4070125" y="4924975"/>
              <a:ext cx="125200" cy="21100"/>
            </a:xfrm>
            <a:custGeom>
              <a:avLst/>
              <a:gdLst/>
              <a:ahLst/>
              <a:cxnLst/>
              <a:rect l="l" t="t" r="r" b="b"/>
              <a:pathLst>
                <a:path w="5008" h="844" extrusionOk="0">
                  <a:moveTo>
                    <a:pt x="1" y="1"/>
                  </a:moveTo>
                  <a:lnTo>
                    <a:pt x="1" y="647"/>
                  </a:lnTo>
                  <a:lnTo>
                    <a:pt x="1" y="740"/>
                  </a:lnTo>
                  <a:lnTo>
                    <a:pt x="1" y="834"/>
                  </a:lnTo>
                  <a:lnTo>
                    <a:pt x="29" y="834"/>
                  </a:lnTo>
                  <a:cubicBezTo>
                    <a:pt x="188" y="834"/>
                    <a:pt x="338" y="834"/>
                    <a:pt x="506" y="843"/>
                  </a:cubicBezTo>
                  <a:lnTo>
                    <a:pt x="3884" y="843"/>
                  </a:lnTo>
                  <a:cubicBezTo>
                    <a:pt x="4249" y="843"/>
                    <a:pt x="4549" y="843"/>
                    <a:pt x="4914" y="834"/>
                  </a:cubicBezTo>
                  <a:cubicBezTo>
                    <a:pt x="4937" y="838"/>
                    <a:pt x="4954" y="841"/>
                    <a:pt x="4966" y="841"/>
                  </a:cubicBezTo>
                  <a:cubicBezTo>
                    <a:pt x="4979" y="841"/>
                    <a:pt x="4989" y="838"/>
                    <a:pt x="4998" y="834"/>
                  </a:cubicBezTo>
                  <a:cubicBezTo>
                    <a:pt x="5007" y="787"/>
                    <a:pt x="4998" y="721"/>
                    <a:pt x="5007" y="675"/>
                  </a:cubicBezTo>
                  <a:lnTo>
                    <a:pt x="5007" y="516"/>
                  </a:lnTo>
                  <a:lnTo>
                    <a:pt x="5007" y="188"/>
                  </a:lnTo>
                  <a:lnTo>
                    <a:pt x="5007" y="10"/>
                  </a:lnTo>
                  <a:lnTo>
                    <a:pt x="4970" y="10"/>
                  </a:lnTo>
                  <a:cubicBezTo>
                    <a:pt x="4334" y="10"/>
                    <a:pt x="3688" y="10"/>
                    <a:pt x="3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805;p43">
              <a:extLst>
                <a:ext uri="{FF2B5EF4-FFF2-40B4-BE49-F238E27FC236}">
                  <a16:creationId xmlns:a16="http://schemas.microsoft.com/office/drawing/2014/main" id="{6373F076-8DA6-D3B7-1AB2-2E5620E0369B}"/>
                </a:ext>
              </a:extLst>
            </p:cNvPr>
            <p:cNvSpPr/>
            <p:nvPr/>
          </p:nvSpPr>
          <p:spPr>
            <a:xfrm>
              <a:off x="4070125" y="4986050"/>
              <a:ext cx="97350" cy="21075"/>
            </a:xfrm>
            <a:custGeom>
              <a:avLst/>
              <a:gdLst/>
              <a:ahLst/>
              <a:cxnLst/>
              <a:rect l="l" t="t" r="r" b="b"/>
              <a:pathLst>
                <a:path w="3894" h="843" extrusionOk="0">
                  <a:moveTo>
                    <a:pt x="1" y="0"/>
                  </a:moveTo>
                  <a:lnTo>
                    <a:pt x="1" y="646"/>
                  </a:lnTo>
                  <a:lnTo>
                    <a:pt x="1" y="740"/>
                  </a:lnTo>
                  <a:lnTo>
                    <a:pt x="1" y="833"/>
                  </a:lnTo>
                  <a:lnTo>
                    <a:pt x="10" y="833"/>
                  </a:lnTo>
                  <a:cubicBezTo>
                    <a:pt x="141" y="833"/>
                    <a:pt x="263" y="833"/>
                    <a:pt x="385" y="842"/>
                  </a:cubicBezTo>
                  <a:lnTo>
                    <a:pt x="3033" y="842"/>
                  </a:lnTo>
                  <a:cubicBezTo>
                    <a:pt x="3314" y="842"/>
                    <a:pt x="3557" y="842"/>
                    <a:pt x="3838" y="833"/>
                  </a:cubicBezTo>
                  <a:cubicBezTo>
                    <a:pt x="3852" y="838"/>
                    <a:pt x="3863" y="840"/>
                    <a:pt x="3872" y="840"/>
                  </a:cubicBezTo>
                  <a:cubicBezTo>
                    <a:pt x="3880" y="840"/>
                    <a:pt x="3884" y="838"/>
                    <a:pt x="3884" y="833"/>
                  </a:cubicBezTo>
                  <a:cubicBezTo>
                    <a:pt x="3894" y="786"/>
                    <a:pt x="3884" y="730"/>
                    <a:pt x="3884" y="683"/>
                  </a:cubicBezTo>
                  <a:lnTo>
                    <a:pt x="3884" y="515"/>
                  </a:lnTo>
                  <a:lnTo>
                    <a:pt x="3884" y="187"/>
                  </a:lnTo>
                  <a:lnTo>
                    <a:pt x="3884" y="10"/>
                  </a:lnTo>
                  <a:lnTo>
                    <a:pt x="3866" y="10"/>
                  </a:lnTo>
                  <a:cubicBezTo>
                    <a:pt x="3360" y="10"/>
                    <a:pt x="2864" y="10"/>
                    <a:pt x="2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806;p43">
              <a:extLst>
                <a:ext uri="{FF2B5EF4-FFF2-40B4-BE49-F238E27FC236}">
                  <a16:creationId xmlns:a16="http://schemas.microsoft.com/office/drawing/2014/main" id="{099ACDC6-2356-546E-3FCD-F1DED174859A}"/>
                </a:ext>
              </a:extLst>
            </p:cNvPr>
            <p:cNvSpPr/>
            <p:nvPr/>
          </p:nvSpPr>
          <p:spPr>
            <a:xfrm>
              <a:off x="4070125" y="5047575"/>
              <a:ext cx="125200" cy="21075"/>
            </a:xfrm>
            <a:custGeom>
              <a:avLst/>
              <a:gdLst/>
              <a:ahLst/>
              <a:cxnLst/>
              <a:rect l="l" t="t" r="r" b="b"/>
              <a:pathLst>
                <a:path w="5008" h="843" extrusionOk="0">
                  <a:moveTo>
                    <a:pt x="1" y="0"/>
                  </a:moveTo>
                  <a:lnTo>
                    <a:pt x="1" y="637"/>
                  </a:lnTo>
                  <a:lnTo>
                    <a:pt x="1" y="730"/>
                  </a:lnTo>
                  <a:lnTo>
                    <a:pt x="1" y="824"/>
                  </a:lnTo>
                  <a:lnTo>
                    <a:pt x="29" y="824"/>
                  </a:lnTo>
                  <a:cubicBezTo>
                    <a:pt x="188" y="824"/>
                    <a:pt x="338" y="824"/>
                    <a:pt x="506" y="843"/>
                  </a:cubicBezTo>
                  <a:lnTo>
                    <a:pt x="3884" y="843"/>
                  </a:lnTo>
                  <a:cubicBezTo>
                    <a:pt x="4249" y="843"/>
                    <a:pt x="4549" y="843"/>
                    <a:pt x="4914" y="824"/>
                  </a:cubicBezTo>
                  <a:cubicBezTo>
                    <a:pt x="4937" y="833"/>
                    <a:pt x="4954" y="838"/>
                    <a:pt x="4966" y="838"/>
                  </a:cubicBezTo>
                  <a:cubicBezTo>
                    <a:pt x="4979" y="838"/>
                    <a:pt x="4989" y="833"/>
                    <a:pt x="4998" y="824"/>
                  </a:cubicBezTo>
                  <a:cubicBezTo>
                    <a:pt x="5007" y="777"/>
                    <a:pt x="4998" y="721"/>
                    <a:pt x="5007" y="674"/>
                  </a:cubicBezTo>
                  <a:lnTo>
                    <a:pt x="5007" y="515"/>
                  </a:lnTo>
                  <a:lnTo>
                    <a:pt x="5007" y="188"/>
                  </a:lnTo>
                  <a:lnTo>
                    <a:pt x="5007" y="10"/>
                  </a:lnTo>
                  <a:lnTo>
                    <a:pt x="4970" y="10"/>
                  </a:lnTo>
                  <a:cubicBezTo>
                    <a:pt x="4334" y="10"/>
                    <a:pt x="3688" y="10"/>
                    <a:pt x="3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807;p43">
              <a:extLst>
                <a:ext uri="{FF2B5EF4-FFF2-40B4-BE49-F238E27FC236}">
                  <a16:creationId xmlns:a16="http://schemas.microsoft.com/office/drawing/2014/main" id="{E441186C-3E70-2049-1FE8-4CE8A113B93C}"/>
                </a:ext>
              </a:extLst>
            </p:cNvPr>
            <p:cNvSpPr/>
            <p:nvPr/>
          </p:nvSpPr>
          <p:spPr>
            <a:xfrm>
              <a:off x="3641075" y="4181575"/>
              <a:ext cx="117700" cy="101300"/>
            </a:xfrm>
            <a:custGeom>
              <a:avLst/>
              <a:gdLst/>
              <a:ahLst/>
              <a:cxnLst/>
              <a:rect l="l" t="t" r="r" b="b"/>
              <a:pathLst>
                <a:path w="4708" h="4052" extrusionOk="0">
                  <a:moveTo>
                    <a:pt x="3273" y="1"/>
                  </a:moveTo>
                  <a:cubicBezTo>
                    <a:pt x="2191" y="1"/>
                    <a:pt x="1105" y="39"/>
                    <a:pt x="29" y="91"/>
                  </a:cubicBezTo>
                  <a:cubicBezTo>
                    <a:pt x="19" y="1383"/>
                    <a:pt x="1" y="2683"/>
                    <a:pt x="1" y="3965"/>
                  </a:cubicBezTo>
                  <a:cubicBezTo>
                    <a:pt x="1068" y="3991"/>
                    <a:pt x="2109" y="4051"/>
                    <a:pt x="3157" y="4051"/>
                  </a:cubicBezTo>
                  <a:cubicBezTo>
                    <a:pt x="3643" y="4051"/>
                    <a:pt x="4131" y="4038"/>
                    <a:pt x="4623" y="4003"/>
                  </a:cubicBezTo>
                  <a:cubicBezTo>
                    <a:pt x="4652" y="2777"/>
                    <a:pt x="4680" y="1252"/>
                    <a:pt x="4708" y="26"/>
                  </a:cubicBezTo>
                  <a:cubicBezTo>
                    <a:pt x="4231" y="9"/>
                    <a:pt x="3752" y="1"/>
                    <a:pt x="3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808;p43">
              <a:extLst>
                <a:ext uri="{FF2B5EF4-FFF2-40B4-BE49-F238E27FC236}">
                  <a16:creationId xmlns:a16="http://schemas.microsoft.com/office/drawing/2014/main" id="{A76646E2-D421-E349-FE60-8DEC67D7E54A}"/>
                </a:ext>
              </a:extLst>
            </p:cNvPr>
            <p:cNvSpPr/>
            <p:nvPr/>
          </p:nvSpPr>
          <p:spPr>
            <a:xfrm>
              <a:off x="3660275" y="4199100"/>
              <a:ext cx="77450" cy="65975"/>
            </a:xfrm>
            <a:custGeom>
              <a:avLst/>
              <a:gdLst/>
              <a:ahLst/>
              <a:cxnLst/>
              <a:rect l="l" t="t" r="r" b="b"/>
              <a:pathLst>
                <a:path w="3098" h="2639" extrusionOk="0">
                  <a:moveTo>
                    <a:pt x="2180" y="308"/>
                  </a:moveTo>
                  <a:cubicBezTo>
                    <a:pt x="2253" y="308"/>
                    <a:pt x="2324" y="321"/>
                    <a:pt x="2396" y="354"/>
                  </a:cubicBezTo>
                  <a:cubicBezTo>
                    <a:pt x="2433" y="363"/>
                    <a:pt x="2639" y="560"/>
                    <a:pt x="2667" y="597"/>
                  </a:cubicBezTo>
                  <a:cubicBezTo>
                    <a:pt x="2723" y="738"/>
                    <a:pt x="2723" y="888"/>
                    <a:pt x="2630" y="1019"/>
                  </a:cubicBezTo>
                  <a:cubicBezTo>
                    <a:pt x="2592" y="1065"/>
                    <a:pt x="2536" y="1121"/>
                    <a:pt x="2480" y="1159"/>
                  </a:cubicBezTo>
                  <a:cubicBezTo>
                    <a:pt x="2405" y="1206"/>
                    <a:pt x="2321" y="1243"/>
                    <a:pt x="2246" y="1262"/>
                  </a:cubicBezTo>
                  <a:cubicBezTo>
                    <a:pt x="2189" y="1279"/>
                    <a:pt x="2137" y="1287"/>
                    <a:pt x="2088" y="1287"/>
                  </a:cubicBezTo>
                  <a:cubicBezTo>
                    <a:pt x="1999" y="1287"/>
                    <a:pt x="1918" y="1260"/>
                    <a:pt x="1834" y="1206"/>
                  </a:cubicBezTo>
                  <a:cubicBezTo>
                    <a:pt x="1778" y="1168"/>
                    <a:pt x="1712" y="1121"/>
                    <a:pt x="1666" y="1075"/>
                  </a:cubicBezTo>
                  <a:cubicBezTo>
                    <a:pt x="1600" y="916"/>
                    <a:pt x="1619" y="728"/>
                    <a:pt x="1731" y="560"/>
                  </a:cubicBezTo>
                  <a:cubicBezTo>
                    <a:pt x="1797" y="457"/>
                    <a:pt x="1900" y="363"/>
                    <a:pt x="2021" y="326"/>
                  </a:cubicBezTo>
                  <a:cubicBezTo>
                    <a:pt x="2076" y="314"/>
                    <a:pt x="2128" y="308"/>
                    <a:pt x="2180" y="308"/>
                  </a:cubicBezTo>
                  <a:close/>
                  <a:moveTo>
                    <a:pt x="2198" y="0"/>
                  </a:moveTo>
                  <a:cubicBezTo>
                    <a:pt x="2146" y="0"/>
                    <a:pt x="2094" y="6"/>
                    <a:pt x="2040" y="17"/>
                  </a:cubicBezTo>
                  <a:cubicBezTo>
                    <a:pt x="1731" y="73"/>
                    <a:pt x="1497" y="420"/>
                    <a:pt x="1469" y="457"/>
                  </a:cubicBezTo>
                  <a:cubicBezTo>
                    <a:pt x="1404" y="560"/>
                    <a:pt x="1366" y="700"/>
                    <a:pt x="1357" y="813"/>
                  </a:cubicBezTo>
                  <a:cubicBezTo>
                    <a:pt x="1338" y="962"/>
                    <a:pt x="1376" y="1121"/>
                    <a:pt x="1450" y="1252"/>
                  </a:cubicBezTo>
                  <a:cubicBezTo>
                    <a:pt x="1422" y="1281"/>
                    <a:pt x="1385" y="1299"/>
                    <a:pt x="1366" y="1309"/>
                  </a:cubicBezTo>
                  <a:cubicBezTo>
                    <a:pt x="1282" y="1355"/>
                    <a:pt x="795" y="1758"/>
                    <a:pt x="721" y="1814"/>
                  </a:cubicBezTo>
                  <a:cubicBezTo>
                    <a:pt x="655" y="1870"/>
                    <a:pt x="384" y="2104"/>
                    <a:pt x="328" y="2170"/>
                  </a:cubicBezTo>
                  <a:lnTo>
                    <a:pt x="122" y="2366"/>
                  </a:lnTo>
                  <a:cubicBezTo>
                    <a:pt x="66" y="2422"/>
                    <a:pt x="0" y="2497"/>
                    <a:pt x="9" y="2572"/>
                  </a:cubicBezTo>
                  <a:cubicBezTo>
                    <a:pt x="9" y="2600"/>
                    <a:pt x="19" y="2637"/>
                    <a:pt x="56" y="2637"/>
                  </a:cubicBezTo>
                  <a:cubicBezTo>
                    <a:pt x="63" y="2638"/>
                    <a:pt x="71" y="2639"/>
                    <a:pt x="78" y="2639"/>
                  </a:cubicBezTo>
                  <a:cubicBezTo>
                    <a:pt x="150" y="2639"/>
                    <a:pt x="201" y="2596"/>
                    <a:pt x="253" y="2553"/>
                  </a:cubicBezTo>
                  <a:cubicBezTo>
                    <a:pt x="328" y="2497"/>
                    <a:pt x="618" y="2272"/>
                    <a:pt x="674" y="2216"/>
                  </a:cubicBezTo>
                  <a:cubicBezTo>
                    <a:pt x="749" y="2151"/>
                    <a:pt x="1029" y="1926"/>
                    <a:pt x="1095" y="1870"/>
                  </a:cubicBezTo>
                  <a:cubicBezTo>
                    <a:pt x="1170" y="1823"/>
                    <a:pt x="1460" y="1599"/>
                    <a:pt x="1525" y="1533"/>
                  </a:cubicBezTo>
                  <a:cubicBezTo>
                    <a:pt x="1563" y="1505"/>
                    <a:pt x="1600" y="1477"/>
                    <a:pt x="1638" y="1449"/>
                  </a:cubicBezTo>
                  <a:cubicBezTo>
                    <a:pt x="1694" y="1496"/>
                    <a:pt x="1759" y="1533"/>
                    <a:pt x="1844" y="1571"/>
                  </a:cubicBezTo>
                  <a:cubicBezTo>
                    <a:pt x="1853" y="1571"/>
                    <a:pt x="2087" y="1636"/>
                    <a:pt x="2152" y="1636"/>
                  </a:cubicBezTo>
                  <a:cubicBezTo>
                    <a:pt x="2208" y="1636"/>
                    <a:pt x="2349" y="1599"/>
                    <a:pt x="2405" y="1580"/>
                  </a:cubicBezTo>
                  <a:cubicBezTo>
                    <a:pt x="2480" y="1571"/>
                    <a:pt x="2742" y="1383"/>
                    <a:pt x="2826" y="1299"/>
                  </a:cubicBezTo>
                  <a:cubicBezTo>
                    <a:pt x="3004" y="1140"/>
                    <a:pt x="3097" y="869"/>
                    <a:pt x="3023" y="607"/>
                  </a:cubicBezTo>
                  <a:cubicBezTo>
                    <a:pt x="2966" y="420"/>
                    <a:pt x="2826" y="186"/>
                    <a:pt x="2639" y="111"/>
                  </a:cubicBezTo>
                  <a:cubicBezTo>
                    <a:pt x="2499" y="48"/>
                    <a:pt x="2353" y="0"/>
                    <a:pt x="2198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809;p43">
              <a:extLst>
                <a:ext uri="{FF2B5EF4-FFF2-40B4-BE49-F238E27FC236}">
                  <a16:creationId xmlns:a16="http://schemas.microsoft.com/office/drawing/2014/main" id="{2BB60ED8-E926-C93E-5641-284AEE03FA7D}"/>
                </a:ext>
              </a:extLst>
            </p:cNvPr>
            <p:cNvSpPr/>
            <p:nvPr/>
          </p:nvSpPr>
          <p:spPr>
            <a:xfrm>
              <a:off x="3641075" y="4048125"/>
              <a:ext cx="117700" cy="101400"/>
            </a:xfrm>
            <a:custGeom>
              <a:avLst/>
              <a:gdLst/>
              <a:ahLst/>
              <a:cxnLst/>
              <a:rect l="l" t="t" r="r" b="b"/>
              <a:pathLst>
                <a:path w="4708" h="4056" extrusionOk="0">
                  <a:moveTo>
                    <a:pt x="3259" y="1"/>
                  </a:moveTo>
                  <a:cubicBezTo>
                    <a:pt x="2182" y="1"/>
                    <a:pt x="1101" y="44"/>
                    <a:pt x="29" y="95"/>
                  </a:cubicBezTo>
                  <a:cubicBezTo>
                    <a:pt x="19" y="1387"/>
                    <a:pt x="1" y="2678"/>
                    <a:pt x="1" y="3969"/>
                  </a:cubicBezTo>
                  <a:cubicBezTo>
                    <a:pt x="1068" y="3995"/>
                    <a:pt x="2109" y="4055"/>
                    <a:pt x="3157" y="4055"/>
                  </a:cubicBezTo>
                  <a:cubicBezTo>
                    <a:pt x="3643" y="4055"/>
                    <a:pt x="4131" y="4042"/>
                    <a:pt x="4623" y="4007"/>
                  </a:cubicBezTo>
                  <a:cubicBezTo>
                    <a:pt x="4652" y="2781"/>
                    <a:pt x="4680" y="1256"/>
                    <a:pt x="4708" y="30"/>
                  </a:cubicBezTo>
                  <a:cubicBezTo>
                    <a:pt x="4226" y="9"/>
                    <a:pt x="3743" y="1"/>
                    <a:pt x="3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810;p43">
              <a:extLst>
                <a:ext uri="{FF2B5EF4-FFF2-40B4-BE49-F238E27FC236}">
                  <a16:creationId xmlns:a16="http://schemas.microsoft.com/office/drawing/2014/main" id="{8BADB775-5739-05D9-28BA-E0FE13EE9EC5}"/>
                </a:ext>
              </a:extLst>
            </p:cNvPr>
            <p:cNvSpPr/>
            <p:nvPr/>
          </p:nvSpPr>
          <p:spPr>
            <a:xfrm>
              <a:off x="3663300" y="4061525"/>
              <a:ext cx="73950" cy="69475"/>
            </a:xfrm>
            <a:custGeom>
              <a:avLst/>
              <a:gdLst/>
              <a:ahLst/>
              <a:cxnLst/>
              <a:rect l="l" t="t" r="r" b="b"/>
              <a:pathLst>
                <a:path w="2958" h="2779" extrusionOk="0">
                  <a:moveTo>
                    <a:pt x="1474" y="0"/>
                  </a:moveTo>
                  <a:cubicBezTo>
                    <a:pt x="1472" y="0"/>
                    <a:pt x="1470" y="3"/>
                    <a:pt x="1470" y="8"/>
                  </a:cubicBezTo>
                  <a:lnTo>
                    <a:pt x="1470" y="18"/>
                  </a:lnTo>
                  <a:lnTo>
                    <a:pt x="1451" y="27"/>
                  </a:lnTo>
                  <a:cubicBezTo>
                    <a:pt x="1404" y="83"/>
                    <a:pt x="1105" y="766"/>
                    <a:pt x="1030" y="907"/>
                  </a:cubicBezTo>
                  <a:lnTo>
                    <a:pt x="983" y="907"/>
                  </a:lnTo>
                  <a:cubicBezTo>
                    <a:pt x="936" y="907"/>
                    <a:pt x="197" y="1010"/>
                    <a:pt x="29" y="1057"/>
                  </a:cubicBezTo>
                  <a:cubicBezTo>
                    <a:pt x="1" y="1066"/>
                    <a:pt x="10" y="1094"/>
                    <a:pt x="38" y="1094"/>
                  </a:cubicBezTo>
                  <a:lnTo>
                    <a:pt x="422" y="1478"/>
                  </a:lnTo>
                  <a:cubicBezTo>
                    <a:pt x="497" y="1534"/>
                    <a:pt x="712" y="1758"/>
                    <a:pt x="712" y="1758"/>
                  </a:cubicBezTo>
                  <a:cubicBezTo>
                    <a:pt x="731" y="1768"/>
                    <a:pt x="740" y="1786"/>
                    <a:pt x="749" y="1786"/>
                  </a:cubicBezTo>
                  <a:cubicBezTo>
                    <a:pt x="749" y="1805"/>
                    <a:pt x="749" y="1833"/>
                    <a:pt x="740" y="1871"/>
                  </a:cubicBezTo>
                  <a:cubicBezTo>
                    <a:pt x="740" y="1899"/>
                    <a:pt x="731" y="1946"/>
                    <a:pt x="731" y="1983"/>
                  </a:cubicBezTo>
                  <a:cubicBezTo>
                    <a:pt x="712" y="2077"/>
                    <a:pt x="702" y="2170"/>
                    <a:pt x="693" y="2254"/>
                  </a:cubicBezTo>
                  <a:cubicBezTo>
                    <a:pt x="665" y="2423"/>
                    <a:pt x="637" y="2591"/>
                    <a:pt x="590" y="2750"/>
                  </a:cubicBezTo>
                  <a:cubicBezTo>
                    <a:pt x="590" y="2768"/>
                    <a:pt x="598" y="2779"/>
                    <a:pt x="606" y="2779"/>
                  </a:cubicBezTo>
                  <a:cubicBezTo>
                    <a:pt x="610" y="2779"/>
                    <a:pt x="615" y="2776"/>
                    <a:pt x="618" y="2769"/>
                  </a:cubicBezTo>
                  <a:cubicBezTo>
                    <a:pt x="805" y="2685"/>
                    <a:pt x="1460" y="2320"/>
                    <a:pt x="1498" y="2310"/>
                  </a:cubicBezTo>
                  <a:cubicBezTo>
                    <a:pt x="1788" y="2460"/>
                    <a:pt x="2087" y="2610"/>
                    <a:pt x="2378" y="2750"/>
                  </a:cubicBezTo>
                  <a:lnTo>
                    <a:pt x="2396" y="2750"/>
                  </a:lnTo>
                  <a:cubicBezTo>
                    <a:pt x="2424" y="2750"/>
                    <a:pt x="2434" y="2732"/>
                    <a:pt x="2424" y="2704"/>
                  </a:cubicBezTo>
                  <a:cubicBezTo>
                    <a:pt x="2396" y="2544"/>
                    <a:pt x="2378" y="2367"/>
                    <a:pt x="2340" y="2208"/>
                  </a:cubicBezTo>
                  <a:cubicBezTo>
                    <a:pt x="2321" y="2123"/>
                    <a:pt x="2303" y="2030"/>
                    <a:pt x="2284" y="1946"/>
                  </a:cubicBezTo>
                  <a:cubicBezTo>
                    <a:pt x="2275" y="1899"/>
                    <a:pt x="2256" y="1843"/>
                    <a:pt x="2247" y="1786"/>
                  </a:cubicBezTo>
                  <a:cubicBezTo>
                    <a:pt x="2368" y="1674"/>
                    <a:pt x="2480" y="1571"/>
                    <a:pt x="2583" y="1468"/>
                  </a:cubicBezTo>
                  <a:lnTo>
                    <a:pt x="2771" y="1281"/>
                  </a:lnTo>
                  <a:lnTo>
                    <a:pt x="2864" y="1188"/>
                  </a:lnTo>
                  <a:cubicBezTo>
                    <a:pt x="2902" y="1150"/>
                    <a:pt x="2939" y="1131"/>
                    <a:pt x="2958" y="1085"/>
                  </a:cubicBezTo>
                  <a:cubicBezTo>
                    <a:pt x="2930" y="1085"/>
                    <a:pt x="2907" y="1069"/>
                    <a:pt x="2889" y="1069"/>
                  </a:cubicBezTo>
                  <a:cubicBezTo>
                    <a:pt x="2883" y="1069"/>
                    <a:pt x="2878" y="1071"/>
                    <a:pt x="2874" y="1075"/>
                  </a:cubicBezTo>
                  <a:cubicBezTo>
                    <a:pt x="2874" y="1075"/>
                    <a:pt x="2827" y="1075"/>
                    <a:pt x="2799" y="1057"/>
                  </a:cubicBezTo>
                  <a:lnTo>
                    <a:pt x="2237" y="982"/>
                  </a:lnTo>
                  <a:cubicBezTo>
                    <a:pt x="2134" y="954"/>
                    <a:pt x="2031" y="944"/>
                    <a:pt x="1938" y="916"/>
                  </a:cubicBezTo>
                  <a:lnTo>
                    <a:pt x="1900" y="813"/>
                  </a:lnTo>
                  <a:cubicBezTo>
                    <a:pt x="1863" y="720"/>
                    <a:pt x="1825" y="626"/>
                    <a:pt x="1779" y="542"/>
                  </a:cubicBezTo>
                  <a:cubicBezTo>
                    <a:pt x="1704" y="364"/>
                    <a:pt x="1610" y="186"/>
                    <a:pt x="1489" y="27"/>
                  </a:cubicBezTo>
                  <a:lnTo>
                    <a:pt x="1489" y="18"/>
                  </a:lnTo>
                  <a:cubicBezTo>
                    <a:pt x="1489" y="11"/>
                    <a:pt x="1480" y="0"/>
                    <a:pt x="1474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811;p43">
              <a:extLst>
                <a:ext uri="{FF2B5EF4-FFF2-40B4-BE49-F238E27FC236}">
                  <a16:creationId xmlns:a16="http://schemas.microsoft.com/office/drawing/2014/main" id="{BB290407-A7A5-98B4-6242-260460332BEE}"/>
                </a:ext>
              </a:extLst>
            </p:cNvPr>
            <p:cNvSpPr/>
            <p:nvPr/>
          </p:nvSpPr>
          <p:spPr>
            <a:xfrm>
              <a:off x="3912700" y="4138000"/>
              <a:ext cx="251975" cy="154425"/>
            </a:xfrm>
            <a:custGeom>
              <a:avLst/>
              <a:gdLst/>
              <a:ahLst/>
              <a:cxnLst/>
              <a:rect l="l" t="t" r="r" b="b"/>
              <a:pathLst>
                <a:path w="10079" h="6177" extrusionOk="0">
                  <a:moveTo>
                    <a:pt x="9816" y="0"/>
                  </a:moveTo>
                  <a:cubicBezTo>
                    <a:pt x="6973" y="0"/>
                    <a:pt x="4232" y="85"/>
                    <a:pt x="1286" y="85"/>
                  </a:cubicBezTo>
                  <a:cubicBezTo>
                    <a:pt x="1139" y="85"/>
                    <a:pt x="991" y="85"/>
                    <a:pt x="842" y="84"/>
                  </a:cubicBezTo>
                  <a:cubicBezTo>
                    <a:pt x="790" y="84"/>
                    <a:pt x="735" y="79"/>
                    <a:pt x="679" y="79"/>
                  </a:cubicBezTo>
                  <a:cubicBezTo>
                    <a:pt x="605" y="79"/>
                    <a:pt x="532" y="88"/>
                    <a:pt x="468" y="131"/>
                  </a:cubicBezTo>
                  <a:cubicBezTo>
                    <a:pt x="365" y="197"/>
                    <a:pt x="328" y="318"/>
                    <a:pt x="328" y="449"/>
                  </a:cubicBezTo>
                  <a:cubicBezTo>
                    <a:pt x="309" y="1694"/>
                    <a:pt x="300" y="2948"/>
                    <a:pt x="271" y="4211"/>
                  </a:cubicBezTo>
                  <a:cubicBezTo>
                    <a:pt x="215" y="4295"/>
                    <a:pt x="253" y="4408"/>
                    <a:pt x="318" y="4483"/>
                  </a:cubicBezTo>
                  <a:cubicBezTo>
                    <a:pt x="393" y="4548"/>
                    <a:pt x="496" y="4567"/>
                    <a:pt x="599" y="4585"/>
                  </a:cubicBezTo>
                  <a:cubicBezTo>
                    <a:pt x="739" y="4614"/>
                    <a:pt x="880" y="4614"/>
                    <a:pt x="1020" y="4614"/>
                  </a:cubicBezTo>
                  <a:cubicBezTo>
                    <a:pt x="599" y="5063"/>
                    <a:pt x="262" y="5643"/>
                    <a:pt x="0" y="6176"/>
                  </a:cubicBezTo>
                  <a:cubicBezTo>
                    <a:pt x="927" y="5624"/>
                    <a:pt x="1825" y="5053"/>
                    <a:pt x="2733" y="4454"/>
                  </a:cubicBezTo>
                  <a:cubicBezTo>
                    <a:pt x="3870" y="4384"/>
                    <a:pt x="5016" y="4373"/>
                    <a:pt x="6165" y="4373"/>
                  </a:cubicBezTo>
                  <a:cubicBezTo>
                    <a:pt x="6739" y="4373"/>
                    <a:pt x="7314" y="4375"/>
                    <a:pt x="7888" y="4375"/>
                  </a:cubicBezTo>
                  <a:cubicBezTo>
                    <a:pt x="8463" y="4375"/>
                    <a:pt x="9037" y="4373"/>
                    <a:pt x="9611" y="4361"/>
                  </a:cubicBezTo>
                  <a:cubicBezTo>
                    <a:pt x="9648" y="4361"/>
                    <a:pt x="9690" y="4368"/>
                    <a:pt x="9731" y="4368"/>
                  </a:cubicBezTo>
                  <a:cubicBezTo>
                    <a:pt x="9772" y="4368"/>
                    <a:pt x="9812" y="4361"/>
                    <a:pt x="9844" y="4333"/>
                  </a:cubicBezTo>
                  <a:cubicBezTo>
                    <a:pt x="9901" y="4267"/>
                    <a:pt x="9919" y="4239"/>
                    <a:pt x="9919" y="4155"/>
                  </a:cubicBezTo>
                  <a:cubicBezTo>
                    <a:pt x="9985" y="2938"/>
                    <a:pt x="9807" y="1769"/>
                    <a:pt x="10050" y="571"/>
                  </a:cubicBezTo>
                  <a:cubicBezTo>
                    <a:pt x="10069" y="459"/>
                    <a:pt x="10078" y="337"/>
                    <a:pt x="10050" y="225"/>
                  </a:cubicBezTo>
                  <a:cubicBezTo>
                    <a:pt x="10032" y="103"/>
                    <a:pt x="9929" y="0"/>
                    <a:pt x="9816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812;p43">
              <a:extLst>
                <a:ext uri="{FF2B5EF4-FFF2-40B4-BE49-F238E27FC236}">
                  <a16:creationId xmlns:a16="http://schemas.microsoft.com/office/drawing/2014/main" id="{29B267E3-F42A-EFF5-0B9C-A1E514CEC9C0}"/>
                </a:ext>
              </a:extLst>
            </p:cNvPr>
            <p:cNvSpPr/>
            <p:nvPr/>
          </p:nvSpPr>
          <p:spPr>
            <a:xfrm>
              <a:off x="3957750" y="4178075"/>
              <a:ext cx="38725" cy="31325"/>
            </a:xfrm>
            <a:custGeom>
              <a:avLst/>
              <a:gdLst/>
              <a:ahLst/>
              <a:cxnLst/>
              <a:rect l="l" t="t" r="r" b="b"/>
              <a:pathLst>
                <a:path w="1549" h="1253" extrusionOk="0">
                  <a:moveTo>
                    <a:pt x="852" y="1"/>
                  </a:moveTo>
                  <a:cubicBezTo>
                    <a:pt x="640" y="1"/>
                    <a:pt x="430" y="101"/>
                    <a:pt x="322" y="278"/>
                  </a:cubicBezTo>
                  <a:cubicBezTo>
                    <a:pt x="1" y="795"/>
                    <a:pt x="431" y="1253"/>
                    <a:pt x="864" y="1253"/>
                  </a:cubicBezTo>
                  <a:cubicBezTo>
                    <a:pt x="1073" y="1253"/>
                    <a:pt x="1283" y="1146"/>
                    <a:pt x="1408" y="886"/>
                  </a:cubicBezTo>
                  <a:cubicBezTo>
                    <a:pt x="1548" y="606"/>
                    <a:pt x="1417" y="222"/>
                    <a:pt x="1146" y="72"/>
                  </a:cubicBezTo>
                  <a:cubicBezTo>
                    <a:pt x="1055" y="24"/>
                    <a:pt x="953" y="1"/>
                    <a:pt x="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813;p43">
              <a:extLst>
                <a:ext uri="{FF2B5EF4-FFF2-40B4-BE49-F238E27FC236}">
                  <a16:creationId xmlns:a16="http://schemas.microsoft.com/office/drawing/2014/main" id="{FC1DA8DC-31D1-68D4-D9F0-39B7E9D3FF8C}"/>
                </a:ext>
              </a:extLst>
            </p:cNvPr>
            <p:cNvSpPr/>
            <p:nvPr/>
          </p:nvSpPr>
          <p:spPr>
            <a:xfrm>
              <a:off x="4018825" y="4178075"/>
              <a:ext cx="38700" cy="31325"/>
            </a:xfrm>
            <a:custGeom>
              <a:avLst/>
              <a:gdLst/>
              <a:ahLst/>
              <a:cxnLst/>
              <a:rect l="l" t="t" r="r" b="b"/>
              <a:pathLst>
                <a:path w="1548" h="1253" extrusionOk="0">
                  <a:moveTo>
                    <a:pt x="858" y="1"/>
                  </a:moveTo>
                  <a:cubicBezTo>
                    <a:pt x="644" y="1"/>
                    <a:pt x="429" y="101"/>
                    <a:pt x="322" y="278"/>
                  </a:cubicBezTo>
                  <a:cubicBezTo>
                    <a:pt x="0" y="795"/>
                    <a:pt x="431" y="1253"/>
                    <a:pt x="863" y="1253"/>
                  </a:cubicBezTo>
                  <a:cubicBezTo>
                    <a:pt x="1072" y="1253"/>
                    <a:pt x="1282" y="1146"/>
                    <a:pt x="1407" y="886"/>
                  </a:cubicBezTo>
                  <a:cubicBezTo>
                    <a:pt x="1548" y="606"/>
                    <a:pt x="1417" y="222"/>
                    <a:pt x="1155" y="72"/>
                  </a:cubicBezTo>
                  <a:cubicBezTo>
                    <a:pt x="1064" y="24"/>
                    <a:pt x="961" y="1"/>
                    <a:pt x="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814;p43">
              <a:extLst>
                <a:ext uri="{FF2B5EF4-FFF2-40B4-BE49-F238E27FC236}">
                  <a16:creationId xmlns:a16="http://schemas.microsoft.com/office/drawing/2014/main" id="{A49A07BA-AB41-5910-601F-E4CE4C858F4D}"/>
                </a:ext>
              </a:extLst>
            </p:cNvPr>
            <p:cNvSpPr/>
            <p:nvPr/>
          </p:nvSpPr>
          <p:spPr>
            <a:xfrm>
              <a:off x="4079800" y="4178075"/>
              <a:ext cx="38550" cy="31325"/>
            </a:xfrm>
            <a:custGeom>
              <a:avLst/>
              <a:gdLst/>
              <a:ahLst/>
              <a:cxnLst/>
              <a:rect l="l" t="t" r="r" b="b"/>
              <a:pathLst>
                <a:path w="1542" h="1253" extrusionOk="0">
                  <a:moveTo>
                    <a:pt x="852" y="1"/>
                  </a:moveTo>
                  <a:cubicBezTo>
                    <a:pt x="638" y="1"/>
                    <a:pt x="423" y="101"/>
                    <a:pt x="316" y="278"/>
                  </a:cubicBezTo>
                  <a:cubicBezTo>
                    <a:pt x="0" y="795"/>
                    <a:pt x="433" y="1253"/>
                    <a:pt x="863" y="1253"/>
                  </a:cubicBezTo>
                  <a:cubicBezTo>
                    <a:pt x="1072" y="1253"/>
                    <a:pt x="1279" y="1146"/>
                    <a:pt x="1401" y="886"/>
                  </a:cubicBezTo>
                  <a:cubicBezTo>
                    <a:pt x="1542" y="606"/>
                    <a:pt x="1411" y="222"/>
                    <a:pt x="1149" y="72"/>
                  </a:cubicBezTo>
                  <a:cubicBezTo>
                    <a:pt x="1058" y="24"/>
                    <a:pt x="955" y="1"/>
                    <a:pt x="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815;p43">
              <a:extLst>
                <a:ext uri="{FF2B5EF4-FFF2-40B4-BE49-F238E27FC236}">
                  <a16:creationId xmlns:a16="http://schemas.microsoft.com/office/drawing/2014/main" id="{76E60DC9-18C6-8EA3-E981-C3C4BF4C0951}"/>
                </a:ext>
              </a:extLst>
            </p:cNvPr>
            <p:cNvSpPr/>
            <p:nvPr/>
          </p:nvSpPr>
          <p:spPr>
            <a:xfrm>
              <a:off x="2965450" y="4671850"/>
              <a:ext cx="69025" cy="84475"/>
            </a:xfrm>
            <a:custGeom>
              <a:avLst/>
              <a:gdLst/>
              <a:ahLst/>
              <a:cxnLst/>
              <a:rect l="l" t="t" r="r" b="b"/>
              <a:pathLst>
                <a:path w="2761" h="3379" extrusionOk="0">
                  <a:moveTo>
                    <a:pt x="1330" y="0"/>
                  </a:moveTo>
                  <a:cubicBezTo>
                    <a:pt x="1190" y="0"/>
                    <a:pt x="1050" y="24"/>
                    <a:pt x="917" y="76"/>
                  </a:cubicBezTo>
                  <a:cubicBezTo>
                    <a:pt x="347" y="300"/>
                    <a:pt x="0" y="993"/>
                    <a:pt x="159" y="1573"/>
                  </a:cubicBezTo>
                  <a:cubicBezTo>
                    <a:pt x="375" y="1489"/>
                    <a:pt x="618" y="1432"/>
                    <a:pt x="824" y="1348"/>
                  </a:cubicBezTo>
                  <a:cubicBezTo>
                    <a:pt x="777" y="1142"/>
                    <a:pt x="805" y="908"/>
                    <a:pt x="955" y="768"/>
                  </a:cubicBezTo>
                  <a:cubicBezTo>
                    <a:pt x="1065" y="658"/>
                    <a:pt x="1222" y="593"/>
                    <a:pt x="1379" y="593"/>
                  </a:cubicBezTo>
                  <a:cubicBezTo>
                    <a:pt x="1434" y="593"/>
                    <a:pt x="1490" y="601"/>
                    <a:pt x="1544" y="618"/>
                  </a:cubicBezTo>
                  <a:cubicBezTo>
                    <a:pt x="1741" y="674"/>
                    <a:pt x="1900" y="862"/>
                    <a:pt x="1937" y="1067"/>
                  </a:cubicBezTo>
                  <a:cubicBezTo>
                    <a:pt x="1965" y="1273"/>
                    <a:pt x="1881" y="1479"/>
                    <a:pt x="1741" y="1620"/>
                  </a:cubicBezTo>
                  <a:cubicBezTo>
                    <a:pt x="1610" y="1788"/>
                    <a:pt x="1404" y="1900"/>
                    <a:pt x="1198" y="1956"/>
                  </a:cubicBezTo>
                  <a:cubicBezTo>
                    <a:pt x="1310" y="2443"/>
                    <a:pt x="1460" y="2920"/>
                    <a:pt x="1619" y="3379"/>
                  </a:cubicBezTo>
                  <a:cubicBezTo>
                    <a:pt x="1797" y="3313"/>
                    <a:pt x="1975" y="3267"/>
                    <a:pt x="2153" y="3220"/>
                  </a:cubicBezTo>
                  <a:cubicBezTo>
                    <a:pt x="2087" y="2939"/>
                    <a:pt x="2068" y="2640"/>
                    <a:pt x="2012" y="2359"/>
                  </a:cubicBezTo>
                  <a:cubicBezTo>
                    <a:pt x="2536" y="2041"/>
                    <a:pt x="2761" y="1245"/>
                    <a:pt x="2490" y="693"/>
                  </a:cubicBezTo>
                  <a:cubicBezTo>
                    <a:pt x="2280" y="274"/>
                    <a:pt x="1803" y="0"/>
                    <a:pt x="1330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816;p43">
              <a:extLst>
                <a:ext uri="{FF2B5EF4-FFF2-40B4-BE49-F238E27FC236}">
                  <a16:creationId xmlns:a16="http://schemas.microsoft.com/office/drawing/2014/main" id="{9BAD711E-6419-AB9E-06C8-B8D8EBC5302C}"/>
                </a:ext>
              </a:extLst>
            </p:cNvPr>
            <p:cNvSpPr/>
            <p:nvPr/>
          </p:nvSpPr>
          <p:spPr>
            <a:xfrm>
              <a:off x="3008950" y="4760875"/>
              <a:ext cx="18975" cy="17350"/>
            </a:xfrm>
            <a:custGeom>
              <a:avLst/>
              <a:gdLst/>
              <a:ahLst/>
              <a:cxnLst/>
              <a:rect l="l" t="t" r="r" b="b"/>
              <a:pathLst>
                <a:path w="759" h="694" extrusionOk="0">
                  <a:moveTo>
                    <a:pt x="404" y="0"/>
                  </a:moveTo>
                  <a:cubicBezTo>
                    <a:pt x="385" y="0"/>
                    <a:pt x="366" y="2"/>
                    <a:pt x="347" y="5"/>
                  </a:cubicBezTo>
                  <a:cubicBezTo>
                    <a:pt x="254" y="14"/>
                    <a:pt x="113" y="71"/>
                    <a:pt x="57" y="145"/>
                  </a:cubicBezTo>
                  <a:cubicBezTo>
                    <a:pt x="20" y="202"/>
                    <a:pt x="1" y="267"/>
                    <a:pt x="10" y="342"/>
                  </a:cubicBezTo>
                  <a:cubicBezTo>
                    <a:pt x="20" y="492"/>
                    <a:pt x="141" y="632"/>
                    <a:pt x="282" y="679"/>
                  </a:cubicBezTo>
                  <a:cubicBezTo>
                    <a:pt x="314" y="689"/>
                    <a:pt x="348" y="694"/>
                    <a:pt x="381" y="694"/>
                  </a:cubicBezTo>
                  <a:cubicBezTo>
                    <a:pt x="500" y="694"/>
                    <a:pt x="616" y="631"/>
                    <a:pt x="675" y="529"/>
                  </a:cubicBezTo>
                  <a:cubicBezTo>
                    <a:pt x="759" y="398"/>
                    <a:pt x="750" y="211"/>
                    <a:pt x="647" y="108"/>
                  </a:cubicBezTo>
                  <a:cubicBezTo>
                    <a:pt x="584" y="38"/>
                    <a:pt x="496" y="0"/>
                    <a:pt x="404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817;p43">
              <a:extLst>
                <a:ext uri="{FF2B5EF4-FFF2-40B4-BE49-F238E27FC236}">
                  <a16:creationId xmlns:a16="http://schemas.microsoft.com/office/drawing/2014/main" id="{F56C5E92-7274-AC04-2692-009DF28BDDF9}"/>
                </a:ext>
              </a:extLst>
            </p:cNvPr>
            <p:cNvSpPr/>
            <p:nvPr/>
          </p:nvSpPr>
          <p:spPr>
            <a:xfrm>
              <a:off x="3260925" y="4448700"/>
              <a:ext cx="40950" cy="51925"/>
            </a:xfrm>
            <a:custGeom>
              <a:avLst/>
              <a:gdLst/>
              <a:ahLst/>
              <a:cxnLst/>
              <a:rect l="l" t="t" r="r" b="b"/>
              <a:pathLst>
                <a:path w="1638" h="2077" extrusionOk="0">
                  <a:moveTo>
                    <a:pt x="858" y="1"/>
                  </a:moveTo>
                  <a:cubicBezTo>
                    <a:pt x="538" y="1"/>
                    <a:pt x="219" y="218"/>
                    <a:pt x="122" y="533"/>
                  </a:cubicBezTo>
                  <a:cubicBezTo>
                    <a:pt x="0" y="898"/>
                    <a:pt x="206" y="1356"/>
                    <a:pt x="552" y="1497"/>
                  </a:cubicBezTo>
                  <a:cubicBezTo>
                    <a:pt x="543" y="1665"/>
                    <a:pt x="552" y="1852"/>
                    <a:pt x="543" y="2030"/>
                  </a:cubicBezTo>
                  <a:cubicBezTo>
                    <a:pt x="646" y="2039"/>
                    <a:pt x="749" y="2067"/>
                    <a:pt x="871" y="2077"/>
                  </a:cubicBezTo>
                  <a:cubicBezTo>
                    <a:pt x="927" y="1787"/>
                    <a:pt x="973" y="1497"/>
                    <a:pt x="1002" y="1188"/>
                  </a:cubicBezTo>
                  <a:cubicBezTo>
                    <a:pt x="880" y="1169"/>
                    <a:pt x="758" y="1104"/>
                    <a:pt x="655" y="1038"/>
                  </a:cubicBezTo>
                  <a:cubicBezTo>
                    <a:pt x="552" y="963"/>
                    <a:pt x="477" y="851"/>
                    <a:pt x="477" y="720"/>
                  </a:cubicBezTo>
                  <a:cubicBezTo>
                    <a:pt x="477" y="589"/>
                    <a:pt x="562" y="477"/>
                    <a:pt x="683" y="420"/>
                  </a:cubicBezTo>
                  <a:cubicBezTo>
                    <a:pt x="728" y="394"/>
                    <a:pt x="777" y="383"/>
                    <a:pt x="827" y="383"/>
                  </a:cubicBezTo>
                  <a:cubicBezTo>
                    <a:pt x="903" y="383"/>
                    <a:pt x="981" y="409"/>
                    <a:pt x="1048" y="448"/>
                  </a:cubicBezTo>
                  <a:cubicBezTo>
                    <a:pt x="1151" y="523"/>
                    <a:pt x="1189" y="664"/>
                    <a:pt x="1170" y="795"/>
                  </a:cubicBezTo>
                  <a:cubicBezTo>
                    <a:pt x="1310" y="813"/>
                    <a:pt x="1469" y="832"/>
                    <a:pt x="1591" y="860"/>
                  </a:cubicBezTo>
                  <a:cubicBezTo>
                    <a:pt x="1638" y="486"/>
                    <a:pt x="1376" y="102"/>
                    <a:pt x="1011" y="18"/>
                  </a:cubicBezTo>
                  <a:cubicBezTo>
                    <a:pt x="961" y="6"/>
                    <a:pt x="909" y="1"/>
                    <a:pt x="858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818;p43">
              <a:extLst>
                <a:ext uri="{FF2B5EF4-FFF2-40B4-BE49-F238E27FC236}">
                  <a16:creationId xmlns:a16="http://schemas.microsoft.com/office/drawing/2014/main" id="{5BABE9F2-39ED-3462-3E23-DEB5962CE5F5}"/>
                </a:ext>
              </a:extLst>
            </p:cNvPr>
            <p:cNvSpPr/>
            <p:nvPr/>
          </p:nvSpPr>
          <p:spPr>
            <a:xfrm>
              <a:off x="3270275" y="4504350"/>
              <a:ext cx="11725" cy="10725"/>
            </a:xfrm>
            <a:custGeom>
              <a:avLst/>
              <a:gdLst/>
              <a:ahLst/>
              <a:cxnLst/>
              <a:rect l="l" t="t" r="r" b="b"/>
              <a:pathLst>
                <a:path w="469" h="429" extrusionOk="0">
                  <a:moveTo>
                    <a:pt x="234" y="0"/>
                  </a:moveTo>
                  <a:cubicBezTo>
                    <a:pt x="169" y="19"/>
                    <a:pt x="94" y="38"/>
                    <a:pt x="57" y="94"/>
                  </a:cubicBezTo>
                  <a:cubicBezTo>
                    <a:pt x="1" y="169"/>
                    <a:pt x="10" y="281"/>
                    <a:pt x="75" y="356"/>
                  </a:cubicBezTo>
                  <a:cubicBezTo>
                    <a:pt x="114" y="402"/>
                    <a:pt x="180" y="429"/>
                    <a:pt x="245" y="429"/>
                  </a:cubicBezTo>
                  <a:cubicBezTo>
                    <a:pt x="274" y="429"/>
                    <a:pt x="302" y="424"/>
                    <a:pt x="328" y="412"/>
                  </a:cubicBezTo>
                  <a:cubicBezTo>
                    <a:pt x="412" y="375"/>
                    <a:pt x="468" y="281"/>
                    <a:pt x="459" y="188"/>
                  </a:cubicBezTo>
                  <a:cubicBezTo>
                    <a:pt x="459" y="141"/>
                    <a:pt x="440" y="113"/>
                    <a:pt x="412" y="75"/>
                  </a:cubicBezTo>
                  <a:cubicBezTo>
                    <a:pt x="375" y="29"/>
                    <a:pt x="281" y="0"/>
                    <a:pt x="234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8354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>
          <a:extLst>
            <a:ext uri="{FF2B5EF4-FFF2-40B4-BE49-F238E27FC236}">
              <a16:creationId xmlns:a16="http://schemas.microsoft.com/office/drawing/2014/main" id="{8C01D90D-B275-C5E2-4157-158D333B7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9">
            <a:extLst>
              <a:ext uri="{FF2B5EF4-FFF2-40B4-BE49-F238E27FC236}">
                <a16:creationId xmlns:a16="http://schemas.microsoft.com/office/drawing/2014/main" id="{BD990655-E3AE-939D-E390-5F5DEF11909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47882" y="433966"/>
            <a:ext cx="5908045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THANK</a:t>
            </a:r>
            <a:r>
              <a:rPr lang="es" dirty="0"/>
              <a:t> YOU</a:t>
            </a:r>
            <a:r>
              <a:rPr lang="es" dirty="0">
                <a:solidFill>
                  <a:schemeClr val="accent4"/>
                </a:solidFill>
              </a:rPr>
              <a:t>!</a:t>
            </a:r>
            <a:endParaRPr dirty="0"/>
          </a:p>
        </p:txBody>
      </p:sp>
      <p:grpSp>
        <p:nvGrpSpPr>
          <p:cNvPr id="54" name="Google Shape;716;p43">
            <a:extLst>
              <a:ext uri="{FF2B5EF4-FFF2-40B4-BE49-F238E27FC236}">
                <a16:creationId xmlns:a16="http://schemas.microsoft.com/office/drawing/2014/main" id="{EE4BD319-2CAC-FECD-BD1F-18EA710B069D}"/>
              </a:ext>
            </a:extLst>
          </p:cNvPr>
          <p:cNvGrpSpPr/>
          <p:nvPr/>
        </p:nvGrpSpPr>
        <p:grpSpPr>
          <a:xfrm>
            <a:off x="5588522" y="1635773"/>
            <a:ext cx="2853535" cy="2539656"/>
            <a:chOff x="2939000" y="4013975"/>
            <a:chExt cx="1323225" cy="1177675"/>
          </a:xfrm>
        </p:grpSpPr>
        <p:sp>
          <p:nvSpPr>
            <p:cNvPr id="55" name="Google Shape;717;p43">
              <a:extLst>
                <a:ext uri="{FF2B5EF4-FFF2-40B4-BE49-F238E27FC236}">
                  <a16:creationId xmlns:a16="http://schemas.microsoft.com/office/drawing/2014/main" id="{63568667-89D4-80B3-130D-44740E0F6D4E}"/>
                </a:ext>
              </a:extLst>
            </p:cNvPr>
            <p:cNvSpPr/>
            <p:nvPr/>
          </p:nvSpPr>
          <p:spPr>
            <a:xfrm>
              <a:off x="2939000" y="4013975"/>
              <a:ext cx="1323225" cy="1177500"/>
            </a:xfrm>
            <a:custGeom>
              <a:avLst/>
              <a:gdLst/>
              <a:ahLst/>
              <a:cxnLst/>
              <a:rect l="l" t="t" r="r" b="b"/>
              <a:pathLst>
                <a:path w="52929" h="47100" extrusionOk="0">
                  <a:moveTo>
                    <a:pt x="32738" y="0"/>
                  </a:moveTo>
                  <a:cubicBezTo>
                    <a:pt x="29161" y="0"/>
                    <a:pt x="25592" y="1032"/>
                    <a:pt x="22581" y="2959"/>
                  </a:cubicBezTo>
                  <a:cubicBezTo>
                    <a:pt x="19793" y="4737"/>
                    <a:pt x="17528" y="7207"/>
                    <a:pt x="15292" y="9649"/>
                  </a:cubicBezTo>
                  <a:cubicBezTo>
                    <a:pt x="12671" y="12504"/>
                    <a:pt x="10051" y="15376"/>
                    <a:pt x="7431" y="18240"/>
                  </a:cubicBezTo>
                  <a:cubicBezTo>
                    <a:pt x="5185" y="20682"/>
                    <a:pt x="2883" y="23218"/>
                    <a:pt x="1685" y="26316"/>
                  </a:cubicBezTo>
                  <a:cubicBezTo>
                    <a:pt x="1" y="30695"/>
                    <a:pt x="824" y="35945"/>
                    <a:pt x="3781" y="39585"/>
                  </a:cubicBezTo>
                  <a:cubicBezTo>
                    <a:pt x="5017" y="41129"/>
                    <a:pt x="6645" y="42355"/>
                    <a:pt x="8451" y="43216"/>
                  </a:cubicBezTo>
                  <a:cubicBezTo>
                    <a:pt x="11212" y="44526"/>
                    <a:pt x="14365" y="44648"/>
                    <a:pt x="17275" y="45555"/>
                  </a:cubicBezTo>
                  <a:cubicBezTo>
                    <a:pt x="20906" y="46688"/>
                    <a:pt x="24986" y="47071"/>
                    <a:pt x="28767" y="47099"/>
                  </a:cubicBezTo>
                  <a:cubicBezTo>
                    <a:pt x="28817" y="47100"/>
                    <a:pt x="28868" y="47100"/>
                    <a:pt x="28919" y="47100"/>
                  </a:cubicBezTo>
                  <a:cubicBezTo>
                    <a:pt x="32987" y="47100"/>
                    <a:pt x="37130" y="46354"/>
                    <a:pt x="40661" y="44348"/>
                  </a:cubicBezTo>
                  <a:cubicBezTo>
                    <a:pt x="46547" y="40989"/>
                    <a:pt x="50056" y="34438"/>
                    <a:pt x="51366" y="27794"/>
                  </a:cubicBezTo>
                  <a:cubicBezTo>
                    <a:pt x="52929" y="19849"/>
                    <a:pt x="51459" y="10857"/>
                    <a:pt x="45648" y="5223"/>
                  </a:cubicBezTo>
                  <a:cubicBezTo>
                    <a:pt x="42654" y="2313"/>
                    <a:pt x="38658" y="479"/>
                    <a:pt x="34512" y="86"/>
                  </a:cubicBezTo>
                  <a:cubicBezTo>
                    <a:pt x="33922" y="29"/>
                    <a:pt x="33330" y="0"/>
                    <a:pt x="32738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18;p43">
              <a:extLst>
                <a:ext uri="{FF2B5EF4-FFF2-40B4-BE49-F238E27FC236}">
                  <a16:creationId xmlns:a16="http://schemas.microsoft.com/office/drawing/2014/main" id="{1F61D5B3-C54F-5DF0-1930-E3D92999A9D8}"/>
                </a:ext>
              </a:extLst>
            </p:cNvPr>
            <p:cNvSpPr/>
            <p:nvPr/>
          </p:nvSpPr>
          <p:spPr>
            <a:xfrm>
              <a:off x="3420000" y="4653600"/>
              <a:ext cx="676125" cy="512625"/>
            </a:xfrm>
            <a:custGeom>
              <a:avLst/>
              <a:gdLst/>
              <a:ahLst/>
              <a:cxnLst/>
              <a:rect l="l" t="t" r="r" b="b"/>
              <a:pathLst>
                <a:path w="27045" h="20505" extrusionOk="0">
                  <a:moveTo>
                    <a:pt x="2555" y="1"/>
                  </a:moveTo>
                  <a:cubicBezTo>
                    <a:pt x="2293" y="1938"/>
                    <a:pt x="2041" y="3894"/>
                    <a:pt x="1760" y="5840"/>
                  </a:cubicBezTo>
                  <a:cubicBezTo>
                    <a:pt x="1301" y="9274"/>
                    <a:pt x="833" y="12699"/>
                    <a:pt x="375" y="16143"/>
                  </a:cubicBezTo>
                  <a:cubicBezTo>
                    <a:pt x="281" y="16929"/>
                    <a:pt x="1" y="17865"/>
                    <a:pt x="47" y="18642"/>
                  </a:cubicBezTo>
                  <a:cubicBezTo>
                    <a:pt x="85" y="19343"/>
                    <a:pt x="815" y="19418"/>
                    <a:pt x="1423" y="19596"/>
                  </a:cubicBezTo>
                  <a:cubicBezTo>
                    <a:pt x="2920" y="20017"/>
                    <a:pt x="4474" y="20111"/>
                    <a:pt x="6018" y="20186"/>
                  </a:cubicBezTo>
                  <a:cubicBezTo>
                    <a:pt x="7768" y="20279"/>
                    <a:pt x="9527" y="20392"/>
                    <a:pt x="11277" y="20485"/>
                  </a:cubicBezTo>
                  <a:cubicBezTo>
                    <a:pt x="11469" y="20495"/>
                    <a:pt x="11662" y="20505"/>
                    <a:pt x="11853" y="20505"/>
                  </a:cubicBezTo>
                  <a:cubicBezTo>
                    <a:pt x="12202" y="20505"/>
                    <a:pt x="12544" y="20472"/>
                    <a:pt x="12858" y="20345"/>
                  </a:cubicBezTo>
                  <a:cubicBezTo>
                    <a:pt x="13541" y="20073"/>
                    <a:pt x="14636" y="19109"/>
                    <a:pt x="15048" y="18501"/>
                  </a:cubicBezTo>
                  <a:cubicBezTo>
                    <a:pt x="18885" y="12737"/>
                    <a:pt x="23058" y="8020"/>
                    <a:pt x="27045" y="2340"/>
                  </a:cubicBezTo>
                  <a:lnTo>
                    <a:pt x="27045" y="2340"/>
                  </a:lnTo>
                  <a:cubicBezTo>
                    <a:pt x="25191" y="2486"/>
                    <a:pt x="23331" y="2559"/>
                    <a:pt x="21471" y="2559"/>
                  </a:cubicBezTo>
                  <a:cubicBezTo>
                    <a:pt x="15092" y="2559"/>
                    <a:pt x="8706" y="1703"/>
                    <a:pt x="2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19;p43">
              <a:extLst>
                <a:ext uri="{FF2B5EF4-FFF2-40B4-BE49-F238E27FC236}">
                  <a16:creationId xmlns:a16="http://schemas.microsoft.com/office/drawing/2014/main" id="{2EB4A64D-2A42-0F65-33F5-3AB838909A04}"/>
                </a:ext>
              </a:extLst>
            </p:cNvPr>
            <p:cNvSpPr/>
            <p:nvPr/>
          </p:nvSpPr>
          <p:spPr>
            <a:xfrm>
              <a:off x="4128375" y="4575425"/>
              <a:ext cx="57125" cy="37500"/>
            </a:xfrm>
            <a:custGeom>
              <a:avLst/>
              <a:gdLst/>
              <a:ahLst/>
              <a:cxnLst/>
              <a:rect l="l" t="t" r="r" b="b"/>
              <a:pathLst>
                <a:path w="2285" h="1500" extrusionOk="0">
                  <a:moveTo>
                    <a:pt x="2054" y="1"/>
                  </a:moveTo>
                  <a:cubicBezTo>
                    <a:pt x="1985" y="1"/>
                    <a:pt x="1911" y="32"/>
                    <a:pt x="1844" y="49"/>
                  </a:cubicBezTo>
                  <a:cubicBezTo>
                    <a:pt x="1470" y="217"/>
                    <a:pt x="1115" y="386"/>
                    <a:pt x="759" y="601"/>
                  </a:cubicBezTo>
                  <a:cubicBezTo>
                    <a:pt x="572" y="713"/>
                    <a:pt x="413" y="835"/>
                    <a:pt x="244" y="975"/>
                  </a:cubicBezTo>
                  <a:cubicBezTo>
                    <a:pt x="188" y="1022"/>
                    <a:pt x="48" y="1106"/>
                    <a:pt x="20" y="1172"/>
                  </a:cubicBezTo>
                  <a:cubicBezTo>
                    <a:pt x="1" y="1247"/>
                    <a:pt x="66" y="1434"/>
                    <a:pt x="95" y="1500"/>
                  </a:cubicBezTo>
                  <a:cubicBezTo>
                    <a:pt x="609" y="1275"/>
                    <a:pt x="1115" y="1022"/>
                    <a:pt x="1611" y="751"/>
                  </a:cubicBezTo>
                  <a:cubicBezTo>
                    <a:pt x="1798" y="648"/>
                    <a:pt x="1985" y="545"/>
                    <a:pt x="2144" y="405"/>
                  </a:cubicBezTo>
                  <a:cubicBezTo>
                    <a:pt x="2209" y="330"/>
                    <a:pt x="2284" y="236"/>
                    <a:pt x="2256" y="143"/>
                  </a:cubicBezTo>
                  <a:cubicBezTo>
                    <a:pt x="2237" y="58"/>
                    <a:pt x="2163" y="12"/>
                    <a:pt x="2078" y="2"/>
                  </a:cubicBezTo>
                  <a:cubicBezTo>
                    <a:pt x="2070" y="1"/>
                    <a:pt x="2062" y="1"/>
                    <a:pt x="20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0;p43">
              <a:extLst>
                <a:ext uri="{FF2B5EF4-FFF2-40B4-BE49-F238E27FC236}">
                  <a16:creationId xmlns:a16="http://schemas.microsoft.com/office/drawing/2014/main" id="{900922A2-DCBA-31FB-A6A0-FC8DFC1AF82A}"/>
                </a:ext>
              </a:extLst>
            </p:cNvPr>
            <p:cNvSpPr/>
            <p:nvPr/>
          </p:nvSpPr>
          <p:spPr>
            <a:xfrm>
              <a:off x="4116700" y="4541475"/>
              <a:ext cx="38375" cy="54150"/>
            </a:xfrm>
            <a:custGeom>
              <a:avLst/>
              <a:gdLst/>
              <a:ahLst/>
              <a:cxnLst/>
              <a:rect l="l" t="t" r="r" b="b"/>
              <a:pathLst>
                <a:path w="1535" h="2166" extrusionOk="0">
                  <a:moveTo>
                    <a:pt x="1311" y="1"/>
                  </a:moveTo>
                  <a:cubicBezTo>
                    <a:pt x="1239" y="1"/>
                    <a:pt x="1159" y="25"/>
                    <a:pt x="1095" y="60"/>
                  </a:cubicBezTo>
                  <a:cubicBezTo>
                    <a:pt x="861" y="219"/>
                    <a:pt x="702" y="462"/>
                    <a:pt x="562" y="705"/>
                  </a:cubicBezTo>
                  <a:cubicBezTo>
                    <a:pt x="440" y="986"/>
                    <a:pt x="281" y="1257"/>
                    <a:pt x="159" y="1538"/>
                  </a:cubicBezTo>
                  <a:cubicBezTo>
                    <a:pt x="122" y="1632"/>
                    <a:pt x="0" y="1856"/>
                    <a:pt x="47" y="1940"/>
                  </a:cubicBezTo>
                  <a:cubicBezTo>
                    <a:pt x="94" y="2043"/>
                    <a:pt x="356" y="2118"/>
                    <a:pt x="440" y="2165"/>
                  </a:cubicBezTo>
                  <a:cubicBezTo>
                    <a:pt x="767" y="1566"/>
                    <a:pt x="1095" y="986"/>
                    <a:pt x="1422" y="387"/>
                  </a:cubicBezTo>
                  <a:cubicBezTo>
                    <a:pt x="1479" y="293"/>
                    <a:pt x="1535" y="162"/>
                    <a:pt x="1469" y="69"/>
                  </a:cubicBezTo>
                  <a:cubicBezTo>
                    <a:pt x="1434" y="20"/>
                    <a:pt x="1376" y="1"/>
                    <a:pt x="13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1;p43">
              <a:extLst>
                <a:ext uri="{FF2B5EF4-FFF2-40B4-BE49-F238E27FC236}">
                  <a16:creationId xmlns:a16="http://schemas.microsoft.com/office/drawing/2014/main" id="{E1B5E4FF-A1A2-5DC0-CA36-9E17520CAE0D}"/>
                </a:ext>
              </a:extLst>
            </p:cNvPr>
            <p:cNvSpPr/>
            <p:nvPr/>
          </p:nvSpPr>
          <p:spPr>
            <a:xfrm>
              <a:off x="4093050" y="4532425"/>
              <a:ext cx="16175" cy="56500"/>
            </a:xfrm>
            <a:custGeom>
              <a:avLst/>
              <a:gdLst/>
              <a:ahLst/>
              <a:cxnLst/>
              <a:rect l="l" t="t" r="r" b="b"/>
              <a:pathLst>
                <a:path w="647" h="2260" extrusionOk="0">
                  <a:moveTo>
                    <a:pt x="338" y="0"/>
                  </a:moveTo>
                  <a:cubicBezTo>
                    <a:pt x="235" y="0"/>
                    <a:pt x="141" y="75"/>
                    <a:pt x="85" y="169"/>
                  </a:cubicBezTo>
                  <a:cubicBezTo>
                    <a:pt x="29" y="262"/>
                    <a:pt x="29" y="365"/>
                    <a:pt x="20" y="468"/>
                  </a:cubicBezTo>
                  <a:cubicBezTo>
                    <a:pt x="1" y="871"/>
                    <a:pt x="20" y="1264"/>
                    <a:pt x="57" y="1666"/>
                  </a:cubicBezTo>
                  <a:cubicBezTo>
                    <a:pt x="66" y="1778"/>
                    <a:pt x="57" y="2181"/>
                    <a:pt x="123" y="2246"/>
                  </a:cubicBezTo>
                  <a:cubicBezTo>
                    <a:pt x="132" y="2255"/>
                    <a:pt x="166" y="2259"/>
                    <a:pt x="213" y="2259"/>
                  </a:cubicBezTo>
                  <a:cubicBezTo>
                    <a:pt x="357" y="2259"/>
                    <a:pt x="619" y="2225"/>
                    <a:pt x="619" y="2218"/>
                  </a:cubicBezTo>
                  <a:cubicBezTo>
                    <a:pt x="637" y="1638"/>
                    <a:pt x="647" y="1058"/>
                    <a:pt x="619" y="468"/>
                  </a:cubicBezTo>
                  <a:cubicBezTo>
                    <a:pt x="609" y="365"/>
                    <a:pt x="609" y="272"/>
                    <a:pt x="553" y="178"/>
                  </a:cubicBezTo>
                  <a:cubicBezTo>
                    <a:pt x="506" y="85"/>
                    <a:pt x="431" y="19"/>
                    <a:pt x="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22;p43">
              <a:extLst>
                <a:ext uri="{FF2B5EF4-FFF2-40B4-BE49-F238E27FC236}">
                  <a16:creationId xmlns:a16="http://schemas.microsoft.com/office/drawing/2014/main" id="{1B0345B0-71D6-6A3F-C0C9-EB98DEE43C3F}"/>
                </a:ext>
              </a:extLst>
            </p:cNvPr>
            <p:cNvSpPr/>
            <p:nvPr/>
          </p:nvSpPr>
          <p:spPr>
            <a:xfrm>
              <a:off x="4044400" y="4548925"/>
              <a:ext cx="43075" cy="55800"/>
            </a:xfrm>
            <a:custGeom>
              <a:avLst/>
              <a:gdLst/>
              <a:ahLst/>
              <a:cxnLst/>
              <a:rect l="l" t="t" r="r" b="b"/>
              <a:pathLst>
                <a:path w="1723" h="2232" extrusionOk="0">
                  <a:moveTo>
                    <a:pt x="284" y="0"/>
                  </a:moveTo>
                  <a:cubicBezTo>
                    <a:pt x="267" y="0"/>
                    <a:pt x="251" y="2"/>
                    <a:pt x="234" y="5"/>
                  </a:cubicBezTo>
                  <a:cubicBezTo>
                    <a:pt x="122" y="42"/>
                    <a:pt x="47" y="155"/>
                    <a:pt x="29" y="267"/>
                  </a:cubicBezTo>
                  <a:cubicBezTo>
                    <a:pt x="1" y="389"/>
                    <a:pt x="29" y="501"/>
                    <a:pt x="57" y="604"/>
                  </a:cubicBezTo>
                  <a:cubicBezTo>
                    <a:pt x="178" y="1015"/>
                    <a:pt x="384" y="1390"/>
                    <a:pt x="684" y="1708"/>
                  </a:cubicBezTo>
                  <a:cubicBezTo>
                    <a:pt x="824" y="1867"/>
                    <a:pt x="974" y="2026"/>
                    <a:pt x="1152" y="2166"/>
                  </a:cubicBezTo>
                  <a:cubicBezTo>
                    <a:pt x="1213" y="2207"/>
                    <a:pt x="1249" y="2231"/>
                    <a:pt x="1287" y="2231"/>
                  </a:cubicBezTo>
                  <a:cubicBezTo>
                    <a:pt x="1319" y="2231"/>
                    <a:pt x="1353" y="2214"/>
                    <a:pt x="1404" y="2176"/>
                  </a:cubicBezTo>
                  <a:cubicBezTo>
                    <a:pt x="1507" y="2092"/>
                    <a:pt x="1619" y="2007"/>
                    <a:pt x="1722" y="1942"/>
                  </a:cubicBezTo>
                  <a:lnTo>
                    <a:pt x="702" y="323"/>
                  </a:lnTo>
                  <a:cubicBezTo>
                    <a:pt x="646" y="239"/>
                    <a:pt x="599" y="155"/>
                    <a:pt x="515" y="89"/>
                  </a:cubicBezTo>
                  <a:cubicBezTo>
                    <a:pt x="446" y="35"/>
                    <a:pt x="363" y="0"/>
                    <a:pt x="2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23;p43">
              <a:extLst>
                <a:ext uri="{FF2B5EF4-FFF2-40B4-BE49-F238E27FC236}">
                  <a16:creationId xmlns:a16="http://schemas.microsoft.com/office/drawing/2014/main" id="{6BE016A8-EB25-985C-4143-EE6222D88D4C}"/>
                </a:ext>
              </a:extLst>
            </p:cNvPr>
            <p:cNvSpPr/>
            <p:nvPr/>
          </p:nvSpPr>
          <p:spPr>
            <a:xfrm>
              <a:off x="4061725" y="4584225"/>
              <a:ext cx="77225" cy="93250"/>
            </a:xfrm>
            <a:custGeom>
              <a:avLst/>
              <a:gdLst/>
              <a:ahLst/>
              <a:cxnLst/>
              <a:rect l="l" t="t" r="r" b="b"/>
              <a:pathLst>
                <a:path w="3089" h="3730" extrusionOk="0">
                  <a:moveTo>
                    <a:pt x="1786" y="0"/>
                  </a:moveTo>
                  <a:cubicBezTo>
                    <a:pt x="1742" y="0"/>
                    <a:pt x="1699" y="2"/>
                    <a:pt x="1656" y="6"/>
                  </a:cubicBezTo>
                  <a:cubicBezTo>
                    <a:pt x="1160" y="34"/>
                    <a:pt x="692" y="305"/>
                    <a:pt x="393" y="717"/>
                  </a:cubicBezTo>
                  <a:cubicBezTo>
                    <a:pt x="94" y="1138"/>
                    <a:pt x="0" y="1690"/>
                    <a:pt x="159" y="2177"/>
                  </a:cubicBezTo>
                  <a:cubicBezTo>
                    <a:pt x="328" y="2654"/>
                    <a:pt x="374" y="3188"/>
                    <a:pt x="814" y="3515"/>
                  </a:cubicBezTo>
                  <a:cubicBezTo>
                    <a:pt x="1015" y="3659"/>
                    <a:pt x="1261" y="3730"/>
                    <a:pt x="1510" y="3730"/>
                  </a:cubicBezTo>
                  <a:cubicBezTo>
                    <a:pt x="1714" y="3730"/>
                    <a:pt x="1920" y="3683"/>
                    <a:pt x="2106" y="3590"/>
                  </a:cubicBezTo>
                  <a:cubicBezTo>
                    <a:pt x="2508" y="3393"/>
                    <a:pt x="2807" y="3010"/>
                    <a:pt x="2948" y="2579"/>
                  </a:cubicBezTo>
                  <a:cubicBezTo>
                    <a:pt x="3088" y="2139"/>
                    <a:pt x="3088" y="1672"/>
                    <a:pt x="3013" y="1232"/>
                  </a:cubicBezTo>
                  <a:cubicBezTo>
                    <a:pt x="2957" y="857"/>
                    <a:pt x="2826" y="483"/>
                    <a:pt x="2545" y="249"/>
                  </a:cubicBezTo>
                  <a:cubicBezTo>
                    <a:pt x="2343" y="79"/>
                    <a:pt x="2063" y="0"/>
                    <a:pt x="178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24;p43">
              <a:extLst>
                <a:ext uri="{FF2B5EF4-FFF2-40B4-BE49-F238E27FC236}">
                  <a16:creationId xmlns:a16="http://schemas.microsoft.com/office/drawing/2014/main" id="{1909A8CC-6951-D9A6-E43C-000A57CCC201}"/>
                </a:ext>
              </a:extLst>
            </p:cNvPr>
            <p:cNvSpPr/>
            <p:nvPr/>
          </p:nvSpPr>
          <p:spPr>
            <a:xfrm>
              <a:off x="4054225" y="4630675"/>
              <a:ext cx="60625" cy="53275"/>
            </a:xfrm>
            <a:custGeom>
              <a:avLst/>
              <a:gdLst/>
              <a:ahLst/>
              <a:cxnLst/>
              <a:rect l="l" t="t" r="r" b="b"/>
              <a:pathLst>
                <a:path w="2425" h="2131" extrusionOk="0">
                  <a:moveTo>
                    <a:pt x="800" y="0"/>
                  </a:moveTo>
                  <a:cubicBezTo>
                    <a:pt x="709" y="0"/>
                    <a:pt x="618" y="12"/>
                    <a:pt x="534" y="38"/>
                  </a:cubicBezTo>
                  <a:cubicBezTo>
                    <a:pt x="1" y="207"/>
                    <a:pt x="263" y="628"/>
                    <a:pt x="534" y="918"/>
                  </a:cubicBezTo>
                  <a:cubicBezTo>
                    <a:pt x="927" y="1311"/>
                    <a:pt x="1348" y="1685"/>
                    <a:pt x="1816" y="2003"/>
                  </a:cubicBezTo>
                  <a:cubicBezTo>
                    <a:pt x="1904" y="2067"/>
                    <a:pt x="2012" y="2131"/>
                    <a:pt x="2123" y="2131"/>
                  </a:cubicBezTo>
                  <a:cubicBezTo>
                    <a:pt x="2142" y="2131"/>
                    <a:pt x="2162" y="2129"/>
                    <a:pt x="2181" y="2125"/>
                  </a:cubicBezTo>
                  <a:cubicBezTo>
                    <a:pt x="2368" y="2078"/>
                    <a:pt x="2424" y="1844"/>
                    <a:pt x="2424" y="1657"/>
                  </a:cubicBezTo>
                  <a:cubicBezTo>
                    <a:pt x="2415" y="1264"/>
                    <a:pt x="2275" y="871"/>
                    <a:pt x="2012" y="581"/>
                  </a:cubicBezTo>
                  <a:cubicBezTo>
                    <a:pt x="1760" y="281"/>
                    <a:pt x="1395" y="85"/>
                    <a:pt x="1011" y="19"/>
                  </a:cubicBezTo>
                  <a:cubicBezTo>
                    <a:pt x="942" y="7"/>
                    <a:pt x="871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25;p43">
              <a:extLst>
                <a:ext uri="{FF2B5EF4-FFF2-40B4-BE49-F238E27FC236}">
                  <a16:creationId xmlns:a16="http://schemas.microsoft.com/office/drawing/2014/main" id="{D77F656E-DF6E-C085-75D8-0C5F22C3DF23}"/>
                </a:ext>
              </a:extLst>
            </p:cNvPr>
            <p:cNvSpPr/>
            <p:nvPr/>
          </p:nvSpPr>
          <p:spPr>
            <a:xfrm>
              <a:off x="3962050" y="4635100"/>
              <a:ext cx="150225" cy="135800"/>
            </a:xfrm>
            <a:custGeom>
              <a:avLst/>
              <a:gdLst/>
              <a:ahLst/>
              <a:cxnLst/>
              <a:rect l="l" t="t" r="r" b="b"/>
              <a:pathLst>
                <a:path w="6009" h="5432" extrusionOk="0">
                  <a:moveTo>
                    <a:pt x="4318" y="1"/>
                  </a:moveTo>
                  <a:cubicBezTo>
                    <a:pt x="3767" y="1"/>
                    <a:pt x="3243" y="283"/>
                    <a:pt x="2808" y="610"/>
                  </a:cubicBezTo>
                  <a:cubicBezTo>
                    <a:pt x="2368" y="928"/>
                    <a:pt x="1966" y="1293"/>
                    <a:pt x="1582" y="1714"/>
                  </a:cubicBezTo>
                  <a:cubicBezTo>
                    <a:pt x="1039" y="2304"/>
                    <a:pt x="412" y="3090"/>
                    <a:pt x="122" y="3848"/>
                  </a:cubicBezTo>
                  <a:cubicBezTo>
                    <a:pt x="1" y="4175"/>
                    <a:pt x="1" y="4624"/>
                    <a:pt x="122" y="4942"/>
                  </a:cubicBezTo>
                  <a:cubicBezTo>
                    <a:pt x="269" y="5297"/>
                    <a:pt x="541" y="5432"/>
                    <a:pt x="862" y="5432"/>
                  </a:cubicBezTo>
                  <a:cubicBezTo>
                    <a:pt x="990" y="5432"/>
                    <a:pt x="1125" y="5410"/>
                    <a:pt x="1264" y="5373"/>
                  </a:cubicBezTo>
                  <a:cubicBezTo>
                    <a:pt x="2284" y="5092"/>
                    <a:pt x="3285" y="4671"/>
                    <a:pt x="4184" y="4119"/>
                  </a:cubicBezTo>
                  <a:cubicBezTo>
                    <a:pt x="4979" y="3632"/>
                    <a:pt x="5746" y="2977"/>
                    <a:pt x="5915" y="2060"/>
                  </a:cubicBezTo>
                  <a:cubicBezTo>
                    <a:pt x="6008" y="1583"/>
                    <a:pt x="5887" y="1059"/>
                    <a:pt x="5615" y="666"/>
                  </a:cubicBezTo>
                  <a:cubicBezTo>
                    <a:pt x="5335" y="282"/>
                    <a:pt x="4867" y="11"/>
                    <a:pt x="4371" y="2"/>
                  </a:cubicBezTo>
                  <a:cubicBezTo>
                    <a:pt x="4353" y="1"/>
                    <a:pt x="4336" y="1"/>
                    <a:pt x="4318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726;p43">
              <a:extLst>
                <a:ext uri="{FF2B5EF4-FFF2-40B4-BE49-F238E27FC236}">
                  <a16:creationId xmlns:a16="http://schemas.microsoft.com/office/drawing/2014/main" id="{3124B32B-9610-677A-DDF2-0FB5C9D6B81D}"/>
                </a:ext>
              </a:extLst>
            </p:cNvPr>
            <p:cNvSpPr/>
            <p:nvPr/>
          </p:nvSpPr>
          <p:spPr>
            <a:xfrm>
              <a:off x="4000000" y="4686325"/>
              <a:ext cx="103000" cy="70875"/>
            </a:xfrm>
            <a:custGeom>
              <a:avLst/>
              <a:gdLst/>
              <a:ahLst/>
              <a:cxnLst/>
              <a:rect l="l" t="t" r="r" b="b"/>
              <a:pathLst>
                <a:path w="4120" h="2835" extrusionOk="0">
                  <a:moveTo>
                    <a:pt x="4071" y="1"/>
                  </a:moveTo>
                  <a:cubicBezTo>
                    <a:pt x="4060" y="1"/>
                    <a:pt x="4050" y="7"/>
                    <a:pt x="4041" y="21"/>
                  </a:cubicBezTo>
                  <a:cubicBezTo>
                    <a:pt x="3845" y="376"/>
                    <a:pt x="3629" y="694"/>
                    <a:pt x="3330" y="984"/>
                  </a:cubicBezTo>
                  <a:cubicBezTo>
                    <a:pt x="3049" y="1265"/>
                    <a:pt x="2722" y="1508"/>
                    <a:pt x="2385" y="1724"/>
                  </a:cubicBezTo>
                  <a:cubicBezTo>
                    <a:pt x="1636" y="2173"/>
                    <a:pt x="822" y="2454"/>
                    <a:pt x="8" y="2809"/>
                  </a:cubicBezTo>
                  <a:cubicBezTo>
                    <a:pt x="1" y="2816"/>
                    <a:pt x="4" y="2834"/>
                    <a:pt x="15" y="2834"/>
                  </a:cubicBezTo>
                  <a:cubicBezTo>
                    <a:pt x="18" y="2834"/>
                    <a:pt x="22" y="2832"/>
                    <a:pt x="27" y="2828"/>
                  </a:cubicBezTo>
                  <a:cubicBezTo>
                    <a:pt x="878" y="2575"/>
                    <a:pt x="1730" y="2238"/>
                    <a:pt x="2488" y="1752"/>
                  </a:cubicBezTo>
                  <a:cubicBezTo>
                    <a:pt x="3133" y="1349"/>
                    <a:pt x="3788" y="769"/>
                    <a:pt x="4107" y="58"/>
                  </a:cubicBezTo>
                  <a:cubicBezTo>
                    <a:pt x="4120" y="32"/>
                    <a:pt x="4096" y="1"/>
                    <a:pt x="407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727;p43">
              <a:extLst>
                <a:ext uri="{FF2B5EF4-FFF2-40B4-BE49-F238E27FC236}">
                  <a16:creationId xmlns:a16="http://schemas.microsoft.com/office/drawing/2014/main" id="{32F06D98-4AE1-EB64-1E7E-956FFC57C000}"/>
                </a:ext>
              </a:extLst>
            </p:cNvPr>
            <p:cNvSpPr/>
            <p:nvPr/>
          </p:nvSpPr>
          <p:spPr>
            <a:xfrm>
              <a:off x="4051475" y="4698475"/>
              <a:ext cx="29200" cy="26300"/>
            </a:xfrm>
            <a:custGeom>
              <a:avLst/>
              <a:gdLst/>
              <a:ahLst/>
              <a:cxnLst/>
              <a:rect l="l" t="t" r="r" b="b"/>
              <a:pathLst>
                <a:path w="1168" h="1052" extrusionOk="0">
                  <a:moveTo>
                    <a:pt x="1132" y="1"/>
                  </a:moveTo>
                  <a:cubicBezTo>
                    <a:pt x="1129" y="1"/>
                    <a:pt x="1125" y="1"/>
                    <a:pt x="1121" y="2"/>
                  </a:cubicBezTo>
                  <a:cubicBezTo>
                    <a:pt x="1028" y="77"/>
                    <a:pt x="962" y="180"/>
                    <a:pt x="878" y="274"/>
                  </a:cubicBezTo>
                  <a:cubicBezTo>
                    <a:pt x="794" y="367"/>
                    <a:pt x="700" y="452"/>
                    <a:pt x="616" y="545"/>
                  </a:cubicBezTo>
                  <a:cubicBezTo>
                    <a:pt x="429" y="723"/>
                    <a:pt x="232" y="873"/>
                    <a:pt x="26" y="1004"/>
                  </a:cubicBezTo>
                  <a:cubicBezTo>
                    <a:pt x="1" y="1012"/>
                    <a:pt x="22" y="1052"/>
                    <a:pt x="40" y="1052"/>
                  </a:cubicBezTo>
                  <a:cubicBezTo>
                    <a:pt x="42" y="1052"/>
                    <a:pt x="43" y="1051"/>
                    <a:pt x="45" y="1051"/>
                  </a:cubicBezTo>
                  <a:cubicBezTo>
                    <a:pt x="270" y="929"/>
                    <a:pt x="494" y="789"/>
                    <a:pt x="681" y="629"/>
                  </a:cubicBezTo>
                  <a:cubicBezTo>
                    <a:pt x="775" y="545"/>
                    <a:pt x="869" y="452"/>
                    <a:pt x="943" y="358"/>
                  </a:cubicBezTo>
                  <a:cubicBezTo>
                    <a:pt x="1028" y="265"/>
                    <a:pt x="1121" y="171"/>
                    <a:pt x="1168" y="49"/>
                  </a:cubicBezTo>
                  <a:cubicBezTo>
                    <a:pt x="1168" y="25"/>
                    <a:pt x="1154" y="1"/>
                    <a:pt x="1132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728;p43">
              <a:extLst>
                <a:ext uri="{FF2B5EF4-FFF2-40B4-BE49-F238E27FC236}">
                  <a16:creationId xmlns:a16="http://schemas.microsoft.com/office/drawing/2014/main" id="{862D056A-6429-AE0E-DEE3-83EE95F716F6}"/>
                </a:ext>
              </a:extLst>
            </p:cNvPr>
            <p:cNvSpPr/>
            <p:nvPr/>
          </p:nvSpPr>
          <p:spPr>
            <a:xfrm>
              <a:off x="4119350" y="4606675"/>
              <a:ext cx="11400" cy="51450"/>
            </a:xfrm>
            <a:custGeom>
              <a:avLst/>
              <a:gdLst/>
              <a:ahLst/>
              <a:cxnLst/>
              <a:rect l="l" t="t" r="r" b="b"/>
              <a:pathLst>
                <a:path w="456" h="2058" extrusionOk="0">
                  <a:moveTo>
                    <a:pt x="288" y="1"/>
                  </a:moveTo>
                  <a:cubicBezTo>
                    <a:pt x="266" y="1"/>
                    <a:pt x="247" y="23"/>
                    <a:pt x="259" y="53"/>
                  </a:cubicBezTo>
                  <a:cubicBezTo>
                    <a:pt x="278" y="231"/>
                    <a:pt x="325" y="390"/>
                    <a:pt x="325" y="577"/>
                  </a:cubicBezTo>
                  <a:cubicBezTo>
                    <a:pt x="334" y="727"/>
                    <a:pt x="325" y="895"/>
                    <a:pt x="315" y="1045"/>
                  </a:cubicBezTo>
                  <a:cubicBezTo>
                    <a:pt x="278" y="1382"/>
                    <a:pt x="175" y="1728"/>
                    <a:pt x="6" y="2018"/>
                  </a:cubicBezTo>
                  <a:cubicBezTo>
                    <a:pt x="1" y="2041"/>
                    <a:pt x="13" y="2057"/>
                    <a:pt x="27" y="2057"/>
                  </a:cubicBezTo>
                  <a:cubicBezTo>
                    <a:pt x="36" y="2057"/>
                    <a:pt x="46" y="2051"/>
                    <a:pt x="53" y="2037"/>
                  </a:cubicBezTo>
                  <a:cubicBezTo>
                    <a:pt x="240" y="1737"/>
                    <a:pt x="362" y="1410"/>
                    <a:pt x="409" y="1045"/>
                  </a:cubicBezTo>
                  <a:cubicBezTo>
                    <a:pt x="456" y="727"/>
                    <a:pt x="456" y="334"/>
                    <a:pt x="325" y="25"/>
                  </a:cubicBezTo>
                  <a:cubicBezTo>
                    <a:pt x="314" y="8"/>
                    <a:pt x="301" y="1"/>
                    <a:pt x="288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729;p43">
              <a:extLst>
                <a:ext uri="{FF2B5EF4-FFF2-40B4-BE49-F238E27FC236}">
                  <a16:creationId xmlns:a16="http://schemas.microsoft.com/office/drawing/2014/main" id="{5ED10C56-99E7-C922-13E9-5E5A434D391E}"/>
                </a:ext>
              </a:extLst>
            </p:cNvPr>
            <p:cNvSpPr/>
            <p:nvPr/>
          </p:nvSpPr>
          <p:spPr>
            <a:xfrm>
              <a:off x="3476625" y="4502850"/>
              <a:ext cx="50550" cy="39425"/>
            </a:xfrm>
            <a:custGeom>
              <a:avLst/>
              <a:gdLst/>
              <a:ahLst/>
              <a:cxnLst/>
              <a:rect l="l" t="t" r="r" b="b"/>
              <a:pathLst>
                <a:path w="2022" h="1577" extrusionOk="0">
                  <a:moveTo>
                    <a:pt x="1747" y="0"/>
                  </a:moveTo>
                  <a:cubicBezTo>
                    <a:pt x="1663" y="0"/>
                    <a:pt x="1579" y="30"/>
                    <a:pt x="1507" y="60"/>
                  </a:cubicBezTo>
                  <a:cubicBezTo>
                    <a:pt x="1142" y="220"/>
                    <a:pt x="814" y="416"/>
                    <a:pt x="524" y="659"/>
                  </a:cubicBezTo>
                  <a:cubicBezTo>
                    <a:pt x="384" y="762"/>
                    <a:pt x="178" y="903"/>
                    <a:pt x="94" y="1062"/>
                  </a:cubicBezTo>
                  <a:cubicBezTo>
                    <a:pt x="0" y="1212"/>
                    <a:pt x="141" y="1436"/>
                    <a:pt x="234" y="1576"/>
                  </a:cubicBezTo>
                  <a:cubicBezTo>
                    <a:pt x="824" y="1436"/>
                    <a:pt x="1376" y="1118"/>
                    <a:pt x="1797" y="669"/>
                  </a:cubicBezTo>
                  <a:cubicBezTo>
                    <a:pt x="1881" y="575"/>
                    <a:pt x="1965" y="472"/>
                    <a:pt x="1993" y="360"/>
                  </a:cubicBezTo>
                  <a:cubicBezTo>
                    <a:pt x="2021" y="238"/>
                    <a:pt x="1984" y="89"/>
                    <a:pt x="1881" y="32"/>
                  </a:cubicBezTo>
                  <a:cubicBezTo>
                    <a:pt x="1838" y="9"/>
                    <a:pt x="1792" y="0"/>
                    <a:pt x="17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730;p43">
              <a:extLst>
                <a:ext uri="{FF2B5EF4-FFF2-40B4-BE49-F238E27FC236}">
                  <a16:creationId xmlns:a16="http://schemas.microsoft.com/office/drawing/2014/main" id="{36855A85-1A27-ABF3-0504-5FB320EE1C60}"/>
                </a:ext>
              </a:extLst>
            </p:cNvPr>
            <p:cNvSpPr/>
            <p:nvPr/>
          </p:nvSpPr>
          <p:spPr>
            <a:xfrm>
              <a:off x="3452525" y="4466350"/>
              <a:ext cx="19900" cy="58400"/>
            </a:xfrm>
            <a:custGeom>
              <a:avLst/>
              <a:gdLst/>
              <a:ahLst/>
              <a:cxnLst/>
              <a:rect l="l" t="t" r="r" b="b"/>
              <a:pathLst>
                <a:path w="796" h="2336" extrusionOk="0">
                  <a:moveTo>
                    <a:pt x="452" y="1"/>
                  </a:moveTo>
                  <a:cubicBezTo>
                    <a:pt x="386" y="1"/>
                    <a:pt x="321" y="39"/>
                    <a:pt x="272" y="89"/>
                  </a:cubicBezTo>
                  <a:cubicBezTo>
                    <a:pt x="94" y="248"/>
                    <a:pt x="56" y="491"/>
                    <a:pt x="38" y="716"/>
                  </a:cubicBezTo>
                  <a:cubicBezTo>
                    <a:pt x="0" y="1099"/>
                    <a:pt x="0" y="1474"/>
                    <a:pt x="28" y="1867"/>
                  </a:cubicBezTo>
                  <a:cubicBezTo>
                    <a:pt x="28" y="1979"/>
                    <a:pt x="0" y="2288"/>
                    <a:pt x="103" y="2335"/>
                  </a:cubicBezTo>
                  <a:cubicBezTo>
                    <a:pt x="107" y="2335"/>
                    <a:pt x="114" y="2336"/>
                    <a:pt x="124" y="2336"/>
                  </a:cubicBezTo>
                  <a:cubicBezTo>
                    <a:pt x="227" y="2336"/>
                    <a:pt x="637" y="2297"/>
                    <a:pt x="637" y="2297"/>
                  </a:cubicBezTo>
                  <a:cubicBezTo>
                    <a:pt x="711" y="1633"/>
                    <a:pt x="796" y="950"/>
                    <a:pt x="683" y="285"/>
                  </a:cubicBezTo>
                  <a:cubicBezTo>
                    <a:pt x="655" y="182"/>
                    <a:pt x="618" y="51"/>
                    <a:pt x="515" y="14"/>
                  </a:cubicBezTo>
                  <a:cubicBezTo>
                    <a:pt x="494" y="5"/>
                    <a:pt x="473" y="1"/>
                    <a:pt x="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731;p43">
              <a:extLst>
                <a:ext uri="{FF2B5EF4-FFF2-40B4-BE49-F238E27FC236}">
                  <a16:creationId xmlns:a16="http://schemas.microsoft.com/office/drawing/2014/main" id="{FD529F5A-BA3D-6003-CFB3-016BCDF18543}"/>
                </a:ext>
              </a:extLst>
            </p:cNvPr>
            <p:cNvSpPr/>
            <p:nvPr/>
          </p:nvSpPr>
          <p:spPr>
            <a:xfrm>
              <a:off x="3412275" y="4474825"/>
              <a:ext cx="34650" cy="55425"/>
            </a:xfrm>
            <a:custGeom>
              <a:avLst/>
              <a:gdLst/>
              <a:ahLst/>
              <a:cxnLst/>
              <a:rect l="l" t="t" r="r" b="b"/>
              <a:pathLst>
                <a:path w="1386" h="2217" extrusionOk="0">
                  <a:moveTo>
                    <a:pt x="271" y="1"/>
                  </a:moveTo>
                  <a:cubicBezTo>
                    <a:pt x="262" y="1"/>
                    <a:pt x="253" y="1"/>
                    <a:pt x="244" y="2"/>
                  </a:cubicBezTo>
                  <a:cubicBezTo>
                    <a:pt x="141" y="12"/>
                    <a:pt x="57" y="105"/>
                    <a:pt x="19" y="218"/>
                  </a:cubicBezTo>
                  <a:cubicBezTo>
                    <a:pt x="1" y="321"/>
                    <a:pt x="10" y="424"/>
                    <a:pt x="19" y="526"/>
                  </a:cubicBezTo>
                  <a:cubicBezTo>
                    <a:pt x="66" y="929"/>
                    <a:pt x="244" y="1341"/>
                    <a:pt x="450" y="1668"/>
                  </a:cubicBezTo>
                  <a:cubicBezTo>
                    <a:pt x="572" y="1827"/>
                    <a:pt x="684" y="2005"/>
                    <a:pt x="843" y="2145"/>
                  </a:cubicBezTo>
                  <a:cubicBezTo>
                    <a:pt x="898" y="2197"/>
                    <a:pt x="953" y="2216"/>
                    <a:pt x="1010" y="2216"/>
                  </a:cubicBezTo>
                  <a:cubicBezTo>
                    <a:pt x="1129" y="2216"/>
                    <a:pt x="1253" y="2133"/>
                    <a:pt x="1386" y="2089"/>
                  </a:cubicBezTo>
                  <a:cubicBezTo>
                    <a:pt x="1227" y="1425"/>
                    <a:pt x="955" y="807"/>
                    <a:pt x="590" y="246"/>
                  </a:cubicBezTo>
                  <a:cubicBezTo>
                    <a:pt x="520" y="131"/>
                    <a:pt x="408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732;p43">
              <a:extLst>
                <a:ext uri="{FF2B5EF4-FFF2-40B4-BE49-F238E27FC236}">
                  <a16:creationId xmlns:a16="http://schemas.microsoft.com/office/drawing/2014/main" id="{A61E90B7-ED2D-1673-CDFC-4E8F726DA49A}"/>
                </a:ext>
              </a:extLst>
            </p:cNvPr>
            <p:cNvSpPr/>
            <p:nvPr/>
          </p:nvSpPr>
          <p:spPr>
            <a:xfrm>
              <a:off x="3377650" y="4507175"/>
              <a:ext cx="53600" cy="42150"/>
            </a:xfrm>
            <a:custGeom>
              <a:avLst/>
              <a:gdLst/>
              <a:ahLst/>
              <a:cxnLst/>
              <a:rect l="l" t="t" r="r" b="b"/>
              <a:pathLst>
                <a:path w="2144" h="1686" extrusionOk="0">
                  <a:moveTo>
                    <a:pt x="340" y="0"/>
                  </a:moveTo>
                  <a:cubicBezTo>
                    <a:pt x="253" y="0"/>
                    <a:pt x="168" y="29"/>
                    <a:pt x="104" y="93"/>
                  </a:cubicBezTo>
                  <a:cubicBezTo>
                    <a:pt x="10" y="187"/>
                    <a:pt x="1" y="337"/>
                    <a:pt x="38" y="468"/>
                  </a:cubicBezTo>
                  <a:cubicBezTo>
                    <a:pt x="85" y="589"/>
                    <a:pt x="169" y="702"/>
                    <a:pt x="263" y="795"/>
                  </a:cubicBezTo>
                  <a:cubicBezTo>
                    <a:pt x="544" y="1085"/>
                    <a:pt x="880" y="1319"/>
                    <a:pt x="1227" y="1469"/>
                  </a:cubicBezTo>
                  <a:cubicBezTo>
                    <a:pt x="1414" y="1553"/>
                    <a:pt x="1601" y="1609"/>
                    <a:pt x="1807" y="1656"/>
                  </a:cubicBezTo>
                  <a:cubicBezTo>
                    <a:pt x="1861" y="1671"/>
                    <a:pt x="1896" y="1685"/>
                    <a:pt x="1928" y="1685"/>
                  </a:cubicBezTo>
                  <a:cubicBezTo>
                    <a:pt x="1957" y="1685"/>
                    <a:pt x="1981" y="1673"/>
                    <a:pt x="2013" y="1637"/>
                  </a:cubicBezTo>
                  <a:cubicBezTo>
                    <a:pt x="2022" y="1619"/>
                    <a:pt x="2144" y="1329"/>
                    <a:pt x="2134" y="1319"/>
                  </a:cubicBezTo>
                  <a:cubicBezTo>
                    <a:pt x="1695" y="936"/>
                    <a:pt x="1255" y="543"/>
                    <a:pt x="787" y="206"/>
                  </a:cubicBezTo>
                  <a:cubicBezTo>
                    <a:pt x="693" y="121"/>
                    <a:pt x="572" y="56"/>
                    <a:pt x="459" y="18"/>
                  </a:cubicBezTo>
                  <a:cubicBezTo>
                    <a:pt x="421" y="7"/>
                    <a:pt x="380" y="0"/>
                    <a:pt x="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733;p43">
              <a:extLst>
                <a:ext uri="{FF2B5EF4-FFF2-40B4-BE49-F238E27FC236}">
                  <a16:creationId xmlns:a16="http://schemas.microsoft.com/office/drawing/2014/main" id="{52344F15-AC1E-6DF5-68F0-24334E5B5DCB}"/>
                </a:ext>
              </a:extLst>
            </p:cNvPr>
            <p:cNvSpPr/>
            <p:nvPr/>
          </p:nvSpPr>
          <p:spPr>
            <a:xfrm>
              <a:off x="3419525" y="4518525"/>
              <a:ext cx="67650" cy="69425"/>
            </a:xfrm>
            <a:custGeom>
              <a:avLst/>
              <a:gdLst/>
              <a:ahLst/>
              <a:cxnLst/>
              <a:rect l="l" t="t" r="r" b="b"/>
              <a:pathLst>
                <a:path w="2706" h="2777" extrusionOk="0">
                  <a:moveTo>
                    <a:pt x="1635" y="0"/>
                  </a:moveTo>
                  <a:cubicBezTo>
                    <a:pt x="1554" y="0"/>
                    <a:pt x="1473" y="9"/>
                    <a:pt x="1395" y="23"/>
                  </a:cubicBezTo>
                  <a:cubicBezTo>
                    <a:pt x="955" y="89"/>
                    <a:pt x="553" y="351"/>
                    <a:pt x="300" y="725"/>
                  </a:cubicBezTo>
                  <a:cubicBezTo>
                    <a:pt x="57" y="1099"/>
                    <a:pt x="1" y="1586"/>
                    <a:pt x="160" y="1998"/>
                  </a:cubicBezTo>
                  <a:cubicBezTo>
                    <a:pt x="323" y="2409"/>
                    <a:pt x="733" y="2777"/>
                    <a:pt x="1158" y="2777"/>
                  </a:cubicBezTo>
                  <a:cubicBezTo>
                    <a:pt x="1294" y="2777"/>
                    <a:pt x="1432" y="2739"/>
                    <a:pt x="1564" y="2653"/>
                  </a:cubicBezTo>
                  <a:cubicBezTo>
                    <a:pt x="1788" y="2512"/>
                    <a:pt x="2003" y="2362"/>
                    <a:pt x="2219" y="2222"/>
                  </a:cubicBezTo>
                  <a:cubicBezTo>
                    <a:pt x="2359" y="2119"/>
                    <a:pt x="2527" y="2007"/>
                    <a:pt x="2612" y="1857"/>
                  </a:cubicBezTo>
                  <a:cubicBezTo>
                    <a:pt x="2705" y="1679"/>
                    <a:pt x="2687" y="1483"/>
                    <a:pt x="2677" y="1286"/>
                  </a:cubicBezTo>
                  <a:cubicBezTo>
                    <a:pt x="2658" y="1071"/>
                    <a:pt x="2630" y="847"/>
                    <a:pt x="2546" y="650"/>
                  </a:cubicBezTo>
                  <a:cubicBezTo>
                    <a:pt x="2481" y="453"/>
                    <a:pt x="2350" y="266"/>
                    <a:pt x="2162" y="145"/>
                  </a:cubicBezTo>
                  <a:cubicBezTo>
                    <a:pt x="2001" y="41"/>
                    <a:pt x="1817" y="0"/>
                    <a:pt x="163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734;p43">
              <a:extLst>
                <a:ext uri="{FF2B5EF4-FFF2-40B4-BE49-F238E27FC236}">
                  <a16:creationId xmlns:a16="http://schemas.microsoft.com/office/drawing/2014/main" id="{01EB9054-C8B5-66E2-DB33-260194133E42}"/>
                </a:ext>
              </a:extLst>
            </p:cNvPr>
            <p:cNvSpPr/>
            <p:nvPr/>
          </p:nvSpPr>
          <p:spPr>
            <a:xfrm>
              <a:off x="3443875" y="4559750"/>
              <a:ext cx="49850" cy="41325"/>
            </a:xfrm>
            <a:custGeom>
              <a:avLst/>
              <a:gdLst/>
              <a:ahLst/>
              <a:cxnLst/>
              <a:rect l="l" t="t" r="r" b="b"/>
              <a:pathLst>
                <a:path w="1994" h="1653" extrusionOk="0">
                  <a:moveTo>
                    <a:pt x="1316" y="1"/>
                  </a:moveTo>
                  <a:cubicBezTo>
                    <a:pt x="1235" y="1"/>
                    <a:pt x="1153" y="12"/>
                    <a:pt x="1076" y="30"/>
                  </a:cubicBezTo>
                  <a:cubicBezTo>
                    <a:pt x="730" y="115"/>
                    <a:pt x="431" y="349"/>
                    <a:pt x="262" y="657"/>
                  </a:cubicBezTo>
                  <a:cubicBezTo>
                    <a:pt x="159" y="854"/>
                    <a:pt x="0" y="1359"/>
                    <a:pt x="159" y="1565"/>
                  </a:cubicBezTo>
                  <a:cubicBezTo>
                    <a:pt x="205" y="1629"/>
                    <a:pt x="285" y="1652"/>
                    <a:pt x="380" y="1652"/>
                  </a:cubicBezTo>
                  <a:cubicBezTo>
                    <a:pt x="576" y="1652"/>
                    <a:pt x="831" y="1550"/>
                    <a:pt x="945" y="1500"/>
                  </a:cubicBezTo>
                  <a:cubicBezTo>
                    <a:pt x="1179" y="1387"/>
                    <a:pt x="1376" y="1238"/>
                    <a:pt x="1572" y="1088"/>
                  </a:cubicBezTo>
                  <a:cubicBezTo>
                    <a:pt x="1750" y="957"/>
                    <a:pt x="1928" y="816"/>
                    <a:pt x="1965" y="611"/>
                  </a:cubicBezTo>
                  <a:cubicBezTo>
                    <a:pt x="1993" y="405"/>
                    <a:pt x="1872" y="199"/>
                    <a:pt x="1684" y="96"/>
                  </a:cubicBezTo>
                  <a:cubicBezTo>
                    <a:pt x="1571" y="28"/>
                    <a:pt x="1443" y="1"/>
                    <a:pt x="13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735;p43">
              <a:extLst>
                <a:ext uri="{FF2B5EF4-FFF2-40B4-BE49-F238E27FC236}">
                  <a16:creationId xmlns:a16="http://schemas.microsoft.com/office/drawing/2014/main" id="{363A04D4-45B6-32EA-75B5-05457296F319}"/>
                </a:ext>
              </a:extLst>
            </p:cNvPr>
            <p:cNvSpPr/>
            <p:nvPr/>
          </p:nvSpPr>
          <p:spPr>
            <a:xfrm>
              <a:off x="3446675" y="4564925"/>
              <a:ext cx="118175" cy="165675"/>
            </a:xfrm>
            <a:custGeom>
              <a:avLst/>
              <a:gdLst/>
              <a:ahLst/>
              <a:cxnLst/>
              <a:rect l="l" t="t" r="r" b="b"/>
              <a:pathLst>
                <a:path w="4727" h="6627" extrusionOk="0">
                  <a:moveTo>
                    <a:pt x="1276" y="0"/>
                  </a:moveTo>
                  <a:cubicBezTo>
                    <a:pt x="1190" y="0"/>
                    <a:pt x="1104" y="9"/>
                    <a:pt x="1020" y="29"/>
                  </a:cubicBezTo>
                  <a:cubicBezTo>
                    <a:pt x="459" y="160"/>
                    <a:pt x="94" y="750"/>
                    <a:pt x="47" y="1321"/>
                  </a:cubicBezTo>
                  <a:cubicBezTo>
                    <a:pt x="0" y="1901"/>
                    <a:pt x="216" y="2462"/>
                    <a:pt x="459" y="2986"/>
                  </a:cubicBezTo>
                  <a:cubicBezTo>
                    <a:pt x="655" y="3379"/>
                    <a:pt x="871" y="3772"/>
                    <a:pt x="1114" y="4165"/>
                  </a:cubicBezTo>
                  <a:cubicBezTo>
                    <a:pt x="1411" y="4600"/>
                    <a:pt x="3089" y="6626"/>
                    <a:pt x="4064" y="6626"/>
                  </a:cubicBezTo>
                  <a:cubicBezTo>
                    <a:pt x="4285" y="6626"/>
                    <a:pt x="4470" y="6522"/>
                    <a:pt x="4595" y="6271"/>
                  </a:cubicBezTo>
                  <a:cubicBezTo>
                    <a:pt x="4726" y="6028"/>
                    <a:pt x="4679" y="5747"/>
                    <a:pt x="4632" y="5476"/>
                  </a:cubicBezTo>
                  <a:cubicBezTo>
                    <a:pt x="4352" y="3978"/>
                    <a:pt x="3790" y="2537"/>
                    <a:pt x="2976" y="1255"/>
                  </a:cubicBezTo>
                  <a:cubicBezTo>
                    <a:pt x="2752" y="900"/>
                    <a:pt x="2508" y="563"/>
                    <a:pt x="2181" y="319"/>
                  </a:cubicBezTo>
                  <a:cubicBezTo>
                    <a:pt x="1923" y="128"/>
                    <a:pt x="1595" y="0"/>
                    <a:pt x="127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736;p43">
              <a:extLst>
                <a:ext uri="{FF2B5EF4-FFF2-40B4-BE49-F238E27FC236}">
                  <a16:creationId xmlns:a16="http://schemas.microsoft.com/office/drawing/2014/main" id="{61078499-DE58-C8F4-8B36-8667FE118B0E}"/>
                </a:ext>
              </a:extLst>
            </p:cNvPr>
            <p:cNvSpPr/>
            <p:nvPr/>
          </p:nvSpPr>
          <p:spPr>
            <a:xfrm>
              <a:off x="3457975" y="4606100"/>
              <a:ext cx="69150" cy="95550"/>
            </a:xfrm>
            <a:custGeom>
              <a:avLst/>
              <a:gdLst/>
              <a:ahLst/>
              <a:cxnLst/>
              <a:rect l="l" t="t" r="r" b="b"/>
              <a:pathLst>
                <a:path w="2766" h="3822" extrusionOk="0">
                  <a:moveTo>
                    <a:pt x="23" y="1"/>
                  </a:moveTo>
                  <a:cubicBezTo>
                    <a:pt x="10" y="1"/>
                    <a:pt x="1" y="11"/>
                    <a:pt x="7" y="29"/>
                  </a:cubicBezTo>
                  <a:cubicBezTo>
                    <a:pt x="213" y="806"/>
                    <a:pt x="587" y="1536"/>
                    <a:pt x="1074" y="2191"/>
                  </a:cubicBezTo>
                  <a:cubicBezTo>
                    <a:pt x="1308" y="2509"/>
                    <a:pt x="1560" y="2808"/>
                    <a:pt x="1841" y="3089"/>
                  </a:cubicBezTo>
                  <a:cubicBezTo>
                    <a:pt x="1981" y="3230"/>
                    <a:pt x="2131" y="3370"/>
                    <a:pt x="2300" y="3501"/>
                  </a:cubicBezTo>
                  <a:cubicBezTo>
                    <a:pt x="2431" y="3604"/>
                    <a:pt x="2580" y="3754"/>
                    <a:pt x="2739" y="3819"/>
                  </a:cubicBezTo>
                  <a:cubicBezTo>
                    <a:pt x="2743" y="3821"/>
                    <a:pt x="2746" y="3822"/>
                    <a:pt x="2749" y="3822"/>
                  </a:cubicBezTo>
                  <a:cubicBezTo>
                    <a:pt x="2761" y="3822"/>
                    <a:pt x="2766" y="3806"/>
                    <a:pt x="2758" y="3791"/>
                  </a:cubicBezTo>
                  <a:cubicBezTo>
                    <a:pt x="2636" y="3641"/>
                    <a:pt x="2449" y="3538"/>
                    <a:pt x="2309" y="3407"/>
                  </a:cubicBezTo>
                  <a:cubicBezTo>
                    <a:pt x="2159" y="3276"/>
                    <a:pt x="2019" y="3155"/>
                    <a:pt x="1878" y="3014"/>
                  </a:cubicBezTo>
                  <a:cubicBezTo>
                    <a:pt x="1598" y="2724"/>
                    <a:pt x="1336" y="2425"/>
                    <a:pt x="1120" y="2107"/>
                  </a:cubicBezTo>
                  <a:cubicBezTo>
                    <a:pt x="662" y="1461"/>
                    <a:pt x="306" y="750"/>
                    <a:pt x="44" y="11"/>
                  </a:cubicBezTo>
                  <a:cubicBezTo>
                    <a:pt x="38" y="4"/>
                    <a:pt x="30" y="1"/>
                    <a:pt x="23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737;p43">
              <a:extLst>
                <a:ext uri="{FF2B5EF4-FFF2-40B4-BE49-F238E27FC236}">
                  <a16:creationId xmlns:a16="http://schemas.microsoft.com/office/drawing/2014/main" id="{1715D252-0692-BFAD-E2D6-42B9414926F2}"/>
                </a:ext>
              </a:extLst>
            </p:cNvPr>
            <p:cNvSpPr/>
            <p:nvPr/>
          </p:nvSpPr>
          <p:spPr>
            <a:xfrm>
              <a:off x="3479825" y="4626925"/>
              <a:ext cx="33400" cy="41975"/>
            </a:xfrm>
            <a:custGeom>
              <a:avLst/>
              <a:gdLst/>
              <a:ahLst/>
              <a:cxnLst/>
              <a:rect l="l" t="t" r="r" b="b"/>
              <a:pathLst>
                <a:path w="1336" h="1679" extrusionOk="0">
                  <a:moveTo>
                    <a:pt x="24" y="1"/>
                  </a:moveTo>
                  <a:cubicBezTo>
                    <a:pt x="12" y="1"/>
                    <a:pt x="0" y="11"/>
                    <a:pt x="13" y="29"/>
                  </a:cubicBezTo>
                  <a:cubicBezTo>
                    <a:pt x="134" y="357"/>
                    <a:pt x="312" y="665"/>
                    <a:pt x="527" y="937"/>
                  </a:cubicBezTo>
                  <a:cubicBezTo>
                    <a:pt x="630" y="1077"/>
                    <a:pt x="742" y="1208"/>
                    <a:pt x="873" y="1339"/>
                  </a:cubicBezTo>
                  <a:cubicBezTo>
                    <a:pt x="995" y="1451"/>
                    <a:pt x="1135" y="1601"/>
                    <a:pt x="1285" y="1667"/>
                  </a:cubicBezTo>
                  <a:cubicBezTo>
                    <a:pt x="1291" y="1675"/>
                    <a:pt x="1298" y="1678"/>
                    <a:pt x="1305" y="1678"/>
                  </a:cubicBezTo>
                  <a:cubicBezTo>
                    <a:pt x="1321" y="1678"/>
                    <a:pt x="1336" y="1658"/>
                    <a:pt x="1323" y="1639"/>
                  </a:cubicBezTo>
                  <a:cubicBezTo>
                    <a:pt x="1276" y="1573"/>
                    <a:pt x="1201" y="1526"/>
                    <a:pt x="1145" y="1461"/>
                  </a:cubicBezTo>
                  <a:cubicBezTo>
                    <a:pt x="1089" y="1405"/>
                    <a:pt x="1014" y="1349"/>
                    <a:pt x="958" y="1292"/>
                  </a:cubicBezTo>
                  <a:cubicBezTo>
                    <a:pt x="827" y="1171"/>
                    <a:pt x="714" y="1040"/>
                    <a:pt x="602" y="899"/>
                  </a:cubicBezTo>
                  <a:cubicBezTo>
                    <a:pt x="387" y="637"/>
                    <a:pt x="200" y="329"/>
                    <a:pt x="41" y="10"/>
                  </a:cubicBezTo>
                  <a:cubicBezTo>
                    <a:pt x="37" y="4"/>
                    <a:pt x="30" y="1"/>
                    <a:pt x="24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738;p43">
              <a:extLst>
                <a:ext uri="{FF2B5EF4-FFF2-40B4-BE49-F238E27FC236}">
                  <a16:creationId xmlns:a16="http://schemas.microsoft.com/office/drawing/2014/main" id="{445786FF-9C04-D042-47CE-A8ECE4307D41}"/>
                </a:ext>
              </a:extLst>
            </p:cNvPr>
            <p:cNvSpPr/>
            <p:nvPr/>
          </p:nvSpPr>
          <p:spPr>
            <a:xfrm>
              <a:off x="3534400" y="4640575"/>
              <a:ext cx="453650" cy="423250"/>
            </a:xfrm>
            <a:custGeom>
              <a:avLst/>
              <a:gdLst/>
              <a:ahLst/>
              <a:cxnLst/>
              <a:rect l="l" t="t" r="r" b="b"/>
              <a:pathLst>
                <a:path w="18146" h="16930" extrusionOk="0">
                  <a:moveTo>
                    <a:pt x="5326" y="0"/>
                  </a:moveTo>
                  <a:cubicBezTo>
                    <a:pt x="4674" y="0"/>
                    <a:pt x="4022" y="7"/>
                    <a:pt x="3369" y="16"/>
                  </a:cubicBezTo>
                  <a:cubicBezTo>
                    <a:pt x="2836" y="26"/>
                    <a:pt x="2293" y="45"/>
                    <a:pt x="1778" y="204"/>
                  </a:cubicBezTo>
                  <a:cubicBezTo>
                    <a:pt x="1273" y="372"/>
                    <a:pt x="637" y="821"/>
                    <a:pt x="543" y="1355"/>
                  </a:cubicBezTo>
                  <a:cubicBezTo>
                    <a:pt x="1" y="4190"/>
                    <a:pt x="197" y="7063"/>
                    <a:pt x="1152" y="9786"/>
                  </a:cubicBezTo>
                  <a:cubicBezTo>
                    <a:pt x="2097" y="12509"/>
                    <a:pt x="3753" y="14989"/>
                    <a:pt x="5933" y="16898"/>
                  </a:cubicBezTo>
                  <a:cubicBezTo>
                    <a:pt x="6066" y="16920"/>
                    <a:pt x="6199" y="16929"/>
                    <a:pt x="6331" y="16929"/>
                  </a:cubicBezTo>
                  <a:cubicBezTo>
                    <a:pt x="7001" y="16929"/>
                    <a:pt x="7665" y="16683"/>
                    <a:pt x="8329" y="16496"/>
                  </a:cubicBezTo>
                  <a:cubicBezTo>
                    <a:pt x="11239" y="15635"/>
                    <a:pt x="13841" y="13688"/>
                    <a:pt x="15506" y="11152"/>
                  </a:cubicBezTo>
                  <a:cubicBezTo>
                    <a:pt x="17181" y="8616"/>
                    <a:pt x="18145" y="5594"/>
                    <a:pt x="17780" y="2571"/>
                  </a:cubicBezTo>
                  <a:cubicBezTo>
                    <a:pt x="17369" y="2038"/>
                    <a:pt x="16639" y="1514"/>
                    <a:pt x="16030" y="1224"/>
                  </a:cubicBezTo>
                  <a:cubicBezTo>
                    <a:pt x="14945" y="709"/>
                    <a:pt x="13747" y="512"/>
                    <a:pt x="12549" y="372"/>
                  </a:cubicBezTo>
                  <a:cubicBezTo>
                    <a:pt x="10154" y="85"/>
                    <a:pt x="7742" y="0"/>
                    <a:pt x="532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739;p43">
              <a:extLst>
                <a:ext uri="{FF2B5EF4-FFF2-40B4-BE49-F238E27FC236}">
                  <a16:creationId xmlns:a16="http://schemas.microsoft.com/office/drawing/2014/main" id="{4AF26ED3-0A30-D793-1667-289F2FA28082}"/>
                </a:ext>
              </a:extLst>
            </p:cNvPr>
            <p:cNvSpPr/>
            <p:nvPr/>
          </p:nvSpPr>
          <p:spPr>
            <a:xfrm>
              <a:off x="3563875" y="4738200"/>
              <a:ext cx="390400" cy="55050"/>
            </a:xfrm>
            <a:custGeom>
              <a:avLst/>
              <a:gdLst/>
              <a:ahLst/>
              <a:cxnLst/>
              <a:rect l="l" t="t" r="r" b="b"/>
              <a:pathLst>
                <a:path w="15616" h="2202" extrusionOk="0">
                  <a:moveTo>
                    <a:pt x="3973" y="1"/>
                  </a:moveTo>
                  <a:cubicBezTo>
                    <a:pt x="3803" y="1"/>
                    <a:pt x="3633" y="2"/>
                    <a:pt x="3463" y="4"/>
                  </a:cubicBezTo>
                  <a:cubicBezTo>
                    <a:pt x="2892" y="23"/>
                    <a:pt x="2331" y="42"/>
                    <a:pt x="1769" y="89"/>
                  </a:cubicBezTo>
                  <a:cubicBezTo>
                    <a:pt x="1198" y="135"/>
                    <a:pt x="609" y="163"/>
                    <a:pt x="66" y="304"/>
                  </a:cubicBezTo>
                  <a:cubicBezTo>
                    <a:pt x="1" y="313"/>
                    <a:pt x="19" y="407"/>
                    <a:pt x="75" y="407"/>
                  </a:cubicBezTo>
                  <a:cubicBezTo>
                    <a:pt x="581" y="407"/>
                    <a:pt x="1095" y="332"/>
                    <a:pt x="1591" y="304"/>
                  </a:cubicBezTo>
                  <a:cubicBezTo>
                    <a:pt x="2097" y="266"/>
                    <a:pt x="2602" y="238"/>
                    <a:pt x="3089" y="220"/>
                  </a:cubicBezTo>
                  <a:cubicBezTo>
                    <a:pt x="3406" y="208"/>
                    <a:pt x="3723" y="203"/>
                    <a:pt x="4040" y="203"/>
                  </a:cubicBezTo>
                  <a:cubicBezTo>
                    <a:pt x="4734" y="203"/>
                    <a:pt x="5427" y="228"/>
                    <a:pt x="6121" y="266"/>
                  </a:cubicBezTo>
                  <a:cubicBezTo>
                    <a:pt x="8133" y="397"/>
                    <a:pt x="10144" y="706"/>
                    <a:pt x="12110" y="1202"/>
                  </a:cubicBezTo>
                  <a:cubicBezTo>
                    <a:pt x="13223" y="1483"/>
                    <a:pt x="14318" y="1810"/>
                    <a:pt x="15394" y="2185"/>
                  </a:cubicBezTo>
                  <a:cubicBezTo>
                    <a:pt x="15418" y="2196"/>
                    <a:pt x="15441" y="2201"/>
                    <a:pt x="15460" y="2201"/>
                  </a:cubicBezTo>
                  <a:cubicBezTo>
                    <a:pt x="15586" y="2201"/>
                    <a:pt x="15616" y="1999"/>
                    <a:pt x="15478" y="1951"/>
                  </a:cubicBezTo>
                  <a:cubicBezTo>
                    <a:pt x="13560" y="1240"/>
                    <a:pt x="11576" y="753"/>
                    <a:pt x="9546" y="425"/>
                  </a:cubicBezTo>
                  <a:cubicBezTo>
                    <a:pt x="7701" y="142"/>
                    <a:pt x="5841" y="1"/>
                    <a:pt x="3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740;p43">
              <a:extLst>
                <a:ext uri="{FF2B5EF4-FFF2-40B4-BE49-F238E27FC236}">
                  <a16:creationId xmlns:a16="http://schemas.microsoft.com/office/drawing/2014/main" id="{A13F2DB8-E7A0-6739-57B2-6EB60B9549A3}"/>
                </a:ext>
              </a:extLst>
            </p:cNvPr>
            <p:cNvSpPr/>
            <p:nvPr/>
          </p:nvSpPr>
          <p:spPr>
            <a:xfrm>
              <a:off x="3697400" y="4708775"/>
              <a:ext cx="106300" cy="95125"/>
            </a:xfrm>
            <a:custGeom>
              <a:avLst/>
              <a:gdLst/>
              <a:ahLst/>
              <a:cxnLst/>
              <a:rect l="l" t="t" r="r" b="b"/>
              <a:pathLst>
                <a:path w="4252" h="3805" extrusionOk="0">
                  <a:moveTo>
                    <a:pt x="2181" y="0"/>
                  </a:moveTo>
                  <a:cubicBezTo>
                    <a:pt x="2154" y="0"/>
                    <a:pt x="2126" y="1"/>
                    <a:pt x="2099" y="2"/>
                  </a:cubicBezTo>
                  <a:cubicBezTo>
                    <a:pt x="1304" y="40"/>
                    <a:pt x="574" y="620"/>
                    <a:pt x="359" y="1397"/>
                  </a:cubicBezTo>
                  <a:cubicBezTo>
                    <a:pt x="1" y="2700"/>
                    <a:pt x="1093" y="3805"/>
                    <a:pt x="2253" y="3805"/>
                  </a:cubicBezTo>
                  <a:cubicBezTo>
                    <a:pt x="2642" y="3805"/>
                    <a:pt x="3038" y="3681"/>
                    <a:pt x="3390" y="3399"/>
                  </a:cubicBezTo>
                  <a:cubicBezTo>
                    <a:pt x="4008" y="2894"/>
                    <a:pt x="4251" y="1977"/>
                    <a:pt x="3971" y="1228"/>
                  </a:cubicBezTo>
                  <a:cubicBezTo>
                    <a:pt x="3699" y="505"/>
                    <a:pt x="2948" y="0"/>
                    <a:pt x="2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741;p43">
              <a:extLst>
                <a:ext uri="{FF2B5EF4-FFF2-40B4-BE49-F238E27FC236}">
                  <a16:creationId xmlns:a16="http://schemas.microsoft.com/office/drawing/2014/main" id="{CF078A46-5CD8-EA83-4169-AD4BFA9A3B5B}"/>
                </a:ext>
              </a:extLst>
            </p:cNvPr>
            <p:cNvSpPr/>
            <p:nvPr/>
          </p:nvSpPr>
          <p:spPr>
            <a:xfrm>
              <a:off x="3707400" y="4717650"/>
              <a:ext cx="87400" cy="77500"/>
            </a:xfrm>
            <a:custGeom>
              <a:avLst/>
              <a:gdLst/>
              <a:ahLst/>
              <a:cxnLst/>
              <a:rect l="l" t="t" r="r" b="b"/>
              <a:pathLst>
                <a:path w="3496" h="3100" extrusionOk="0">
                  <a:moveTo>
                    <a:pt x="1807" y="1"/>
                  </a:moveTo>
                  <a:cubicBezTo>
                    <a:pt x="1780" y="1"/>
                    <a:pt x="1754" y="1"/>
                    <a:pt x="1727" y="3"/>
                  </a:cubicBezTo>
                  <a:cubicBezTo>
                    <a:pt x="1072" y="22"/>
                    <a:pt x="473" y="499"/>
                    <a:pt x="295" y="1135"/>
                  </a:cubicBezTo>
                  <a:cubicBezTo>
                    <a:pt x="1" y="2202"/>
                    <a:pt x="900" y="3100"/>
                    <a:pt x="1850" y="3100"/>
                  </a:cubicBezTo>
                  <a:cubicBezTo>
                    <a:pt x="2167" y="3100"/>
                    <a:pt x="2490" y="3000"/>
                    <a:pt x="2775" y="2773"/>
                  </a:cubicBezTo>
                  <a:cubicBezTo>
                    <a:pt x="3290" y="2361"/>
                    <a:pt x="3496" y="1612"/>
                    <a:pt x="3262" y="1004"/>
                  </a:cubicBezTo>
                  <a:cubicBezTo>
                    <a:pt x="3037" y="421"/>
                    <a:pt x="2434" y="1"/>
                    <a:pt x="1807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742;p43">
              <a:extLst>
                <a:ext uri="{FF2B5EF4-FFF2-40B4-BE49-F238E27FC236}">
                  <a16:creationId xmlns:a16="http://schemas.microsoft.com/office/drawing/2014/main" id="{38CE18AB-23E6-8671-1895-F166443007FE}"/>
                </a:ext>
              </a:extLst>
            </p:cNvPr>
            <p:cNvSpPr/>
            <p:nvPr/>
          </p:nvSpPr>
          <p:spPr>
            <a:xfrm>
              <a:off x="3978900" y="4710225"/>
              <a:ext cx="3525" cy="54525"/>
            </a:xfrm>
            <a:custGeom>
              <a:avLst/>
              <a:gdLst/>
              <a:ahLst/>
              <a:cxnLst/>
              <a:rect l="l" t="t" r="r" b="b"/>
              <a:pathLst>
                <a:path w="141" h="2181" extrusionOk="0">
                  <a:moveTo>
                    <a:pt x="76" y="0"/>
                  </a:moveTo>
                  <a:cubicBezTo>
                    <a:pt x="59" y="0"/>
                    <a:pt x="42" y="10"/>
                    <a:pt x="38" y="28"/>
                  </a:cubicBezTo>
                  <a:cubicBezTo>
                    <a:pt x="0" y="206"/>
                    <a:pt x="28" y="403"/>
                    <a:pt x="28" y="581"/>
                  </a:cubicBezTo>
                  <a:lnTo>
                    <a:pt x="28" y="1123"/>
                  </a:lnTo>
                  <a:lnTo>
                    <a:pt x="28" y="1675"/>
                  </a:lnTo>
                  <a:lnTo>
                    <a:pt x="28" y="1966"/>
                  </a:lnTo>
                  <a:cubicBezTo>
                    <a:pt x="28" y="2040"/>
                    <a:pt x="10" y="2125"/>
                    <a:pt x="56" y="2181"/>
                  </a:cubicBezTo>
                  <a:lnTo>
                    <a:pt x="66" y="2181"/>
                  </a:lnTo>
                  <a:cubicBezTo>
                    <a:pt x="122" y="2125"/>
                    <a:pt x="103" y="2040"/>
                    <a:pt x="103" y="1966"/>
                  </a:cubicBezTo>
                  <a:lnTo>
                    <a:pt x="113" y="1675"/>
                  </a:lnTo>
                  <a:cubicBezTo>
                    <a:pt x="113" y="1488"/>
                    <a:pt x="131" y="1310"/>
                    <a:pt x="131" y="1123"/>
                  </a:cubicBezTo>
                  <a:lnTo>
                    <a:pt x="131" y="581"/>
                  </a:lnTo>
                  <a:cubicBezTo>
                    <a:pt x="122" y="403"/>
                    <a:pt x="141" y="206"/>
                    <a:pt x="122" y="28"/>
                  </a:cubicBezTo>
                  <a:cubicBezTo>
                    <a:pt x="113" y="10"/>
                    <a:pt x="9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743;p43">
              <a:extLst>
                <a:ext uri="{FF2B5EF4-FFF2-40B4-BE49-F238E27FC236}">
                  <a16:creationId xmlns:a16="http://schemas.microsoft.com/office/drawing/2014/main" id="{F12FE4C9-C04B-A8D1-18E0-FC563DFFB24B}"/>
                </a:ext>
              </a:extLst>
            </p:cNvPr>
            <p:cNvSpPr/>
            <p:nvPr/>
          </p:nvSpPr>
          <p:spPr>
            <a:xfrm>
              <a:off x="3540025" y="4644025"/>
              <a:ext cx="43750" cy="74350"/>
            </a:xfrm>
            <a:custGeom>
              <a:avLst/>
              <a:gdLst/>
              <a:ahLst/>
              <a:cxnLst/>
              <a:rect l="l" t="t" r="r" b="b"/>
              <a:pathLst>
                <a:path w="1750" h="2974" extrusionOk="0">
                  <a:moveTo>
                    <a:pt x="1694" y="0"/>
                  </a:moveTo>
                  <a:cubicBezTo>
                    <a:pt x="1123" y="47"/>
                    <a:pt x="655" y="440"/>
                    <a:pt x="384" y="936"/>
                  </a:cubicBezTo>
                  <a:cubicBezTo>
                    <a:pt x="225" y="1226"/>
                    <a:pt x="140" y="1563"/>
                    <a:pt x="94" y="1890"/>
                  </a:cubicBezTo>
                  <a:cubicBezTo>
                    <a:pt x="66" y="2068"/>
                    <a:pt x="47" y="2255"/>
                    <a:pt x="47" y="2433"/>
                  </a:cubicBezTo>
                  <a:cubicBezTo>
                    <a:pt x="38" y="2592"/>
                    <a:pt x="0" y="2817"/>
                    <a:pt x="56" y="2967"/>
                  </a:cubicBezTo>
                  <a:cubicBezTo>
                    <a:pt x="56" y="2971"/>
                    <a:pt x="59" y="2974"/>
                    <a:pt x="63" y="2974"/>
                  </a:cubicBezTo>
                  <a:cubicBezTo>
                    <a:pt x="68" y="2974"/>
                    <a:pt x="75" y="2971"/>
                    <a:pt x="84" y="2967"/>
                  </a:cubicBezTo>
                  <a:cubicBezTo>
                    <a:pt x="131" y="2845"/>
                    <a:pt x="112" y="2695"/>
                    <a:pt x="112" y="2564"/>
                  </a:cubicBezTo>
                  <a:cubicBezTo>
                    <a:pt x="131" y="2405"/>
                    <a:pt x="140" y="2255"/>
                    <a:pt x="150" y="2087"/>
                  </a:cubicBezTo>
                  <a:cubicBezTo>
                    <a:pt x="187" y="1741"/>
                    <a:pt x="253" y="1385"/>
                    <a:pt x="412" y="1067"/>
                  </a:cubicBezTo>
                  <a:cubicBezTo>
                    <a:pt x="655" y="571"/>
                    <a:pt x="1114" y="131"/>
                    <a:pt x="1694" y="84"/>
                  </a:cubicBezTo>
                  <a:cubicBezTo>
                    <a:pt x="1699" y="86"/>
                    <a:pt x="1703" y="87"/>
                    <a:pt x="1707" y="87"/>
                  </a:cubicBezTo>
                  <a:cubicBezTo>
                    <a:pt x="1750" y="87"/>
                    <a:pt x="1745" y="0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744;p43">
              <a:extLst>
                <a:ext uri="{FF2B5EF4-FFF2-40B4-BE49-F238E27FC236}">
                  <a16:creationId xmlns:a16="http://schemas.microsoft.com/office/drawing/2014/main" id="{4B6F804D-04E8-538D-8826-EE5220C65B26}"/>
                </a:ext>
              </a:extLst>
            </p:cNvPr>
            <p:cNvSpPr/>
            <p:nvPr/>
          </p:nvSpPr>
          <p:spPr>
            <a:xfrm>
              <a:off x="3596400" y="4638625"/>
              <a:ext cx="344350" cy="34175"/>
            </a:xfrm>
            <a:custGeom>
              <a:avLst/>
              <a:gdLst/>
              <a:ahLst/>
              <a:cxnLst/>
              <a:rect l="l" t="t" r="r" b="b"/>
              <a:pathLst>
                <a:path w="13774" h="1367" extrusionOk="0">
                  <a:moveTo>
                    <a:pt x="3191" y="1"/>
                  </a:moveTo>
                  <a:cubicBezTo>
                    <a:pt x="2143" y="1"/>
                    <a:pt x="1086" y="10"/>
                    <a:pt x="47" y="85"/>
                  </a:cubicBezTo>
                  <a:cubicBezTo>
                    <a:pt x="0" y="85"/>
                    <a:pt x="0" y="151"/>
                    <a:pt x="47" y="151"/>
                  </a:cubicBezTo>
                  <a:cubicBezTo>
                    <a:pt x="1008" y="131"/>
                    <a:pt x="1971" y="118"/>
                    <a:pt x="2933" y="118"/>
                  </a:cubicBezTo>
                  <a:cubicBezTo>
                    <a:pt x="5616" y="118"/>
                    <a:pt x="8300" y="220"/>
                    <a:pt x="10958" y="572"/>
                  </a:cubicBezTo>
                  <a:cubicBezTo>
                    <a:pt x="11894" y="703"/>
                    <a:pt x="12830" y="899"/>
                    <a:pt x="13663" y="1358"/>
                  </a:cubicBezTo>
                  <a:cubicBezTo>
                    <a:pt x="13672" y="1364"/>
                    <a:pt x="13681" y="1366"/>
                    <a:pt x="13690" y="1366"/>
                  </a:cubicBezTo>
                  <a:cubicBezTo>
                    <a:pt x="13737" y="1366"/>
                    <a:pt x="13774" y="1296"/>
                    <a:pt x="13719" y="1264"/>
                  </a:cubicBezTo>
                  <a:cubicBezTo>
                    <a:pt x="12998" y="862"/>
                    <a:pt x="12203" y="656"/>
                    <a:pt x="11379" y="525"/>
                  </a:cubicBezTo>
                  <a:cubicBezTo>
                    <a:pt x="10519" y="385"/>
                    <a:pt x="9639" y="319"/>
                    <a:pt x="8759" y="244"/>
                  </a:cubicBezTo>
                  <a:cubicBezTo>
                    <a:pt x="6916" y="94"/>
                    <a:pt x="5054" y="10"/>
                    <a:pt x="3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745;p43">
              <a:extLst>
                <a:ext uri="{FF2B5EF4-FFF2-40B4-BE49-F238E27FC236}">
                  <a16:creationId xmlns:a16="http://schemas.microsoft.com/office/drawing/2014/main" id="{F03AB446-25D9-2C8D-33D3-DA3A510B9834}"/>
                </a:ext>
              </a:extLst>
            </p:cNvPr>
            <p:cNvSpPr/>
            <p:nvPr/>
          </p:nvSpPr>
          <p:spPr>
            <a:xfrm>
              <a:off x="3727775" y="4836075"/>
              <a:ext cx="202850" cy="204350"/>
            </a:xfrm>
            <a:custGeom>
              <a:avLst/>
              <a:gdLst/>
              <a:ahLst/>
              <a:cxnLst/>
              <a:rect l="l" t="t" r="r" b="b"/>
              <a:pathLst>
                <a:path w="8114" h="8174" extrusionOk="0">
                  <a:moveTo>
                    <a:pt x="8060" y="0"/>
                  </a:moveTo>
                  <a:cubicBezTo>
                    <a:pt x="8041" y="0"/>
                    <a:pt x="8022" y="12"/>
                    <a:pt x="8015" y="38"/>
                  </a:cubicBezTo>
                  <a:cubicBezTo>
                    <a:pt x="7575" y="1536"/>
                    <a:pt x="6901" y="2949"/>
                    <a:pt x="5937" y="4174"/>
                  </a:cubicBezTo>
                  <a:cubicBezTo>
                    <a:pt x="4992" y="5382"/>
                    <a:pt x="3813" y="6374"/>
                    <a:pt x="2475" y="7103"/>
                  </a:cubicBezTo>
                  <a:cubicBezTo>
                    <a:pt x="1708" y="7525"/>
                    <a:pt x="884" y="7833"/>
                    <a:pt x="42" y="8105"/>
                  </a:cubicBezTo>
                  <a:cubicBezTo>
                    <a:pt x="0" y="8113"/>
                    <a:pt x="18" y="8173"/>
                    <a:pt x="55" y="8173"/>
                  </a:cubicBezTo>
                  <a:cubicBezTo>
                    <a:pt x="60" y="8173"/>
                    <a:pt x="65" y="8172"/>
                    <a:pt x="70" y="8170"/>
                  </a:cubicBezTo>
                  <a:cubicBezTo>
                    <a:pt x="1577" y="7833"/>
                    <a:pt x="3008" y="7057"/>
                    <a:pt x="4206" y="6093"/>
                  </a:cubicBezTo>
                  <a:cubicBezTo>
                    <a:pt x="5441" y="5110"/>
                    <a:pt x="6452" y="3884"/>
                    <a:pt x="7182" y="2490"/>
                  </a:cubicBezTo>
                  <a:cubicBezTo>
                    <a:pt x="7594" y="1723"/>
                    <a:pt x="7902" y="899"/>
                    <a:pt x="8108" y="57"/>
                  </a:cubicBezTo>
                  <a:cubicBezTo>
                    <a:pt x="8114" y="24"/>
                    <a:pt x="8087" y="0"/>
                    <a:pt x="806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746;p43">
              <a:extLst>
                <a:ext uri="{FF2B5EF4-FFF2-40B4-BE49-F238E27FC236}">
                  <a16:creationId xmlns:a16="http://schemas.microsoft.com/office/drawing/2014/main" id="{DD3C90C6-E3B6-E80F-F9FB-2553AE7BE031}"/>
                </a:ext>
              </a:extLst>
            </p:cNvPr>
            <p:cNvSpPr/>
            <p:nvPr/>
          </p:nvSpPr>
          <p:spPr>
            <a:xfrm>
              <a:off x="3766650" y="4869800"/>
              <a:ext cx="128825" cy="137750"/>
            </a:xfrm>
            <a:custGeom>
              <a:avLst/>
              <a:gdLst/>
              <a:ahLst/>
              <a:cxnLst/>
              <a:rect l="l" t="t" r="r" b="b"/>
              <a:pathLst>
                <a:path w="5153" h="5510" extrusionOk="0">
                  <a:moveTo>
                    <a:pt x="5100" y="0"/>
                  </a:moveTo>
                  <a:cubicBezTo>
                    <a:pt x="5088" y="0"/>
                    <a:pt x="5078" y="6"/>
                    <a:pt x="5075" y="18"/>
                  </a:cubicBezTo>
                  <a:cubicBezTo>
                    <a:pt x="4869" y="449"/>
                    <a:pt x="4691" y="907"/>
                    <a:pt x="4438" y="1328"/>
                  </a:cubicBezTo>
                  <a:cubicBezTo>
                    <a:pt x="4195" y="1777"/>
                    <a:pt x="3914" y="2199"/>
                    <a:pt x="3596" y="2592"/>
                  </a:cubicBezTo>
                  <a:cubicBezTo>
                    <a:pt x="2988" y="3368"/>
                    <a:pt x="2267" y="4042"/>
                    <a:pt x="1472" y="4613"/>
                  </a:cubicBezTo>
                  <a:cubicBezTo>
                    <a:pt x="1013" y="4940"/>
                    <a:pt x="536" y="5221"/>
                    <a:pt x="31" y="5455"/>
                  </a:cubicBezTo>
                  <a:cubicBezTo>
                    <a:pt x="1" y="5470"/>
                    <a:pt x="19" y="5510"/>
                    <a:pt x="47" y="5510"/>
                  </a:cubicBezTo>
                  <a:cubicBezTo>
                    <a:pt x="54" y="5510"/>
                    <a:pt x="61" y="5507"/>
                    <a:pt x="68" y="5502"/>
                  </a:cubicBezTo>
                  <a:cubicBezTo>
                    <a:pt x="1884" y="4678"/>
                    <a:pt x="3409" y="3275"/>
                    <a:pt x="4429" y="1562"/>
                  </a:cubicBezTo>
                  <a:cubicBezTo>
                    <a:pt x="4710" y="1094"/>
                    <a:pt x="4991" y="580"/>
                    <a:pt x="5140" y="46"/>
                  </a:cubicBezTo>
                  <a:cubicBezTo>
                    <a:pt x="5153" y="21"/>
                    <a:pt x="5124" y="0"/>
                    <a:pt x="510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747;p43">
              <a:extLst>
                <a:ext uri="{FF2B5EF4-FFF2-40B4-BE49-F238E27FC236}">
                  <a16:creationId xmlns:a16="http://schemas.microsoft.com/office/drawing/2014/main" id="{6F3227CE-73BB-4ACC-089F-A18CEC6B5F5E}"/>
                </a:ext>
              </a:extLst>
            </p:cNvPr>
            <p:cNvSpPr/>
            <p:nvPr/>
          </p:nvSpPr>
          <p:spPr>
            <a:xfrm>
              <a:off x="3742300" y="4729650"/>
              <a:ext cx="9925" cy="9575"/>
            </a:xfrm>
            <a:custGeom>
              <a:avLst/>
              <a:gdLst/>
              <a:ahLst/>
              <a:cxnLst/>
              <a:rect l="l" t="t" r="r" b="b"/>
              <a:pathLst>
                <a:path w="397" h="383" extrusionOk="0">
                  <a:moveTo>
                    <a:pt x="247" y="0"/>
                  </a:moveTo>
                  <a:cubicBezTo>
                    <a:pt x="163" y="0"/>
                    <a:pt x="78" y="47"/>
                    <a:pt x="50" y="112"/>
                  </a:cubicBezTo>
                  <a:cubicBezTo>
                    <a:pt x="1" y="229"/>
                    <a:pt x="39" y="382"/>
                    <a:pt x="153" y="382"/>
                  </a:cubicBezTo>
                  <a:cubicBezTo>
                    <a:pt x="168" y="382"/>
                    <a:pt x="183" y="380"/>
                    <a:pt x="200" y="374"/>
                  </a:cubicBezTo>
                  <a:cubicBezTo>
                    <a:pt x="247" y="365"/>
                    <a:pt x="303" y="337"/>
                    <a:pt x="340" y="300"/>
                  </a:cubicBezTo>
                  <a:cubicBezTo>
                    <a:pt x="378" y="271"/>
                    <a:pt x="397" y="225"/>
                    <a:pt x="397" y="159"/>
                  </a:cubicBezTo>
                  <a:cubicBezTo>
                    <a:pt x="397" y="84"/>
                    <a:pt x="331" y="9"/>
                    <a:pt x="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748;p43">
              <a:extLst>
                <a:ext uri="{FF2B5EF4-FFF2-40B4-BE49-F238E27FC236}">
                  <a16:creationId xmlns:a16="http://schemas.microsoft.com/office/drawing/2014/main" id="{F0176556-13B8-629C-2736-B30BF2F7DEF0}"/>
                </a:ext>
              </a:extLst>
            </p:cNvPr>
            <p:cNvSpPr/>
            <p:nvPr/>
          </p:nvSpPr>
          <p:spPr>
            <a:xfrm>
              <a:off x="3729975" y="4743200"/>
              <a:ext cx="6350" cy="6900"/>
            </a:xfrm>
            <a:custGeom>
              <a:avLst/>
              <a:gdLst/>
              <a:ahLst/>
              <a:cxnLst/>
              <a:rect l="l" t="t" r="r" b="b"/>
              <a:pathLst>
                <a:path w="254" h="276" extrusionOk="0">
                  <a:moveTo>
                    <a:pt x="131" y="1"/>
                  </a:moveTo>
                  <a:cubicBezTo>
                    <a:pt x="118" y="1"/>
                    <a:pt x="105" y="3"/>
                    <a:pt x="94" y="10"/>
                  </a:cubicBezTo>
                  <a:cubicBezTo>
                    <a:pt x="47" y="29"/>
                    <a:pt x="1" y="76"/>
                    <a:pt x="1" y="132"/>
                  </a:cubicBezTo>
                  <a:cubicBezTo>
                    <a:pt x="1" y="204"/>
                    <a:pt x="50" y="275"/>
                    <a:pt x="111" y="275"/>
                  </a:cubicBezTo>
                  <a:cubicBezTo>
                    <a:pt x="130" y="275"/>
                    <a:pt x="149" y="269"/>
                    <a:pt x="169" y="253"/>
                  </a:cubicBezTo>
                  <a:cubicBezTo>
                    <a:pt x="207" y="225"/>
                    <a:pt x="225" y="207"/>
                    <a:pt x="235" y="169"/>
                  </a:cubicBezTo>
                  <a:cubicBezTo>
                    <a:pt x="253" y="132"/>
                    <a:pt x="253" y="104"/>
                    <a:pt x="235" y="66"/>
                  </a:cubicBezTo>
                  <a:cubicBezTo>
                    <a:pt x="220" y="31"/>
                    <a:pt x="174" y="1"/>
                    <a:pt x="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749;p43">
              <a:extLst>
                <a:ext uri="{FF2B5EF4-FFF2-40B4-BE49-F238E27FC236}">
                  <a16:creationId xmlns:a16="http://schemas.microsoft.com/office/drawing/2014/main" id="{544E6A8A-6605-22E0-11FE-E4B43EACAB90}"/>
                </a:ext>
              </a:extLst>
            </p:cNvPr>
            <p:cNvSpPr/>
            <p:nvPr/>
          </p:nvSpPr>
          <p:spPr>
            <a:xfrm>
              <a:off x="3803200" y="4255275"/>
              <a:ext cx="41425" cy="86750"/>
            </a:xfrm>
            <a:custGeom>
              <a:avLst/>
              <a:gdLst/>
              <a:ahLst/>
              <a:cxnLst/>
              <a:rect l="l" t="t" r="r" b="b"/>
              <a:pathLst>
                <a:path w="1657" h="3470" extrusionOk="0">
                  <a:moveTo>
                    <a:pt x="1479" y="0"/>
                  </a:moveTo>
                  <a:cubicBezTo>
                    <a:pt x="1453" y="0"/>
                    <a:pt x="1430" y="10"/>
                    <a:pt x="1414" y="35"/>
                  </a:cubicBezTo>
                  <a:cubicBezTo>
                    <a:pt x="665" y="1008"/>
                    <a:pt x="160" y="2178"/>
                    <a:pt x="1" y="3394"/>
                  </a:cubicBezTo>
                  <a:cubicBezTo>
                    <a:pt x="120" y="3446"/>
                    <a:pt x="271" y="3469"/>
                    <a:pt x="422" y="3469"/>
                  </a:cubicBezTo>
                  <a:cubicBezTo>
                    <a:pt x="518" y="3469"/>
                    <a:pt x="615" y="3459"/>
                    <a:pt x="702" y="3441"/>
                  </a:cubicBezTo>
                  <a:cubicBezTo>
                    <a:pt x="702" y="2374"/>
                    <a:pt x="1002" y="1307"/>
                    <a:pt x="1554" y="400"/>
                  </a:cubicBezTo>
                  <a:cubicBezTo>
                    <a:pt x="1601" y="316"/>
                    <a:pt x="1657" y="222"/>
                    <a:pt x="1638" y="128"/>
                  </a:cubicBezTo>
                  <a:cubicBezTo>
                    <a:pt x="1618" y="62"/>
                    <a:pt x="1542" y="0"/>
                    <a:pt x="14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750;p43">
              <a:extLst>
                <a:ext uri="{FF2B5EF4-FFF2-40B4-BE49-F238E27FC236}">
                  <a16:creationId xmlns:a16="http://schemas.microsoft.com/office/drawing/2014/main" id="{0403713D-21AA-3694-5BDA-8406CDB1A5BF}"/>
                </a:ext>
              </a:extLst>
            </p:cNvPr>
            <p:cNvSpPr/>
            <p:nvPr/>
          </p:nvSpPr>
          <p:spPr>
            <a:xfrm>
              <a:off x="3825200" y="4216875"/>
              <a:ext cx="47050" cy="48100"/>
            </a:xfrm>
            <a:custGeom>
              <a:avLst/>
              <a:gdLst/>
              <a:ahLst/>
              <a:cxnLst/>
              <a:rect l="l" t="t" r="r" b="b"/>
              <a:pathLst>
                <a:path w="1882" h="1924" extrusionOk="0">
                  <a:moveTo>
                    <a:pt x="1127" y="1"/>
                  </a:moveTo>
                  <a:cubicBezTo>
                    <a:pt x="970" y="1"/>
                    <a:pt x="808" y="46"/>
                    <a:pt x="665" y="120"/>
                  </a:cubicBezTo>
                  <a:cubicBezTo>
                    <a:pt x="421" y="251"/>
                    <a:pt x="206" y="457"/>
                    <a:pt x="103" y="719"/>
                  </a:cubicBezTo>
                  <a:cubicBezTo>
                    <a:pt x="0" y="972"/>
                    <a:pt x="0" y="1281"/>
                    <a:pt x="141" y="1524"/>
                  </a:cubicBezTo>
                  <a:cubicBezTo>
                    <a:pt x="293" y="1803"/>
                    <a:pt x="541" y="1924"/>
                    <a:pt x="801" y="1924"/>
                  </a:cubicBezTo>
                  <a:cubicBezTo>
                    <a:pt x="1098" y="1924"/>
                    <a:pt x="1410" y="1765"/>
                    <a:pt x="1610" y="1505"/>
                  </a:cubicBezTo>
                  <a:cubicBezTo>
                    <a:pt x="1806" y="1234"/>
                    <a:pt x="1881" y="878"/>
                    <a:pt x="1797" y="570"/>
                  </a:cubicBezTo>
                  <a:cubicBezTo>
                    <a:pt x="1750" y="392"/>
                    <a:pt x="1657" y="223"/>
                    <a:pt x="1516" y="120"/>
                  </a:cubicBezTo>
                  <a:cubicBezTo>
                    <a:pt x="1402" y="37"/>
                    <a:pt x="1266" y="1"/>
                    <a:pt x="1127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751;p43">
              <a:extLst>
                <a:ext uri="{FF2B5EF4-FFF2-40B4-BE49-F238E27FC236}">
                  <a16:creationId xmlns:a16="http://schemas.microsoft.com/office/drawing/2014/main" id="{C67F8A9B-39BA-A840-05E2-CBB71A7678F3}"/>
                </a:ext>
              </a:extLst>
            </p:cNvPr>
            <p:cNvSpPr/>
            <p:nvPr/>
          </p:nvSpPr>
          <p:spPr>
            <a:xfrm>
              <a:off x="3832925" y="4232125"/>
              <a:ext cx="35800" cy="28275"/>
            </a:xfrm>
            <a:custGeom>
              <a:avLst/>
              <a:gdLst/>
              <a:ahLst/>
              <a:cxnLst/>
              <a:rect l="l" t="t" r="r" b="b"/>
              <a:pathLst>
                <a:path w="1432" h="1131" extrusionOk="0">
                  <a:moveTo>
                    <a:pt x="1296" y="1"/>
                  </a:moveTo>
                  <a:cubicBezTo>
                    <a:pt x="1273" y="1"/>
                    <a:pt x="1248" y="23"/>
                    <a:pt x="1254" y="53"/>
                  </a:cubicBezTo>
                  <a:cubicBezTo>
                    <a:pt x="1338" y="362"/>
                    <a:pt x="1207" y="727"/>
                    <a:pt x="936" y="914"/>
                  </a:cubicBezTo>
                  <a:cubicBezTo>
                    <a:pt x="807" y="1000"/>
                    <a:pt x="655" y="1046"/>
                    <a:pt x="501" y="1046"/>
                  </a:cubicBezTo>
                  <a:cubicBezTo>
                    <a:pt x="487" y="1046"/>
                    <a:pt x="473" y="1046"/>
                    <a:pt x="459" y="1045"/>
                  </a:cubicBezTo>
                  <a:cubicBezTo>
                    <a:pt x="374" y="1045"/>
                    <a:pt x="300" y="1017"/>
                    <a:pt x="215" y="989"/>
                  </a:cubicBezTo>
                  <a:cubicBezTo>
                    <a:pt x="169" y="970"/>
                    <a:pt x="131" y="951"/>
                    <a:pt x="94" y="923"/>
                  </a:cubicBezTo>
                  <a:cubicBezTo>
                    <a:pt x="79" y="916"/>
                    <a:pt x="57" y="902"/>
                    <a:pt x="35" y="902"/>
                  </a:cubicBezTo>
                  <a:cubicBezTo>
                    <a:pt x="30" y="902"/>
                    <a:pt x="24" y="903"/>
                    <a:pt x="19" y="905"/>
                  </a:cubicBezTo>
                  <a:lnTo>
                    <a:pt x="0" y="914"/>
                  </a:lnTo>
                  <a:cubicBezTo>
                    <a:pt x="0" y="980"/>
                    <a:pt x="131" y="1036"/>
                    <a:pt x="187" y="1064"/>
                  </a:cubicBezTo>
                  <a:cubicBezTo>
                    <a:pt x="271" y="1101"/>
                    <a:pt x="365" y="1129"/>
                    <a:pt x="449" y="1129"/>
                  </a:cubicBezTo>
                  <a:cubicBezTo>
                    <a:pt x="465" y="1130"/>
                    <a:pt x="480" y="1130"/>
                    <a:pt x="496" y="1130"/>
                  </a:cubicBezTo>
                  <a:cubicBezTo>
                    <a:pt x="669" y="1130"/>
                    <a:pt x="847" y="1083"/>
                    <a:pt x="1001" y="980"/>
                  </a:cubicBezTo>
                  <a:cubicBezTo>
                    <a:pt x="1291" y="774"/>
                    <a:pt x="1432" y="381"/>
                    <a:pt x="1329" y="25"/>
                  </a:cubicBezTo>
                  <a:cubicBezTo>
                    <a:pt x="1322" y="8"/>
                    <a:pt x="1309" y="1"/>
                    <a:pt x="129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752;p43">
              <a:extLst>
                <a:ext uri="{FF2B5EF4-FFF2-40B4-BE49-F238E27FC236}">
                  <a16:creationId xmlns:a16="http://schemas.microsoft.com/office/drawing/2014/main" id="{1A5FB397-6469-9EE2-3643-C3BE82FBB38D}"/>
                </a:ext>
              </a:extLst>
            </p:cNvPr>
            <p:cNvSpPr/>
            <p:nvPr/>
          </p:nvSpPr>
          <p:spPr>
            <a:xfrm>
              <a:off x="3588900" y="4325950"/>
              <a:ext cx="379500" cy="276200"/>
            </a:xfrm>
            <a:custGeom>
              <a:avLst/>
              <a:gdLst/>
              <a:ahLst/>
              <a:cxnLst/>
              <a:rect l="l" t="t" r="r" b="b"/>
              <a:pathLst>
                <a:path w="15180" h="11048" extrusionOk="0">
                  <a:moveTo>
                    <a:pt x="8193" y="0"/>
                  </a:moveTo>
                  <a:cubicBezTo>
                    <a:pt x="6763" y="0"/>
                    <a:pt x="5328" y="370"/>
                    <a:pt x="4053" y="1007"/>
                  </a:cubicBezTo>
                  <a:cubicBezTo>
                    <a:pt x="2930" y="1569"/>
                    <a:pt x="1919" y="2336"/>
                    <a:pt x="1180" y="3328"/>
                  </a:cubicBezTo>
                  <a:cubicBezTo>
                    <a:pt x="441" y="4320"/>
                    <a:pt x="1" y="5536"/>
                    <a:pt x="57" y="6762"/>
                  </a:cubicBezTo>
                  <a:cubicBezTo>
                    <a:pt x="76" y="7389"/>
                    <a:pt x="254" y="7997"/>
                    <a:pt x="544" y="8568"/>
                  </a:cubicBezTo>
                  <a:cubicBezTo>
                    <a:pt x="806" y="9055"/>
                    <a:pt x="1068" y="9410"/>
                    <a:pt x="1517" y="9747"/>
                  </a:cubicBezTo>
                  <a:cubicBezTo>
                    <a:pt x="1975" y="10103"/>
                    <a:pt x="3098" y="10449"/>
                    <a:pt x="3669" y="10571"/>
                  </a:cubicBezTo>
                  <a:cubicBezTo>
                    <a:pt x="5063" y="10852"/>
                    <a:pt x="6149" y="10898"/>
                    <a:pt x="7571" y="10992"/>
                  </a:cubicBezTo>
                  <a:cubicBezTo>
                    <a:pt x="8111" y="11025"/>
                    <a:pt x="8647" y="11047"/>
                    <a:pt x="9178" y="11047"/>
                  </a:cubicBezTo>
                  <a:cubicBezTo>
                    <a:pt x="10598" y="11047"/>
                    <a:pt x="11984" y="10889"/>
                    <a:pt x="13326" y="10365"/>
                  </a:cubicBezTo>
                  <a:cubicBezTo>
                    <a:pt x="13879" y="10159"/>
                    <a:pt x="14534" y="9747"/>
                    <a:pt x="14842" y="9261"/>
                  </a:cubicBezTo>
                  <a:cubicBezTo>
                    <a:pt x="15104" y="8821"/>
                    <a:pt x="15142" y="8288"/>
                    <a:pt x="15161" y="7782"/>
                  </a:cubicBezTo>
                  <a:cubicBezTo>
                    <a:pt x="15179" y="6182"/>
                    <a:pt x="14964" y="4516"/>
                    <a:pt x="14141" y="3141"/>
                  </a:cubicBezTo>
                  <a:cubicBezTo>
                    <a:pt x="13167" y="1541"/>
                    <a:pt x="11427" y="464"/>
                    <a:pt x="9565" y="118"/>
                  </a:cubicBezTo>
                  <a:cubicBezTo>
                    <a:pt x="9112" y="38"/>
                    <a:pt x="8653" y="0"/>
                    <a:pt x="8193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753;p43">
              <a:extLst>
                <a:ext uri="{FF2B5EF4-FFF2-40B4-BE49-F238E27FC236}">
                  <a16:creationId xmlns:a16="http://schemas.microsoft.com/office/drawing/2014/main" id="{57750753-8B62-37F0-5900-BEBDAD51E551}"/>
                </a:ext>
              </a:extLst>
            </p:cNvPr>
            <p:cNvSpPr/>
            <p:nvPr/>
          </p:nvSpPr>
          <p:spPr>
            <a:xfrm>
              <a:off x="3645750" y="4388125"/>
              <a:ext cx="272575" cy="170375"/>
            </a:xfrm>
            <a:custGeom>
              <a:avLst/>
              <a:gdLst/>
              <a:ahLst/>
              <a:cxnLst/>
              <a:rect l="l" t="t" r="r" b="b"/>
              <a:pathLst>
                <a:path w="10903" h="6815" extrusionOk="0">
                  <a:moveTo>
                    <a:pt x="5206" y="1"/>
                  </a:moveTo>
                  <a:cubicBezTo>
                    <a:pt x="4235" y="1"/>
                    <a:pt x="3260" y="63"/>
                    <a:pt x="2293" y="148"/>
                  </a:cubicBezTo>
                  <a:cubicBezTo>
                    <a:pt x="1807" y="195"/>
                    <a:pt x="1283" y="251"/>
                    <a:pt x="927" y="588"/>
                  </a:cubicBezTo>
                  <a:cubicBezTo>
                    <a:pt x="609" y="897"/>
                    <a:pt x="497" y="1327"/>
                    <a:pt x="413" y="1749"/>
                  </a:cubicBezTo>
                  <a:cubicBezTo>
                    <a:pt x="207" y="2731"/>
                    <a:pt x="76" y="3751"/>
                    <a:pt x="29" y="4762"/>
                  </a:cubicBezTo>
                  <a:cubicBezTo>
                    <a:pt x="1" y="5183"/>
                    <a:pt x="48" y="5716"/>
                    <a:pt x="422" y="6006"/>
                  </a:cubicBezTo>
                  <a:cubicBezTo>
                    <a:pt x="778" y="6268"/>
                    <a:pt x="1433" y="6259"/>
                    <a:pt x="1854" y="6315"/>
                  </a:cubicBezTo>
                  <a:cubicBezTo>
                    <a:pt x="3098" y="6502"/>
                    <a:pt x="4352" y="6643"/>
                    <a:pt x="5616" y="6736"/>
                  </a:cubicBezTo>
                  <a:cubicBezTo>
                    <a:pt x="6270" y="6780"/>
                    <a:pt x="6929" y="6815"/>
                    <a:pt x="7587" y="6815"/>
                  </a:cubicBezTo>
                  <a:cubicBezTo>
                    <a:pt x="7926" y="6815"/>
                    <a:pt x="8264" y="6805"/>
                    <a:pt x="8601" y="6783"/>
                  </a:cubicBezTo>
                  <a:cubicBezTo>
                    <a:pt x="9059" y="6755"/>
                    <a:pt x="9536" y="6689"/>
                    <a:pt x="9901" y="6409"/>
                  </a:cubicBezTo>
                  <a:cubicBezTo>
                    <a:pt x="10351" y="6044"/>
                    <a:pt x="10510" y="5417"/>
                    <a:pt x="10603" y="4827"/>
                  </a:cubicBezTo>
                  <a:cubicBezTo>
                    <a:pt x="10744" y="3994"/>
                    <a:pt x="10837" y="3162"/>
                    <a:pt x="10884" y="2319"/>
                  </a:cubicBezTo>
                  <a:cubicBezTo>
                    <a:pt x="10903" y="1908"/>
                    <a:pt x="10903" y="1449"/>
                    <a:pt x="10641" y="1122"/>
                  </a:cubicBezTo>
                  <a:cubicBezTo>
                    <a:pt x="10453" y="888"/>
                    <a:pt x="10154" y="766"/>
                    <a:pt x="9873" y="672"/>
                  </a:cubicBezTo>
                  <a:cubicBezTo>
                    <a:pt x="8370" y="167"/>
                    <a:pt x="6794" y="1"/>
                    <a:pt x="5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754;p43">
              <a:extLst>
                <a:ext uri="{FF2B5EF4-FFF2-40B4-BE49-F238E27FC236}">
                  <a16:creationId xmlns:a16="http://schemas.microsoft.com/office/drawing/2014/main" id="{682C7578-F30F-9A07-4895-CA82EC31B01A}"/>
                </a:ext>
              </a:extLst>
            </p:cNvPr>
            <p:cNvSpPr/>
            <p:nvPr/>
          </p:nvSpPr>
          <p:spPr>
            <a:xfrm>
              <a:off x="3694900" y="4432450"/>
              <a:ext cx="54275" cy="38725"/>
            </a:xfrm>
            <a:custGeom>
              <a:avLst/>
              <a:gdLst/>
              <a:ahLst/>
              <a:cxnLst/>
              <a:rect l="l" t="t" r="r" b="b"/>
              <a:pathLst>
                <a:path w="2171" h="1549" extrusionOk="0">
                  <a:moveTo>
                    <a:pt x="1166" y="0"/>
                  </a:moveTo>
                  <a:cubicBezTo>
                    <a:pt x="891" y="0"/>
                    <a:pt x="630" y="151"/>
                    <a:pt x="449" y="341"/>
                  </a:cubicBezTo>
                  <a:cubicBezTo>
                    <a:pt x="225" y="574"/>
                    <a:pt x="94" y="893"/>
                    <a:pt x="19" y="1211"/>
                  </a:cubicBezTo>
                  <a:cubicBezTo>
                    <a:pt x="0" y="1254"/>
                    <a:pt x="43" y="1289"/>
                    <a:pt x="82" y="1289"/>
                  </a:cubicBezTo>
                  <a:cubicBezTo>
                    <a:pt x="102" y="1289"/>
                    <a:pt x="121" y="1280"/>
                    <a:pt x="131" y="1258"/>
                  </a:cubicBezTo>
                  <a:cubicBezTo>
                    <a:pt x="318" y="838"/>
                    <a:pt x="565" y="224"/>
                    <a:pt x="1090" y="224"/>
                  </a:cubicBezTo>
                  <a:cubicBezTo>
                    <a:pt x="1116" y="224"/>
                    <a:pt x="1142" y="225"/>
                    <a:pt x="1170" y="228"/>
                  </a:cubicBezTo>
                  <a:cubicBezTo>
                    <a:pt x="1394" y="247"/>
                    <a:pt x="1581" y="415"/>
                    <a:pt x="1684" y="612"/>
                  </a:cubicBezTo>
                  <a:cubicBezTo>
                    <a:pt x="1741" y="724"/>
                    <a:pt x="1778" y="865"/>
                    <a:pt x="1806" y="996"/>
                  </a:cubicBezTo>
                  <a:cubicBezTo>
                    <a:pt x="1815" y="1136"/>
                    <a:pt x="1806" y="1286"/>
                    <a:pt x="1815" y="1426"/>
                  </a:cubicBezTo>
                  <a:cubicBezTo>
                    <a:pt x="1815" y="1501"/>
                    <a:pt x="1884" y="1549"/>
                    <a:pt x="1947" y="1549"/>
                  </a:cubicBezTo>
                  <a:cubicBezTo>
                    <a:pt x="1993" y="1549"/>
                    <a:pt x="2037" y="1523"/>
                    <a:pt x="2049" y="1463"/>
                  </a:cubicBezTo>
                  <a:cubicBezTo>
                    <a:pt x="2171" y="893"/>
                    <a:pt x="1900" y="60"/>
                    <a:pt x="1235" y="4"/>
                  </a:cubicBezTo>
                  <a:cubicBezTo>
                    <a:pt x="1212" y="1"/>
                    <a:pt x="1189" y="0"/>
                    <a:pt x="1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755;p43">
              <a:extLst>
                <a:ext uri="{FF2B5EF4-FFF2-40B4-BE49-F238E27FC236}">
                  <a16:creationId xmlns:a16="http://schemas.microsoft.com/office/drawing/2014/main" id="{58C5B030-E3B4-ABF4-6DEC-CB928F68B5DC}"/>
                </a:ext>
              </a:extLst>
            </p:cNvPr>
            <p:cNvSpPr/>
            <p:nvPr/>
          </p:nvSpPr>
          <p:spPr>
            <a:xfrm>
              <a:off x="3795250" y="4438525"/>
              <a:ext cx="59200" cy="39375"/>
            </a:xfrm>
            <a:custGeom>
              <a:avLst/>
              <a:gdLst/>
              <a:ahLst/>
              <a:cxnLst/>
              <a:rect l="l" t="t" r="r" b="b"/>
              <a:pathLst>
                <a:path w="2368" h="1575" extrusionOk="0">
                  <a:moveTo>
                    <a:pt x="1187" y="1"/>
                  </a:moveTo>
                  <a:cubicBezTo>
                    <a:pt x="848" y="1"/>
                    <a:pt x="513" y="152"/>
                    <a:pt x="291" y="434"/>
                  </a:cubicBezTo>
                  <a:cubicBezTo>
                    <a:pt x="122" y="659"/>
                    <a:pt x="0" y="987"/>
                    <a:pt x="85" y="1267"/>
                  </a:cubicBezTo>
                  <a:cubicBezTo>
                    <a:pt x="93" y="1303"/>
                    <a:pt x="118" y="1318"/>
                    <a:pt x="147" y="1318"/>
                  </a:cubicBezTo>
                  <a:cubicBezTo>
                    <a:pt x="186" y="1318"/>
                    <a:pt x="229" y="1288"/>
                    <a:pt x="234" y="1239"/>
                  </a:cubicBezTo>
                  <a:cubicBezTo>
                    <a:pt x="262" y="958"/>
                    <a:pt x="319" y="696"/>
                    <a:pt x="515" y="481"/>
                  </a:cubicBezTo>
                  <a:cubicBezTo>
                    <a:pt x="689" y="299"/>
                    <a:pt x="928" y="205"/>
                    <a:pt x="1176" y="205"/>
                  </a:cubicBezTo>
                  <a:cubicBezTo>
                    <a:pt x="1208" y="205"/>
                    <a:pt x="1241" y="207"/>
                    <a:pt x="1273" y="210"/>
                  </a:cubicBezTo>
                  <a:cubicBezTo>
                    <a:pt x="1554" y="247"/>
                    <a:pt x="1816" y="397"/>
                    <a:pt x="1956" y="650"/>
                  </a:cubicBezTo>
                  <a:cubicBezTo>
                    <a:pt x="2022" y="762"/>
                    <a:pt x="2069" y="893"/>
                    <a:pt x="2087" y="1033"/>
                  </a:cubicBezTo>
                  <a:cubicBezTo>
                    <a:pt x="2097" y="1174"/>
                    <a:pt x="2069" y="1305"/>
                    <a:pt x="2050" y="1436"/>
                  </a:cubicBezTo>
                  <a:cubicBezTo>
                    <a:pt x="2044" y="1509"/>
                    <a:pt x="2105" y="1574"/>
                    <a:pt x="2165" y="1574"/>
                  </a:cubicBezTo>
                  <a:cubicBezTo>
                    <a:pt x="2196" y="1574"/>
                    <a:pt x="2227" y="1556"/>
                    <a:pt x="2246" y="1511"/>
                  </a:cubicBezTo>
                  <a:cubicBezTo>
                    <a:pt x="2368" y="1277"/>
                    <a:pt x="2340" y="968"/>
                    <a:pt x="2246" y="734"/>
                  </a:cubicBezTo>
                  <a:cubicBezTo>
                    <a:pt x="2153" y="481"/>
                    <a:pt x="1975" y="275"/>
                    <a:pt x="1741" y="144"/>
                  </a:cubicBezTo>
                  <a:cubicBezTo>
                    <a:pt x="1567" y="47"/>
                    <a:pt x="1376" y="1"/>
                    <a:pt x="1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756;p43">
              <a:extLst>
                <a:ext uri="{FF2B5EF4-FFF2-40B4-BE49-F238E27FC236}">
                  <a16:creationId xmlns:a16="http://schemas.microsoft.com/office/drawing/2014/main" id="{F9442FF9-4F17-7649-E791-DADAFA051F96}"/>
                </a:ext>
              </a:extLst>
            </p:cNvPr>
            <p:cNvSpPr/>
            <p:nvPr/>
          </p:nvSpPr>
          <p:spPr>
            <a:xfrm>
              <a:off x="3711500" y="4490400"/>
              <a:ext cx="112075" cy="34650"/>
            </a:xfrm>
            <a:custGeom>
              <a:avLst/>
              <a:gdLst/>
              <a:ahLst/>
              <a:cxnLst/>
              <a:rect l="l" t="t" r="r" b="b"/>
              <a:pathLst>
                <a:path w="4483" h="1386" extrusionOk="0">
                  <a:moveTo>
                    <a:pt x="2066" y="1"/>
                  </a:moveTo>
                  <a:cubicBezTo>
                    <a:pt x="2059" y="1"/>
                    <a:pt x="2053" y="3"/>
                    <a:pt x="2050" y="6"/>
                  </a:cubicBezTo>
                  <a:lnTo>
                    <a:pt x="2031" y="6"/>
                  </a:lnTo>
                  <a:cubicBezTo>
                    <a:pt x="1994" y="25"/>
                    <a:pt x="1966" y="44"/>
                    <a:pt x="1947" y="72"/>
                  </a:cubicBezTo>
                  <a:cubicBezTo>
                    <a:pt x="1919" y="91"/>
                    <a:pt x="1909" y="119"/>
                    <a:pt x="1891" y="137"/>
                  </a:cubicBezTo>
                  <a:cubicBezTo>
                    <a:pt x="1853" y="184"/>
                    <a:pt x="1816" y="231"/>
                    <a:pt x="1769" y="278"/>
                  </a:cubicBezTo>
                  <a:cubicBezTo>
                    <a:pt x="1732" y="325"/>
                    <a:pt x="1685" y="371"/>
                    <a:pt x="1657" y="427"/>
                  </a:cubicBezTo>
                  <a:cubicBezTo>
                    <a:pt x="1629" y="465"/>
                    <a:pt x="1610" y="502"/>
                    <a:pt x="1591" y="540"/>
                  </a:cubicBezTo>
                  <a:cubicBezTo>
                    <a:pt x="1479" y="512"/>
                    <a:pt x="1357" y="512"/>
                    <a:pt x="1254" y="512"/>
                  </a:cubicBezTo>
                  <a:cubicBezTo>
                    <a:pt x="1114" y="502"/>
                    <a:pt x="983" y="493"/>
                    <a:pt x="843" y="474"/>
                  </a:cubicBezTo>
                  <a:cubicBezTo>
                    <a:pt x="721" y="465"/>
                    <a:pt x="581" y="456"/>
                    <a:pt x="450" y="456"/>
                  </a:cubicBezTo>
                  <a:cubicBezTo>
                    <a:pt x="360" y="449"/>
                    <a:pt x="266" y="434"/>
                    <a:pt x="174" y="434"/>
                  </a:cubicBezTo>
                  <a:cubicBezTo>
                    <a:pt x="131" y="434"/>
                    <a:pt x="89" y="437"/>
                    <a:pt x="47" y="446"/>
                  </a:cubicBezTo>
                  <a:cubicBezTo>
                    <a:pt x="0" y="456"/>
                    <a:pt x="19" y="512"/>
                    <a:pt x="47" y="530"/>
                  </a:cubicBezTo>
                  <a:cubicBezTo>
                    <a:pt x="169" y="577"/>
                    <a:pt x="309" y="558"/>
                    <a:pt x="421" y="577"/>
                  </a:cubicBezTo>
                  <a:cubicBezTo>
                    <a:pt x="552" y="587"/>
                    <a:pt x="693" y="596"/>
                    <a:pt x="824" y="605"/>
                  </a:cubicBezTo>
                  <a:cubicBezTo>
                    <a:pt x="955" y="624"/>
                    <a:pt x="1095" y="633"/>
                    <a:pt x="1217" y="643"/>
                  </a:cubicBezTo>
                  <a:cubicBezTo>
                    <a:pt x="1330" y="651"/>
                    <a:pt x="1449" y="673"/>
                    <a:pt x="1564" y="673"/>
                  </a:cubicBezTo>
                  <a:cubicBezTo>
                    <a:pt x="1583" y="673"/>
                    <a:pt x="1601" y="672"/>
                    <a:pt x="1619" y="671"/>
                  </a:cubicBezTo>
                  <a:cubicBezTo>
                    <a:pt x="1638" y="671"/>
                    <a:pt x="1666" y="643"/>
                    <a:pt x="1666" y="633"/>
                  </a:cubicBezTo>
                  <a:cubicBezTo>
                    <a:pt x="1703" y="605"/>
                    <a:pt x="1732" y="577"/>
                    <a:pt x="1760" y="540"/>
                  </a:cubicBezTo>
                  <a:cubicBezTo>
                    <a:pt x="1806" y="493"/>
                    <a:pt x="1844" y="446"/>
                    <a:pt x="1872" y="399"/>
                  </a:cubicBezTo>
                  <a:lnTo>
                    <a:pt x="1984" y="259"/>
                  </a:lnTo>
                  <a:cubicBezTo>
                    <a:pt x="1994" y="250"/>
                    <a:pt x="2003" y="222"/>
                    <a:pt x="2012" y="212"/>
                  </a:cubicBezTo>
                  <a:cubicBezTo>
                    <a:pt x="2012" y="259"/>
                    <a:pt x="2031" y="306"/>
                    <a:pt x="2031" y="334"/>
                  </a:cubicBezTo>
                  <a:cubicBezTo>
                    <a:pt x="2040" y="456"/>
                    <a:pt x="2050" y="558"/>
                    <a:pt x="2078" y="680"/>
                  </a:cubicBezTo>
                  <a:cubicBezTo>
                    <a:pt x="2087" y="783"/>
                    <a:pt x="2106" y="905"/>
                    <a:pt x="2134" y="1008"/>
                  </a:cubicBezTo>
                  <a:cubicBezTo>
                    <a:pt x="2153" y="1111"/>
                    <a:pt x="2153" y="1242"/>
                    <a:pt x="2199" y="1345"/>
                  </a:cubicBezTo>
                  <a:cubicBezTo>
                    <a:pt x="2214" y="1373"/>
                    <a:pt x="2234" y="1385"/>
                    <a:pt x="2259" y="1385"/>
                  </a:cubicBezTo>
                  <a:cubicBezTo>
                    <a:pt x="2267" y="1385"/>
                    <a:pt x="2275" y="1384"/>
                    <a:pt x="2284" y="1382"/>
                  </a:cubicBezTo>
                  <a:cubicBezTo>
                    <a:pt x="2293" y="1382"/>
                    <a:pt x="2312" y="1382"/>
                    <a:pt x="2321" y="1373"/>
                  </a:cubicBezTo>
                  <a:cubicBezTo>
                    <a:pt x="2368" y="1326"/>
                    <a:pt x="2415" y="1260"/>
                    <a:pt x="2452" y="1204"/>
                  </a:cubicBezTo>
                  <a:lnTo>
                    <a:pt x="2555" y="1026"/>
                  </a:lnTo>
                  <a:lnTo>
                    <a:pt x="2761" y="680"/>
                  </a:lnTo>
                  <a:lnTo>
                    <a:pt x="2761" y="671"/>
                  </a:lnTo>
                  <a:cubicBezTo>
                    <a:pt x="2808" y="680"/>
                    <a:pt x="2855" y="680"/>
                    <a:pt x="2920" y="680"/>
                  </a:cubicBezTo>
                  <a:cubicBezTo>
                    <a:pt x="2986" y="680"/>
                    <a:pt x="3070" y="689"/>
                    <a:pt x="3135" y="689"/>
                  </a:cubicBezTo>
                  <a:cubicBezTo>
                    <a:pt x="3276" y="689"/>
                    <a:pt x="3416" y="699"/>
                    <a:pt x="3556" y="708"/>
                  </a:cubicBezTo>
                  <a:cubicBezTo>
                    <a:pt x="3856" y="727"/>
                    <a:pt x="4137" y="746"/>
                    <a:pt x="4427" y="774"/>
                  </a:cubicBezTo>
                  <a:cubicBezTo>
                    <a:pt x="4464" y="774"/>
                    <a:pt x="4483" y="746"/>
                    <a:pt x="4483" y="727"/>
                  </a:cubicBezTo>
                  <a:cubicBezTo>
                    <a:pt x="4483" y="718"/>
                    <a:pt x="4483" y="699"/>
                    <a:pt x="4473" y="689"/>
                  </a:cubicBezTo>
                  <a:cubicBezTo>
                    <a:pt x="4473" y="652"/>
                    <a:pt x="4436" y="643"/>
                    <a:pt x="4417" y="643"/>
                  </a:cubicBezTo>
                  <a:cubicBezTo>
                    <a:pt x="4118" y="624"/>
                    <a:pt x="3837" y="596"/>
                    <a:pt x="3547" y="587"/>
                  </a:cubicBezTo>
                  <a:cubicBezTo>
                    <a:pt x="3407" y="577"/>
                    <a:pt x="3266" y="577"/>
                    <a:pt x="3126" y="558"/>
                  </a:cubicBezTo>
                  <a:lnTo>
                    <a:pt x="2929" y="558"/>
                  </a:lnTo>
                  <a:cubicBezTo>
                    <a:pt x="2864" y="558"/>
                    <a:pt x="2780" y="558"/>
                    <a:pt x="2714" y="568"/>
                  </a:cubicBezTo>
                  <a:cubicBezTo>
                    <a:pt x="2714" y="568"/>
                    <a:pt x="2705" y="568"/>
                    <a:pt x="2705" y="587"/>
                  </a:cubicBezTo>
                  <a:cubicBezTo>
                    <a:pt x="2686" y="587"/>
                    <a:pt x="2677" y="596"/>
                    <a:pt x="2649" y="615"/>
                  </a:cubicBezTo>
                  <a:lnTo>
                    <a:pt x="2443" y="970"/>
                  </a:lnTo>
                  <a:lnTo>
                    <a:pt x="2330" y="1148"/>
                  </a:lnTo>
                  <a:cubicBezTo>
                    <a:pt x="2321" y="1157"/>
                    <a:pt x="2312" y="1176"/>
                    <a:pt x="2312" y="1195"/>
                  </a:cubicBezTo>
                  <a:cubicBezTo>
                    <a:pt x="2302" y="1129"/>
                    <a:pt x="2284" y="1064"/>
                    <a:pt x="2274" y="1008"/>
                  </a:cubicBezTo>
                  <a:cubicBezTo>
                    <a:pt x="2246" y="886"/>
                    <a:pt x="2237" y="774"/>
                    <a:pt x="2218" y="661"/>
                  </a:cubicBezTo>
                  <a:cubicBezTo>
                    <a:pt x="2209" y="558"/>
                    <a:pt x="2181" y="446"/>
                    <a:pt x="2171" y="334"/>
                  </a:cubicBezTo>
                  <a:cubicBezTo>
                    <a:pt x="2162" y="278"/>
                    <a:pt x="2143" y="231"/>
                    <a:pt x="2143" y="175"/>
                  </a:cubicBezTo>
                  <a:cubicBezTo>
                    <a:pt x="2134" y="119"/>
                    <a:pt x="2134" y="72"/>
                    <a:pt x="2097" y="25"/>
                  </a:cubicBezTo>
                  <a:cubicBezTo>
                    <a:pt x="2091" y="7"/>
                    <a:pt x="2077" y="1"/>
                    <a:pt x="2066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757;p43">
              <a:extLst>
                <a:ext uri="{FF2B5EF4-FFF2-40B4-BE49-F238E27FC236}">
                  <a16:creationId xmlns:a16="http://schemas.microsoft.com/office/drawing/2014/main" id="{51A2C064-A384-383D-BC10-A484029B1090}"/>
                </a:ext>
              </a:extLst>
            </p:cNvPr>
            <p:cNvSpPr/>
            <p:nvPr/>
          </p:nvSpPr>
          <p:spPr>
            <a:xfrm>
              <a:off x="3735600" y="4561525"/>
              <a:ext cx="202425" cy="31525"/>
            </a:xfrm>
            <a:custGeom>
              <a:avLst/>
              <a:gdLst/>
              <a:ahLst/>
              <a:cxnLst/>
              <a:rect l="l" t="t" r="r" b="b"/>
              <a:pathLst>
                <a:path w="8097" h="1261" extrusionOk="0">
                  <a:moveTo>
                    <a:pt x="8016" y="1"/>
                  </a:moveTo>
                  <a:cubicBezTo>
                    <a:pt x="8008" y="1"/>
                    <a:pt x="8000" y="3"/>
                    <a:pt x="7992" y="6"/>
                  </a:cubicBezTo>
                  <a:cubicBezTo>
                    <a:pt x="7543" y="259"/>
                    <a:pt x="7103" y="474"/>
                    <a:pt x="6607" y="642"/>
                  </a:cubicBezTo>
                  <a:cubicBezTo>
                    <a:pt x="6130" y="802"/>
                    <a:pt x="5643" y="923"/>
                    <a:pt x="5147" y="1007"/>
                  </a:cubicBezTo>
                  <a:cubicBezTo>
                    <a:pt x="4490" y="1111"/>
                    <a:pt x="3826" y="1151"/>
                    <a:pt x="3161" y="1151"/>
                  </a:cubicBezTo>
                  <a:cubicBezTo>
                    <a:pt x="2747" y="1151"/>
                    <a:pt x="2332" y="1136"/>
                    <a:pt x="1919" y="1110"/>
                  </a:cubicBezTo>
                  <a:cubicBezTo>
                    <a:pt x="1292" y="1073"/>
                    <a:pt x="655" y="1017"/>
                    <a:pt x="28" y="989"/>
                  </a:cubicBezTo>
                  <a:cubicBezTo>
                    <a:pt x="0" y="989"/>
                    <a:pt x="0" y="1026"/>
                    <a:pt x="28" y="1026"/>
                  </a:cubicBezTo>
                  <a:cubicBezTo>
                    <a:pt x="1071" y="1185"/>
                    <a:pt x="2148" y="1261"/>
                    <a:pt x="3210" y="1261"/>
                  </a:cubicBezTo>
                  <a:cubicBezTo>
                    <a:pt x="3273" y="1261"/>
                    <a:pt x="3335" y="1261"/>
                    <a:pt x="3397" y="1260"/>
                  </a:cubicBezTo>
                  <a:cubicBezTo>
                    <a:pt x="4436" y="1251"/>
                    <a:pt x="5484" y="1120"/>
                    <a:pt x="6495" y="802"/>
                  </a:cubicBezTo>
                  <a:cubicBezTo>
                    <a:pt x="7028" y="633"/>
                    <a:pt x="7571" y="418"/>
                    <a:pt x="8048" y="100"/>
                  </a:cubicBezTo>
                  <a:cubicBezTo>
                    <a:pt x="8097" y="75"/>
                    <a:pt x="8068" y="1"/>
                    <a:pt x="8016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758;p43">
              <a:extLst>
                <a:ext uri="{FF2B5EF4-FFF2-40B4-BE49-F238E27FC236}">
                  <a16:creationId xmlns:a16="http://schemas.microsoft.com/office/drawing/2014/main" id="{8C595EF5-6DDF-8346-7E15-D08C8C20E97B}"/>
                </a:ext>
              </a:extLst>
            </p:cNvPr>
            <p:cNvSpPr/>
            <p:nvPr/>
          </p:nvSpPr>
          <p:spPr>
            <a:xfrm>
              <a:off x="3678275" y="4575700"/>
              <a:ext cx="42125" cy="9525"/>
            </a:xfrm>
            <a:custGeom>
              <a:avLst/>
              <a:gdLst/>
              <a:ahLst/>
              <a:cxnLst/>
              <a:rect l="l" t="t" r="r" b="b"/>
              <a:pathLst>
                <a:path w="1685" h="381" extrusionOk="0">
                  <a:moveTo>
                    <a:pt x="57" y="1"/>
                  </a:moveTo>
                  <a:cubicBezTo>
                    <a:pt x="29" y="1"/>
                    <a:pt x="1" y="38"/>
                    <a:pt x="38" y="66"/>
                  </a:cubicBezTo>
                  <a:cubicBezTo>
                    <a:pt x="141" y="132"/>
                    <a:pt x="281" y="160"/>
                    <a:pt x="412" y="188"/>
                  </a:cubicBezTo>
                  <a:cubicBezTo>
                    <a:pt x="543" y="225"/>
                    <a:pt x="684" y="263"/>
                    <a:pt x="805" y="281"/>
                  </a:cubicBezTo>
                  <a:cubicBezTo>
                    <a:pt x="936" y="309"/>
                    <a:pt x="1067" y="328"/>
                    <a:pt x="1208" y="338"/>
                  </a:cubicBezTo>
                  <a:cubicBezTo>
                    <a:pt x="1314" y="353"/>
                    <a:pt x="1432" y="380"/>
                    <a:pt x="1543" y="380"/>
                  </a:cubicBezTo>
                  <a:cubicBezTo>
                    <a:pt x="1569" y="380"/>
                    <a:pt x="1594" y="379"/>
                    <a:pt x="1619" y="375"/>
                  </a:cubicBezTo>
                  <a:cubicBezTo>
                    <a:pt x="1666" y="375"/>
                    <a:pt x="1685" y="309"/>
                    <a:pt x="1629" y="300"/>
                  </a:cubicBezTo>
                  <a:cubicBezTo>
                    <a:pt x="1498" y="272"/>
                    <a:pt x="1357" y="272"/>
                    <a:pt x="1226" y="263"/>
                  </a:cubicBezTo>
                  <a:cubicBezTo>
                    <a:pt x="1105" y="253"/>
                    <a:pt x="964" y="225"/>
                    <a:pt x="833" y="206"/>
                  </a:cubicBezTo>
                  <a:cubicBezTo>
                    <a:pt x="702" y="178"/>
                    <a:pt x="590" y="160"/>
                    <a:pt x="459" y="122"/>
                  </a:cubicBezTo>
                  <a:cubicBezTo>
                    <a:pt x="328" y="85"/>
                    <a:pt x="188" y="29"/>
                    <a:pt x="5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759;p43">
              <a:extLst>
                <a:ext uri="{FF2B5EF4-FFF2-40B4-BE49-F238E27FC236}">
                  <a16:creationId xmlns:a16="http://schemas.microsoft.com/office/drawing/2014/main" id="{E76A3BB9-ACFA-2123-FD71-20B5C6FEFEE9}"/>
                </a:ext>
              </a:extLst>
            </p:cNvPr>
            <p:cNvSpPr/>
            <p:nvPr/>
          </p:nvSpPr>
          <p:spPr>
            <a:xfrm>
              <a:off x="3588450" y="4368250"/>
              <a:ext cx="72375" cy="150600"/>
            </a:xfrm>
            <a:custGeom>
              <a:avLst/>
              <a:gdLst/>
              <a:ahLst/>
              <a:cxnLst/>
              <a:rect l="l" t="t" r="r" b="b"/>
              <a:pathLst>
                <a:path w="2895" h="6024" extrusionOk="0">
                  <a:moveTo>
                    <a:pt x="2815" y="0"/>
                  </a:moveTo>
                  <a:cubicBezTo>
                    <a:pt x="2807" y="0"/>
                    <a:pt x="2798" y="2"/>
                    <a:pt x="2789" y="8"/>
                  </a:cubicBezTo>
                  <a:cubicBezTo>
                    <a:pt x="1254" y="934"/>
                    <a:pt x="225" y="2562"/>
                    <a:pt x="47" y="4350"/>
                  </a:cubicBezTo>
                  <a:cubicBezTo>
                    <a:pt x="0" y="4902"/>
                    <a:pt x="19" y="5463"/>
                    <a:pt x="141" y="5997"/>
                  </a:cubicBezTo>
                  <a:cubicBezTo>
                    <a:pt x="148" y="6015"/>
                    <a:pt x="163" y="6024"/>
                    <a:pt x="179" y="6024"/>
                  </a:cubicBezTo>
                  <a:cubicBezTo>
                    <a:pt x="201" y="6024"/>
                    <a:pt x="225" y="6006"/>
                    <a:pt x="225" y="5978"/>
                  </a:cubicBezTo>
                  <a:cubicBezTo>
                    <a:pt x="94" y="5023"/>
                    <a:pt x="112" y="4106"/>
                    <a:pt x="412" y="3189"/>
                  </a:cubicBezTo>
                  <a:cubicBezTo>
                    <a:pt x="683" y="2375"/>
                    <a:pt x="1142" y="1608"/>
                    <a:pt x="1750" y="990"/>
                  </a:cubicBezTo>
                  <a:cubicBezTo>
                    <a:pt x="2078" y="653"/>
                    <a:pt x="2452" y="363"/>
                    <a:pt x="2854" y="111"/>
                  </a:cubicBezTo>
                  <a:cubicBezTo>
                    <a:pt x="2895" y="86"/>
                    <a:pt x="2866" y="0"/>
                    <a:pt x="2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760;p43">
              <a:extLst>
                <a:ext uri="{FF2B5EF4-FFF2-40B4-BE49-F238E27FC236}">
                  <a16:creationId xmlns:a16="http://schemas.microsoft.com/office/drawing/2014/main" id="{2520422F-E5F4-B02E-44D1-E323BA5AE75D}"/>
                </a:ext>
              </a:extLst>
            </p:cNvPr>
            <p:cNvSpPr/>
            <p:nvPr/>
          </p:nvSpPr>
          <p:spPr>
            <a:xfrm>
              <a:off x="3672525" y="4324725"/>
              <a:ext cx="247650" cy="50875"/>
            </a:xfrm>
            <a:custGeom>
              <a:avLst/>
              <a:gdLst/>
              <a:ahLst/>
              <a:cxnLst/>
              <a:rect l="l" t="t" r="r" b="b"/>
              <a:pathLst>
                <a:path w="9906" h="2035" extrusionOk="0">
                  <a:moveTo>
                    <a:pt x="4584" y="1"/>
                  </a:moveTo>
                  <a:cubicBezTo>
                    <a:pt x="3745" y="1"/>
                    <a:pt x="2903" y="129"/>
                    <a:pt x="2093" y="392"/>
                  </a:cubicBezTo>
                  <a:cubicBezTo>
                    <a:pt x="1728" y="513"/>
                    <a:pt x="1363" y="663"/>
                    <a:pt x="1017" y="822"/>
                  </a:cubicBezTo>
                  <a:cubicBezTo>
                    <a:pt x="680" y="991"/>
                    <a:pt x="324" y="1178"/>
                    <a:pt x="34" y="1421"/>
                  </a:cubicBezTo>
                  <a:cubicBezTo>
                    <a:pt x="1" y="1446"/>
                    <a:pt x="34" y="1479"/>
                    <a:pt x="69" y="1479"/>
                  </a:cubicBezTo>
                  <a:cubicBezTo>
                    <a:pt x="73" y="1479"/>
                    <a:pt x="77" y="1478"/>
                    <a:pt x="81" y="1477"/>
                  </a:cubicBezTo>
                  <a:cubicBezTo>
                    <a:pt x="380" y="1318"/>
                    <a:pt x="680" y="1131"/>
                    <a:pt x="989" y="963"/>
                  </a:cubicBezTo>
                  <a:cubicBezTo>
                    <a:pt x="1297" y="813"/>
                    <a:pt x="1616" y="672"/>
                    <a:pt x="1943" y="551"/>
                  </a:cubicBezTo>
                  <a:cubicBezTo>
                    <a:pt x="2598" y="317"/>
                    <a:pt x="3272" y="176"/>
                    <a:pt x="3955" y="120"/>
                  </a:cubicBezTo>
                  <a:cubicBezTo>
                    <a:pt x="4169" y="102"/>
                    <a:pt x="4383" y="94"/>
                    <a:pt x="4596" y="94"/>
                  </a:cubicBezTo>
                  <a:cubicBezTo>
                    <a:pt x="5723" y="94"/>
                    <a:pt x="6846" y="339"/>
                    <a:pt x="7876" y="803"/>
                  </a:cubicBezTo>
                  <a:cubicBezTo>
                    <a:pt x="8578" y="1112"/>
                    <a:pt x="9223" y="1524"/>
                    <a:pt x="9813" y="2020"/>
                  </a:cubicBezTo>
                  <a:cubicBezTo>
                    <a:pt x="9821" y="2030"/>
                    <a:pt x="9831" y="2035"/>
                    <a:pt x="9841" y="2035"/>
                  </a:cubicBezTo>
                  <a:cubicBezTo>
                    <a:pt x="9874" y="2035"/>
                    <a:pt x="9905" y="1981"/>
                    <a:pt x="9869" y="1945"/>
                  </a:cubicBezTo>
                  <a:cubicBezTo>
                    <a:pt x="8399" y="670"/>
                    <a:pt x="6499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761;p43">
              <a:extLst>
                <a:ext uri="{FF2B5EF4-FFF2-40B4-BE49-F238E27FC236}">
                  <a16:creationId xmlns:a16="http://schemas.microsoft.com/office/drawing/2014/main" id="{D6AB08F3-320F-E051-BECD-C9C382199B12}"/>
                </a:ext>
              </a:extLst>
            </p:cNvPr>
            <p:cNvSpPr/>
            <p:nvPr/>
          </p:nvSpPr>
          <p:spPr>
            <a:xfrm>
              <a:off x="3057150" y="4804000"/>
              <a:ext cx="278425" cy="303750"/>
            </a:xfrm>
            <a:custGeom>
              <a:avLst/>
              <a:gdLst/>
              <a:ahLst/>
              <a:cxnLst/>
              <a:rect l="l" t="t" r="r" b="b"/>
              <a:pathLst>
                <a:path w="11137" h="12150" extrusionOk="0">
                  <a:moveTo>
                    <a:pt x="6115" y="1"/>
                  </a:moveTo>
                  <a:cubicBezTo>
                    <a:pt x="5379" y="1"/>
                    <a:pt x="4635" y="125"/>
                    <a:pt x="3931" y="311"/>
                  </a:cubicBezTo>
                  <a:cubicBezTo>
                    <a:pt x="2686" y="629"/>
                    <a:pt x="1488" y="1134"/>
                    <a:pt x="384" y="1808"/>
                  </a:cubicBezTo>
                  <a:cubicBezTo>
                    <a:pt x="1" y="5008"/>
                    <a:pt x="225" y="8312"/>
                    <a:pt x="1226" y="11381"/>
                  </a:cubicBezTo>
                  <a:cubicBezTo>
                    <a:pt x="3155" y="11893"/>
                    <a:pt x="5161" y="12149"/>
                    <a:pt x="7167" y="12149"/>
                  </a:cubicBezTo>
                  <a:cubicBezTo>
                    <a:pt x="8276" y="12149"/>
                    <a:pt x="9385" y="12071"/>
                    <a:pt x="10481" y="11914"/>
                  </a:cubicBezTo>
                  <a:cubicBezTo>
                    <a:pt x="10388" y="11914"/>
                    <a:pt x="10762" y="11849"/>
                    <a:pt x="10668" y="11849"/>
                  </a:cubicBezTo>
                  <a:cubicBezTo>
                    <a:pt x="10818" y="9509"/>
                    <a:pt x="11136" y="7104"/>
                    <a:pt x="10734" y="4831"/>
                  </a:cubicBezTo>
                  <a:cubicBezTo>
                    <a:pt x="10500" y="3548"/>
                    <a:pt x="10219" y="2285"/>
                    <a:pt x="9985" y="1013"/>
                  </a:cubicBezTo>
                  <a:cubicBezTo>
                    <a:pt x="9124" y="479"/>
                    <a:pt x="8114" y="264"/>
                    <a:pt x="7122" y="86"/>
                  </a:cubicBezTo>
                  <a:cubicBezTo>
                    <a:pt x="6791" y="27"/>
                    <a:pt x="6454" y="1"/>
                    <a:pt x="6115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762;p43">
              <a:extLst>
                <a:ext uri="{FF2B5EF4-FFF2-40B4-BE49-F238E27FC236}">
                  <a16:creationId xmlns:a16="http://schemas.microsoft.com/office/drawing/2014/main" id="{4FF0D1C2-C04B-513C-C0DA-40393510AF09}"/>
                </a:ext>
              </a:extLst>
            </p:cNvPr>
            <p:cNvSpPr/>
            <p:nvPr/>
          </p:nvSpPr>
          <p:spPr>
            <a:xfrm>
              <a:off x="3134125" y="4803825"/>
              <a:ext cx="151375" cy="67875"/>
            </a:xfrm>
            <a:custGeom>
              <a:avLst/>
              <a:gdLst/>
              <a:ahLst/>
              <a:cxnLst/>
              <a:rect l="l" t="t" r="r" b="b"/>
              <a:pathLst>
                <a:path w="6055" h="2715" extrusionOk="0">
                  <a:moveTo>
                    <a:pt x="3055" y="0"/>
                  </a:moveTo>
                  <a:cubicBezTo>
                    <a:pt x="2313" y="0"/>
                    <a:pt x="1562" y="127"/>
                    <a:pt x="852" y="308"/>
                  </a:cubicBezTo>
                  <a:cubicBezTo>
                    <a:pt x="571" y="374"/>
                    <a:pt x="300" y="458"/>
                    <a:pt x="19" y="552"/>
                  </a:cubicBezTo>
                  <a:cubicBezTo>
                    <a:pt x="0" y="748"/>
                    <a:pt x="169" y="982"/>
                    <a:pt x="337" y="1197"/>
                  </a:cubicBezTo>
                  <a:cubicBezTo>
                    <a:pt x="674" y="1637"/>
                    <a:pt x="1095" y="2011"/>
                    <a:pt x="1591" y="2283"/>
                  </a:cubicBezTo>
                  <a:cubicBezTo>
                    <a:pt x="2095" y="2560"/>
                    <a:pt x="2670" y="2714"/>
                    <a:pt x="3247" y="2714"/>
                  </a:cubicBezTo>
                  <a:cubicBezTo>
                    <a:pt x="3527" y="2714"/>
                    <a:pt x="3808" y="2678"/>
                    <a:pt x="4080" y="2601"/>
                  </a:cubicBezTo>
                  <a:cubicBezTo>
                    <a:pt x="4904" y="2376"/>
                    <a:pt x="5634" y="1778"/>
                    <a:pt x="5961" y="982"/>
                  </a:cubicBezTo>
                  <a:cubicBezTo>
                    <a:pt x="6008" y="860"/>
                    <a:pt x="6045" y="729"/>
                    <a:pt x="6055" y="589"/>
                  </a:cubicBezTo>
                  <a:cubicBezTo>
                    <a:pt x="5418" y="346"/>
                    <a:pt x="4726" y="205"/>
                    <a:pt x="4043" y="84"/>
                  </a:cubicBezTo>
                  <a:cubicBezTo>
                    <a:pt x="3718" y="26"/>
                    <a:pt x="3387" y="0"/>
                    <a:pt x="3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763;p43">
              <a:extLst>
                <a:ext uri="{FF2B5EF4-FFF2-40B4-BE49-F238E27FC236}">
                  <a16:creationId xmlns:a16="http://schemas.microsoft.com/office/drawing/2014/main" id="{414E798A-1FFE-EAE1-4FE2-C6BE44F61A2D}"/>
                </a:ext>
              </a:extLst>
            </p:cNvPr>
            <p:cNvSpPr/>
            <p:nvPr/>
          </p:nvSpPr>
          <p:spPr>
            <a:xfrm>
              <a:off x="3073325" y="4851500"/>
              <a:ext cx="55725" cy="66250"/>
            </a:xfrm>
            <a:custGeom>
              <a:avLst/>
              <a:gdLst/>
              <a:ahLst/>
              <a:cxnLst/>
              <a:rect l="l" t="t" r="r" b="b"/>
              <a:pathLst>
                <a:path w="2229" h="2650" extrusionOk="0">
                  <a:moveTo>
                    <a:pt x="45" y="0"/>
                  </a:moveTo>
                  <a:cubicBezTo>
                    <a:pt x="7" y="0"/>
                    <a:pt x="1" y="50"/>
                    <a:pt x="18" y="67"/>
                  </a:cubicBezTo>
                  <a:cubicBezTo>
                    <a:pt x="130" y="151"/>
                    <a:pt x="271" y="217"/>
                    <a:pt x="383" y="282"/>
                  </a:cubicBezTo>
                  <a:cubicBezTo>
                    <a:pt x="505" y="348"/>
                    <a:pt x="617" y="432"/>
                    <a:pt x="720" y="526"/>
                  </a:cubicBezTo>
                  <a:cubicBezTo>
                    <a:pt x="944" y="703"/>
                    <a:pt x="1141" y="891"/>
                    <a:pt x="1328" y="1115"/>
                  </a:cubicBezTo>
                  <a:cubicBezTo>
                    <a:pt x="1702" y="1546"/>
                    <a:pt x="1955" y="2060"/>
                    <a:pt x="2105" y="2612"/>
                  </a:cubicBezTo>
                  <a:cubicBezTo>
                    <a:pt x="2112" y="2638"/>
                    <a:pt x="2133" y="2649"/>
                    <a:pt x="2156" y="2649"/>
                  </a:cubicBezTo>
                  <a:cubicBezTo>
                    <a:pt x="2191" y="2649"/>
                    <a:pt x="2229" y="2621"/>
                    <a:pt x="2217" y="2575"/>
                  </a:cubicBezTo>
                  <a:cubicBezTo>
                    <a:pt x="2095" y="2013"/>
                    <a:pt x="1815" y="1471"/>
                    <a:pt x="1440" y="1031"/>
                  </a:cubicBezTo>
                  <a:cubicBezTo>
                    <a:pt x="1253" y="806"/>
                    <a:pt x="1038" y="600"/>
                    <a:pt x="804" y="423"/>
                  </a:cubicBezTo>
                  <a:cubicBezTo>
                    <a:pt x="598" y="254"/>
                    <a:pt x="327" y="58"/>
                    <a:pt x="55" y="2"/>
                  </a:cubicBezTo>
                  <a:cubicBezTo>
                    <a:pt x="52" y="1"/>
                    <a:pt x="49" y="0"/>
                    <a:pt x="4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764;p43">
              <a:extLst>
                <a:ext uri="{FF2B5EF4-FFF2-40B4-BE49-F238E27FC236}">
                  <a16:creationId xmlns:a16="http://schemas.microsoft.com/office/drawing/2014/main" id="{F07EFAEB-674A-FF81-187B-354C99FBF13F}"/>
                </a:ext>
              </a:extLst>
            </p:cNvPr>
            <p:cNvSpPr/>
            <p:nvPr/>
          </p:nvSpPr>
          <p:spPr>
            <a:xfrm>
              <a:off x="3300225" y="4827250"/>
              <a:ext cx="134300" cy="318425"/>
            </a:xfrm>
            <a:custGeom>
              <a:avLst/>
              <a:gdLst/>
              <a:ahLst/>
              <a:cxnLst/>
              <a:rect l="l" t="t" r="r" b="b"/>
              <a:pathLst>
                <a:path w="5372" h="12737" extrusionOk="0">
                  <a:moveTo>
                    <a:pt x="120" y="0"/>
                  </a:moveTo>
                  <a:cubicBezTo>
                    <a:pt x="85" y="0"/>
                    <a:pt x="51" y="9"/>
                    <a:pt x="19" y="26"/>
                  </a:cubicBezTo>
                  <a:cubicBezTo>
                    <a:pt x="56" y="578"/>
                    <a:pt x="0" y="1140"/>
                    <a:pt x="19" y="1701"/>
                  </a:cubicBezTo>
                  <a:cubicBezTo>
                    <a:pt x="178" y="4256"/>
                    <a:pt x="814" y="6858"/>
                    <a:pt x="496" y="9394"/>
                  </a:cubicBezTo>
                  <a:cubicBezTo>
                    <a:pt x="431" y="10002"/>
                    <a:pt x="393" y="10601"/>
                    <a:pt x="393" y="11209"/>
                  </a:cubicBezTo>
                  <a:cubicBezTo>
                    <a:pt x="393" y="11443"/>
                    <a:pt x="412" y="11686"/>
                    <a:pt x="515" y="11901"/>
                  </a:cubicBezTo>
                  <a:cubicBezTo>
                    <a:pt x="702" y="12257"/>
                    <a:pt x="1123" y="12444"/>
                    <a:pt x="1516" y="12557"/>
                  </a:cubicBezTo>
                  <a:cubicBezTo>
                    <a:pt x="1976" y="12676"/>
                    <a:pt x="2455" y="12737"/>
                    <a:pt x="2935" y="12737"/>
                  </a:cubicBezTo>
                  <a:cubicBezTo>
                    <a:pt x="3433" y="12737"/>
                    <a:pt x="3931" y="12671"/>
                    <a:pt x="4408" y="12538"/>
                  </a:cubicBezTo>
                  <a:cubicBezTo>
                    <a:pt x="4558" y="12491"/>
                    <a:pt x="4726" y="12435"/>
                    <a:pt x="4866" y="12341"/>
                  </a:cubicBezTo>
                  <a:cubicBezTo>
                    <a:pt x="5044" y="12210"/>
                    <a:pt x="5157" y="12014"/>
                    <a:pt x="5231" y="11808"/>
                  </a:cubicBezTo>
                  <a:cubicBezTo>
                    <a:pt x="5297" y="11593"/>
                    <a:pt x="5344" y="11359"/>
                    <a:pt x="5372" y="11134"/>
                  </a:cubicBezTo>
                  <a:cubicBezTo>
                    <a:pt x="4885" y="10900"/>
                    <a:pt x="4455" y="10563"/>
                    <a:pt x="4024" y="10236"/>
                  </a:cubicBezTo>
                  <a:cubicBezTo>
                    <a:pt x="3538" y="9860"/>
                    <a:pt x="2558" y="9196"/>
                    <a:pt x="2501" y="9196"/>
                  </a:cubicBezTo>
                  <a:cubicBezTo>
                    <a:pt x="2500" y="9196"/>
                    <a:pt x="2499" y="9196"/>
                    <a:pt x="2499" y="9197"/>
                  </a:cubicBezTo>
                  <a:cubicBezTo>
                    <a:pt x="2302" y="7878"/>
                    <a:pt x="2115" y="6539"/>
                    <a:pt x="1919" y="5220"/>
                  </a:cubicBezTo>
                  <a:cubicBezTo>
                    <a:pt x="1816" y="4434"/>
                    <a:pt x="1675" y="3676"/>
                    <a:pt x="1488" y="2899"/>
                  </a:cubicBezTo>
                  <a:cubicBezTo>
                    <a:pt x="1264" y="1992"/>
                    <a:pt x="908" y="1103"/>
                    <a:pt x="440" y="279"/>
                  </a:cubicBezTo>
                  <a:cubicBezTo>
                    <a:pt x="412" y="204"/>
                    <a:pt x="347" y="120"/>
                    <a:pt x="281" y="64"/>
                  </a:cubicBezTo>
                  <a:cubicBezTo>
                    <a:pt x="234" y="23"/>
                    <a:pt x="177" y="0"/>
                    <a:pt x="120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765;p43">
              <a:extLst>
                <a:ext uri="{FF2B5EF4-FFF2-40B4-BE49-F238E27FC236}">
                  <a16:creationId xmlns:a16="http://schemas.microsoft.com/office/drawing/2014/main" id="{AC3A8A7C-8DB8-5343-783C-C769F7A824AB}"/>
                </a:ext>
              </a:extLst>
            </p:cNvPr>
            <p:cNvSpPr/>
            <p:nvPr/>
          </p:nvSpPr>
          <p:spPr>
            <a:xfrm>
              <a:off x="3323850" y="4935750"/>
              <a:ext cx="7275" cy="139475"/>
            </a:xfrm>
            <a:custGeom>
              <a:avLst/>
              <a:gdLst/>
              <a:ahLst/>
              <a:cxnLst/>
              <a:rect l="l" t="t" r="r" b="b"/>
              <a:pathLst>
                <a:path w="291" h="5579" extrusionOk="0">
                  <a:moveTo>
                    <a:pt x="136" y="0"/>
                  </a:moveTo>
                  <a:cubicBezTo>
                    <a:pt x="120" y="0"/>
                    <a:pt x="103" y="10"/>
                    <a:pt x="103" y="28"/>
                  </a:cubicBezTo>
                  <a:cubicBezTo>
                    <a:pt x="178" y="945"/>
                    <a:pt x="188" y="1863"/>
                    <a:pt x="178" y="2780"/>
                  </a:cubicBezTo>
                  <a:cubicBezTo>
                    <a:pt x="169" y="3706"/>
                    <a:pt x="57" y="4623"/>
                    <a:pt x="0" y="5540"/>
                  </a:cubicBezTo>
                  <a:cubicBezTo>
                    <a:pt x="0" y="5567"/>
                    <a:pt x="24" y="5578"/>
                    <a:pt x="45" y="5578"/>
                  </a:cubicBezTo>
                  <a:cubicBezTo>
                    <a:pt x="61" y="5578"/>
                    <a:pt x="75" y="5571"/>
                    <a:pt x="75" y="5559"/>
                  </a:cubicBezTo>
                  <a:cubicBezTo>
                    <a:pt x="225" y="4651"/>
                    <a:pt x="263" y="3734"/>
                    <a:pt x="272" y="2817"/>
                  </a:cubicBezTo>
                  <a:cubicBezTo>
                    <a:pt x="291" y="1881"/>
                    <a:pt x="244" y="945"/>
                    <a:pt x="169" y="28"/>
                  </a:cubicBezTo>
                  <a:cubicBezTo>
                    <a:pt x="169" y="10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766;p43">
              <a:extLst>
                <a:ext uri="{FF2B5EF4-FFF2-40B4-BE49-F238E27FC236}">
                  <a16:creationId xmlns:a16="http://schemas.microsoft.com/office/drawing/2014/main" id="{3AF52B83-7F6A-819B-B9CE-433E4A424DA1}"/>
                </a:ext>
              </a:extLst>
            </p:cNvPr>
            <p:cNvSpPr/>
            <p:nvPr/>
          </p:nvSpPr>
          <p:spPr>
            <a:xfrm>
              <a:off x="3309075" y="4838775"/>
              <a:ext cx="17150" cy="87300"/>
            </a:xfrm>
            <a:custGeom>
              <a:avLst/>
              <a:gdLst/>
              <a:ahLst/>
              <a:cxnLst/>
              <a:rect l="l" t="t" r="r" b="b"/>
              <a:pathLst>
                <a:path w="686" h="3492" extrusionOk="0">
                  <a:moveTo>
                    <a:pt x="25" y="0"/>
                  </a:moveTo>
                  <a:cubicBezTo>
                    <a:pt x="11" y="0"/>
                    <a:pt x="1" y="12"/>
                    <a:pt x="11" y="33"/>
                  </a:cubicBezTo>
                  <a:cubicBezTo>
                    <a:pt x="114" y="604"/>
                    <a:pt x="217" y="1175"/>
                    <a:pt x="311" y="1746"/>
                  </a:cubicBezTo>
                  <a:cubicBezTo>
                    <a:pt x="404" y="2326"/>
                    <a:pt x="489" y="2906"/>
                    <a:pt x="620" y="3468"/>
                  </a:cubicBezTo>
                  <a:cubicBezTo>
                    <a:pt x="624" y="3484"/>
                    <a:pt x="637" y="3491"/>
                    <a:pt x="650" y="3491"/>
                  </a:cubicBezTo>
                  <a:cubicBezTo>
                    <a:pt x="667" y="3491"/>
                    <a:pt x="685" y="3479"/>
                    <a:pt x="685" y="3458"/>
                  </a:cubicBezTo>
                  <a:cubicBezTo>
                    <a:pt x="601" y="2887"/>
                    <a:pt x="479" y="2326"/>
                    <a:pt x="367" y="1764"/>
                  </a:cubicBezTo>
                  <a:cubicBezTo>
                    <a:pt x="264" y="1175"/>
                    <a:pt x="161" y="604"/>
                    <a:pt x="58" y="24"/>
                  </a:cubicBezTo>
                  <a:cubicBezTo>
                    <a:pt x="50" y="7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767;p43">
              <a:extLst>
                <a:ext uri="{FF2B5EF4-FFF2-40B4-BE49-F238E27FC236}">
                  <a16:creationId xmlns:a16="http://schemas.microsoft.com/office/drawing/2014/main" id="{5756FF7D-66AA-BED8-E68C-1B33D8EEAA7F}"/>
                </a:ext>
              </a:extLst>
            </p:cNvPr>
            <p:cNvSpPr/>
            <p:nvPr/>
          </p:nvSpPr>
          <p:spPr>
            <a:xfrm>
              <a:off x="3338825" y="5088750"/>
              <a:ext cx="47275" cy="19900"/>
            </a:xfrm>
            <a:custGeom>
              <a:avLst/>
              <a:gdLst/>
              <a:ahLst/>
              <a:cxnLst/>
              <a:rect l="l" t="t" r="r" b="b"/>
              <a:pathLst>
                <a:path w="1891" h="796" extrusionOk="0">
                  <a:moveTo>
                    <a:pt x="1797" y="0"/>
                  </a:moveTo>
                  <a:cubicBezTo>
                    <a:pt x="1500" y="101"/>
                    <a:pt x="1188" y="150"/>
                    <a:pt x="876" y="150"/>
                  </a:cubicBezTo>
                  <a:cubicBezTo>
                    <a:pt x="579" y="150"/>
                    <a:pt x="283" y="106"/>
                    <a:pt x="0" y="19"/>
                  </a:cubicBezTo>
                  <a:lnTo>
                    <a:pt x="0" y="19"/>
                  </a:lnTo>
                  <a:cubicBezTo>
                    <a:pt x="94" y="384"/>
                    <a:pt x="375" y="693"/>
                    <a:pt x="721" y="796"/>
                  </a:cubicBezTo>
                  <a:cubicBezTo>
                    <a:pt x="1086" y="768"/>
                    <a:pt x="1451" y="627"/>
                    <a:pt x="1732" y="393"/>
                  </a:cubicBezTo>
                  <a:cubicBezTo>
                    <a:pt x="1788" y="347"/>
                    <a:pt x="1844" y="290"/>
                    <a:pt x="1872" y="206"/>
                  </a:cubicBezTo>
                  <a:cubicBezTo>
                    <a:pt x="1891" y="141"/>
                    <a:pt x="1863" y="38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768;p43">
              <a:extLst>
                <a:ext uri="{FF2B5EF4-FFF2-40B4-BE49-F238E27FC236}">
                  <a16:creationId xmlns:a16="http://schemas.microsoft.com/office/drawing/2014/main" id="{6FD4DEDA-8DD1-7756-932F-B438A0DA3BB7}"/>
                </a:ext>
              </a:extLst>
            </p:cNvPr>
            <p:cNvSpPr/>
            <p:nvPr/>
          </p:nvSpPr>
          <p:spPr>
            <a:xfrm>
              <a:off x="3245000" y="5075000"/>
              <a:ext cx="149750" cy="66275"/>
            </a:xfrm>
            <a:custGeom>
              <a:avLst/>
              <a:gdLst/>
              <a:ahLst/>
              <a:cxnLst/>
              <a:rect l="l" t="t" r="r" b="b"/>
              <a:pathLst>
                <a:path w="5990" h="2651" extrusionOk="0">
                  <a:moveTo>
                    <a:pt x="2030" y="0"/>
                  </a:moveTo>
                  <a:cubicBezTo>
                    <a:pt x="1615" y="0"/>
                    <a:pt x="1199" y="62"/>
                    <a:pt x="806" y="185"/>
                  </a:cubicBezTo>
                  <a:cubicBezTo>
                    <a:pt x="244" y="803"/>
                    <a:pt x="1" y="1729"/>
                    <a:pt x="94" y="2572"/>
                  </a:cubicBezTo>
                  <a:cubicBezTo>
                    <a:pt x="1165" y="2628"/>
                    <a:pt x="2236" y="2650"/>
                    <a:pt x="3307" y="2650"/>
                  </a:cubicBezTo>
                  <a:cubicBezTo>
                    <a:pt x="4201" y="2650"/>
                    <a:pt x="5096" y="2635"/>
                    <a:pt x="5990" y="2609"/>
                  </a:cubicBezTo>
                  <a:cubicBezTo>
                    <a:pt x="5775" y="2085"/>
                    <a:pt x="5391" y="1645"/>
                    <a:pt x="4961" y="1290"/>
                  </a:cubicBezTo>
                  <a:cubicBezTo>
                    <a:pt x="4521" y="925"/>
                    <a:pt x="4100" y="513"/>
                    <a:pt x="3576" y="307"/>
                  </a:cubicBezTo>
                  <a:cubicBezTo>
                    <a:pt x="3092" y="102"/>
                    <a:pt x="2561" y="0"/>
                    <a:pt x="2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769;p43">
              <a:extLst>
                <a:ext uri="{FF2B5EF4-FFF2-40B4-BE49-F238E27FC236}">
                  <a16:creationId xmlns:a16="http://schemas.microsoft.com/office/drawing/2014/main" id="{C7A62F56-3C3C-54CC-AC8B-8714381CF73E}"/>
                </a:ext>
              </a:extLst>
            </p:cNvPr>
            <p:cNvSpPr/>
            <p:nvPr/>
          </p:nvSpPr>
          <p:spPr>
            <a:xfrm>
              <a:off x="2980175" y="4848950"/>
              <a:ext cx="285925" cy="311650"/>
            </a:xfrm>
            <a:custGeom>
              <a:avLst/>
              <a:gdLst/>
              <a:ahLst/>
              <a:cxnLst/>
              <a:rect l="l" t="t" r="r" b="b"/>
              <a:pathLst>
                <a:path w="11437" h="12466" extrusionOk="0">
                  <a:moveTo>
                    <a:pt x="3454" y="1"/>
                  </a:moveTo>
                  <a:cubicBezTo>
                    <a:pt x="2088" y="3369"/>
                    <a:pt x="927" y="6832"/>
                    <a:pt x="1" y="10350"/>
                  </a:cubicBezTo>
                  <a:cubicBezTo>
                    <a:pt x="366" y="11193"/>
                    <a:pt x="965" y="11922"/>
                    <a:pt x="1685" y="12465"/>
                  </a:cubicBezTo>
                  <a:cubicBezTo>
                    <a:pt x="4670" y="12250"/>
                    <a:pt x="7712" y="11988"/>
                    <a:pt x="10687" y="11614"/>
                  </a:cubicBezTo>
                  <a:cubicBezTo>
                    <a:pt x="10659" y="10762"/>
                    <a:pt x="10950" y="9873"/>
                    <a:pt x="11436" y="9171"/>
                  </a:cubicBezTo>
                  <a:lnTo>
                    <a:pt x="11436" y="9171"/>
                  </a:lnTo>
                  <a:cubicBezTo>
                    <a:pt x="8657" y="9265"/>
                    <a:pt x="5896" y="9396"/>
                    <a:pt x="3126" y="9489"/>
                  </a:cubicBezTo>
                  <a:cubicBezTo>
                    <a:pt x="4062" y="7852"/>
                    <a:pt x="5007" y="6214"/>
                    <a:pt x="5962" y="4577"/>
                  </a:cubicBezTo>
                  <a:cubicBezTo>
                    <a:pt x="6430" y="3762"/>
                    <a:pt x="5990" y="2630"/>
                    <a:pt x="5541" y="1797"/>
                  </a:cubicBezTo>
                  <a:cubicBezTo>
                    <a:pt x="5101" y="974"/>
                    <a:pt x="4324" y="366"/>
                    <a:pt x="3454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770;p43">
              <a:extLst>
                <a:ext uri="{FF2B5EF4-FFF2-40B4-BE49-F238E27FC236}">
                  <a16:creationId xmlns:a16="http://schemas.microsoft.com/office/drawing/2014/main" id="{B466BA5C-0221-6144-D9A3-AAD06C59CE57}"/>
                </a:ext>
              </a:extLst>
            </p:cNvPr>
            <p:cNvSpPr/>
            <p:nvPr/>
          </p:nvSpPr>
          <p:spPr>
            <a:xfrm>
              <a:off x="3079300" y="4926025"/>
              <a:ext cx="56250" cy="122350"/>
            </a:xfrm>
            <a:custGeom>
              <a:avLst/>
              <a:gdLst/>
              <a:ahLst/>
              <a:cxnLst/>
              <a:rect l="l" t="t" r="r" b="b"/>
              <a:pathLst>
                <a:path w="2250" h="4894" extrusionOk="0">
                  <a:moveTo>
                    <a:pt x="2115" y="0"/>
                  </a:moveTo>
                  <a:cubicBezTo>
                    <a:pt x="2088" y="0"/>
                    <a:pt x="2056" y="23"/>
                    <a:pt x="2062" y="52"/>
                  </a:cubicBezTo>
                  <a:cubicBezTo>
                    <a:pt x="2118" y="277"/>
                    <a:pt x="2147" y="492"/>
                    <a:pt x="2137" y="717"/>
                  </a:cubicBezTo>
                  <a:cubicBezTo>
                    <a:pt x="2118" y="904"/>
                    <a:pt x="2090" y="1091"/>
                    <a:pt x="2053" y="1278"/>
                  </a:cubicBezTo>
                  <a:cubicBezTo>
                    <a:pt x="1370" y="2457"/>
                    <a:pt x="659" y="3627"/>
                    <a:pt x="13" y="4834"/>
                  </a:cubicBezTo>
                  <a:cubicBezTo>
                    <a:pt x="0" y="4866"/>
                    <a:pt x="26" y="4893"/>
                    <a:pt x="53" y="4893"/>
                  </a:cubicBezTo>
                  <a:cubicBezTo>
                    <a:pt x="66" y="4893"/>
                    <a:pt x="79" y="4887"/>
                    <a:pt x="88" y="4872"/>
                  </a:cubicBezTo>
                  <a:cubicBezTo>
                    <a:pt x="808" y="3702"/>
                    <a:pt x="2165" y="1260"/>
                    <a:pt x="2156" y="1241"/>
                  </a:cubicBezTo>
                  <a:cubicBezTo>
                    <a:pt x="2212" y="1082"/>
                    <a:pt x="2240" y="895"/>
                    <a:pt x="2249" y="726"/>
                  </a:cubicBezTo>
                  <a:cubicBezTo>
                    <a:pt x="2249" y="492"/>
                    <a:pt x="2212" y="249"/>
                    <a:pt x="2147" y="24"/>
                  </a:cubicBezTo>
                  <a:cubicBezTo>
                    <a:pt x="2143" y="7"/>
                    <a:pt x="2130" y="0"/>
                    <a:pt x="211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771;p43">
              <a:extLst>
                <a:ext uri="{FF2B5EF4-FFF2-40B4-BE49-F238E27FC236}">
                  <a16:creationId xmlns:a16="http://schemas.microsoft.com/office/drawing/2014/main" id="{9D7EE616-C26B-6E15-9D45-D834D821A0B2}"/>
                </a:ext>
              </a:extLst>
            </p:cNvPr>
            <p:cNvSpPr/>
            <p:nvPr/>
          </p:nvSpPr>
          <p:spPr>
            <a:xfrm>
              <a:off x="3015050" y="5086825"/>
              <a:ext cx="36200" cy="10600"/>
            </a:xfrm>
            <a:custGeom>
              <a:avLst/>
              <a:gdLst/>
              <a:ahLst/>
              <a:cxnLst/>
              <a:rect l="l" t="t" r="r" b="b"/>
              <a:pathLst>
                <a:path w="1448" h="424" extrusionOk="0">
                  <a:moveTo>
                    <a:pt x="1371" y="0"/>
                  </a:moveTo>
                  <a:cubicBezTo>
                    <a:pt x="1321" y="0"/>
                    <a:pt x="1263" y="15"/>
                    <a:pt x="1217" y="31"/>
                  </a:cubicBezTo>
                  <a:lnTo>
                    <a:pt x="1039" y="68"/>
                  </a:lnTo>
                  <a:cubicBezTo>
                    <a:pt x="927" y="87"/>
                    <a:pt x="796" y="115"/>
                    <a:pt x="683" y="143"/>
                  </a:cubicBezTo>
                  <a:lnTo>
                    <a:pt x="328" y="255"/>
                  </a:lnTo>
                  <a:cubicBezTo>
                    <a:pt x="281" y="274"/>
                    <a:pt x="225" y="302"/>
                    <a:pt x="178" y="311"/>
                  </a:cubicBezTo>
                  <a:cubicBezTo>
                    <a:pt x="122" y="330"/>
                    <a:pt x="56" y="358"/>
                    <a:pt x="10" y="396"/>
                  </a:cubicBezTo>
                  <a:cubicBezTo>
                    <a:pt x="0" y="405"/>
                    <a:pt x="10" y="424"/>
                    <a:pt x="28" y="424"/>
                  </a:cubicBezTo>
                  <a:cubicBezTo>
                    <a:pt x="84" y="424"/>
                    <a:pt x="131" y="405"/>
                    <a:pt x="178" y="377"/>
                  </a:cubicBezTo>
                  <a:cubicBezTo>
                    <a:pt x="234" y="358"/>
                    <a:pt x="290" y="349"/>
                    <a:pt x="356" y="321"/>
                  </a:cubicBezTo>
                  <a:cubicBezTo>
                    <a:pt x="468" y="283"/>
                    <a:pt x="590" y="236"/>
                    <a:pt x="702" y="208"/>
                  </a:cubicBezTo>
                  <a:cubicBezTo>
                    <a:pt x="824" y="171"/>
                    <a:pt x="936" y="143"/>
                    <a:pt x="1058" y="124"/>
                  </a:cubicBezTo>
                  <a:lnTo>
                    <a:pt x="1226" y="87"/>
                  </a:lnTo>
                  <a:cubicBezTo>
                    <a:pt x="1292" y="77"/>
                    <a:pt x="1357" y="77"/>
                    <a:pt x="1413" y="49"/>
                  </a:cubicBezTo>
                  <a:cubicBezTo>
                    <a:pt x="1418" y="52"/>
                    <a:pt x="1422" y="53"/>
                    <a:pt x="1425" y="53"/>
                  </a:cubicBezTo>
                  <a:cubicBezTo>
                    <a:pt x="1448" y="53"/>
                    <a:pt x="1437" y="2"/>
                    <a:pt x="1404" y="2"/>
                  </a:cubicBezTo>
                  <a:cubicBezTo>
                    <a:pt x="1394" y="1"/>
                    <a:pt x="1383" y="0"/>
                    <a:pt x="1371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772;p43">
              <a:extLst>
                <a:ext uri="{FF2B5EF4-FFF2-40B4-BE49-F238E27FC236}">
                  <a16:creationId xmlns:a16="http://schemas.microsoft.com/office/drawing/2014/main" id="{04B5A8C5-75F3-5A9F-41D9-B03ED85C7BF7}"/>
                </a:ext>
              </a:extLst>
            </p:cNvPr>
            <p:cNvSpPr/>
            <p:nvPr/>
          </p:nvSpPr>
          <p:spPr>
            <a:xfrm>
              <a:off x="3090150" y="5077975"/>
              <a:ext cx="168225" cy="7700"/>
            </a:xfrm>
            <a:custGeom>
              <a:avLst/>
              <a:gdLst/>
              <a:ahLst/>
              <a:cxnLst/>
              <a:rect l="l" t="t" r="r" b="b"/>
              <a:pathLst>
                <a:path w="6729" h="308" extrusionOk="0">
                  <a:moveTo>
                    <a:pt x="6682" y="1"/>
                  </a:moveTo>
                  <a:cubicBezTo>
                    <a:pt x="5559" y="29"/>
                    <a:pt x="4445" y="66"/>
                    <a:pt x="3322" y="113"/>
                  </a:cubicBezTo>
                  <a:cubicBezTo>
                    <a:pt x="2770" y="141"/>
                    <a:pt x="2227" y="151"/>
                    <a:pt x="1675" y="169"/>
                  </a:cubicBezTo>
                  <a:cubicBezTo>
                    <a:pt x="1394" y="188"/>
                    <a:pt x="1104" y="197"/>
                    <a:pt x="824" y="197"/>
                  </a:cubicBezTo>
                  <a:cubicBezTo>
                    <a:pt x="562" y="207"/>
                    <a:pt x="281" y="188"/>
                    <a:pt x="28" y="244"/>
                  </a:cubicBezTo>
                  <a:cubicBezTo>
                    <a:pt x="0" y="244"/>
                    <a:pt x="19" y="282"/>
                    <a:pt x="28" y="291"/>
                  </a:cubicBezTo>
                  <a:cubicBezTo>
                    <a:pt x="118" y="303"/>
                    <a:pt x="209" y="307"/>
                    <a:pt x="300" y="307"/>
                  </a:cubicBezTo>
                  <a:cubicBezTo>
                    <a:pt x="494" y="307"/>
                    <a:pt x="689" y="288"/>
                    <a:pt x="880" y="282"/>
                  </a:cubicBezTo>
                  <a:cubicBezTo>
                    <a:pt x="1151" y="263"/>
                    <a:pt x="1404" y="254"/>
                    <a:pt x="1675" y="254"/>
                  </a:cubicBezTo>
                  <a:cubicBezTo>
                    <a:pt x="2237" y="235"/>
                    <a:pt x="2798" y="216"/>
                    <a:pt x="3359" y="197"/>
                  </a:cubicBezTo>
                  <a:lnTo>
                    <a:pt x="6691" y="94"/>
                  </a:lnTo>
                  <a:cubicBezTo>
                    <a:pt x="6728" y="76"/>
                    <a:pt x="6728" y="1"/>
                    <a:pt x="6682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773;p43">
              <a:extLst>
                <a:ext uri="{FF2B5EF4-FFF2-40B4-BE49-F238E27FC236}">
                  <a16:creationId xmlns:a16="http://schemas.microsoft.com/office/drawing/2014/main" id="{40CEC9FE-6C0D-8DF8-20DA-0D4FA833610C}"/>
                </a:ext>
              </a:extLst>
            </p:cNvPr>
            <p:cNvSpPr/>
            <p:nvPr/>
          </p:nvSpPr>
          <p:spPr>
            <a:xfrm>
              <a:off x="3149800" y="4750050"/>
              <a:ext cx="91250" cy="80850"/>
            </a:xfrm>
            <a:custGeom>
              <a:avLst/>
              <a:gdLst/>
              <a:ahLst/>
              <a:cxnLst/>
              <a:rect l="l" t="t" r="r" b="b"/>
              <a:pathLst>
                <a:path w="3650" h="3234" extrusionOk="0">
                  <a:moveTo>
                    <a:pt x="212" y="1"/>
                  </a:moveTo>
                  <a:cubicBezTo>
                    <a:pt x="176" y="1"/>
                    <a:pt x="141" y="8"/>
                    <a:pt x="113" y="26"/>
                  </a:cubicBezTo>
                  <a:cubicBezTo>
                    <a:pt x="0" y="92"/>
                    <a:pt x="0" y="251"/>
                    <a:pt x="28" y="363"/>
                  </a:cubicBezTo>
                  <a:cubicBezTo>
                    <a:pt x="169" y="1168"/>
                    <a:pt x="300" y="1982"/>
                    <a:pt x="440" y="2787"/>
                  </a:cubicBezTo>
                  <a:cubicBezTo>
                    <a:pt x="878" y="3048"/>
                    <a:pt x="1385" y="3234"/>
                    <a:pt x="1905" y="3234"/>
                  </a:cubicBezTo>
                  <a:cubicBezTo>
                    <a:pt x="1963" y="3234"/>
                    <a:pt x="2020" y="3231"/>
                    <a:pt x="2078" y="3227"/>
                  </a:cubicBezTo>
                  <a:cubicBezTo>
                    <a:pt x="2649" y="3180"/>
                    <a:pt x="3210" y="2946"/>
                    <a:pt x="3650" y="2590"/>
                  </a:cubicBezTo>
                  <a:cubicBezTo>
                    <a:pt x="3509" y="2085"/>
                    <a:pt x="3360" y="1589"/>
                    <a:pt x="3219" y="1093"/>
                  </a:cubicBezTo>
                  <a:cubicBezTo>
                    <a:pt x="3173" y="925"/>
                    <a:pt x="3126" y="766"/>
                    <a:pt x="3032" y="625"/>
                  </a:cubicBezTo>
                  <a:cubicBezTo>
                    <a:pt x="2854" y="363"/>
                    <a:pt x="2555" y="213"/>
                    <a:pt x="2237" y="167"/>
                  </a:cubicBezTo>
                  <a:cubicBezTo>
                    <a:pt x="2179" y="158"/>
                    <a:pt x="2121" y="155"/>
                    <a:pt x="2062" y="155"/>
                  </a:cubicBezTo>
                  <a:cubicBezTo>
                    <a:pt x="1863" y="155"/>
                    <a:pt x="1657" y="192"/>
                    <a:pt x="1457" y="192"/>
                  </a:cubicBezTo>
                  <a:cubicBezTo>
                    <a:pt x="1389" y="192"/>
                    <a:pt x="1321" y="188"/>
                    <a:pt x="1254" y="176"/>
                  </a:cubicBezTo>
                  <a:cubicBezTo>
                    <a:pt x="955" y="120"/>
                    <a:pt x="637" y="73"/>
                    <a:pt x="318" y="17"/>
                  </a:cubicBezTo>
                  <a:cubicBezTo>
                    <a:pt x="286" y="8"/>
                    <a:pt x="248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774;p43">
              <a:extLst>
                <a:ext uri="{FF2B5EF4-FFF2-40B4-BE49-F238E27FC236}">
                  <a16:creationId xmlns:a16="http://schemas.microsoft.com/office/drawing/2014/main" id="{4B3D97E8-2A96-7E8C-C340-A45022AD9644}"/>
                </a:ext>
              </a:extLst>
            </p:cNvPr>
            <p:cNvSpPr/>
            <p:nvPr/>
          </p:nvSpPr>
          <p:spPr>
            <a:xfrm>
              <a:off x="3113525" y="4627450"/>
              <a:ext cx="142500" cy="150875"/>
            </a:xfrm>
            <a:custGeom>
              <a:avLst/>
              <a:gdLst/>
              <a:ahLst/>
              <a:cxnLst/>
              <a:rect l="l" t="t" r="r" b="b"/>
              <a:pathLst>
                <a:path w="5700" h="6035" extrusionOk="0">
                  <a:moveTo>
                    <a:pt x="3172" y="1"/>
                  </a:moveTo>
                  <a:cubicBezTo>
                    <a:pt x="2803" y="1"/>
                    <a:pt x="2436" y="57"/>
                    <a:pt x="2088" y="177"/>
                  </a:cubicBezTo>
                  <a:cubicBezTo>
                    <a:pt x="1245" y="467"/>
                    <a:pt x="534" y="1140"/>
                    <a:pt x="263" y="1992"/>
                  </a:cubicBezTo>
                  <a:cubicBezTo>
                    <a:pt x="1" y="2825"/>
                    <a:pt x="356" y="3770"/>
                    <a:pt x="871" y="4500"/>
                  </a:cubicBezTo>
                  <a:cubicBezTo>
                    <a:pt x="1542" y="5458"/>
                    <a:pt x="2707" y="6035"/>
                    <a:pt x="3876" y="6035"/>
                  </a:cubicBezTo>
                  <a:cubicBezTo>
                    <a:pt x="3963" y="6035"/>
                    <a:pt x="4050" y="6032"/>
                    <a:pt x="4137" y="6025"/>
                  </a:cubicBezTo>
                  <a:cubicBezTo>
                    <a:pt x="4371" y="6006"/>
                    <a:pt x="4539" y="5838"/>
                    <a:pt x="4680" y="5651"/>
                  </a:cubicBezTo>
                  <a:cubicBezTo>
                    <a:pt x="5138" y="5043"/>
                    <a:pt x="5428" y="4715"/>
                    <a:pt x="5597" y="3985"/>
                  </a:cubicBezTo>
                  <a:cubicBezTo>
                    <a:pt x="5700" y="3517"/>
                    <a:pt x="5410" y="2703"/>
                    <a:pt x="5082" y="2357"/>
                  </a:cubicBezTo>
                  <a:cubicBezTo>
                    <a:pt x="5054" y="1674"/>
                    <a:pt x="4932" y="963"/>
                    <a:pt x="4708" y="317"/>
                  </a:cubicBezTo>
                  <a:cubicBezTo>
                    <a:pt x="4224" y="114"/>
                    <a:pt x="3696" y="1"/>
                    <a:pt x="3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775;p43">
              <a:extLst>
                <a:ext uri="{FF2B5EF4-FFF2-40B4-BE49-F238E27FC236}">
                  <a16:creationId xmlns:a16="http://schemas.microsoft.com/office/drawing/2014/main" id="{83D03A8D-4CAD-54E5-8EE6-64FFF86EC30E}"/>
                </a:ext>
              </a:extLst>
            </p:cNvPr>
            <p:cNvSpPr/>
            <p:nvPr/>
          </p:nvSpPr>
          <p:spPr>
            <a:xfrm>
              <a:off x="3162650" y="4762025"/>
              <a:ext cx="71300" cy="17250"/>
            </a:xfrm>
            <a:custGeom>
              <a:avLst/>
              <a:gdLst/>
              <a:ahLst/>
              <a:cxnLst/>
              <a:rect l="l" t="t" r="r" b="b"/>
              <a:pathLst>
                <a:path w="2852" h="690" extrusionOk="0">
                  <a:moveTo>
                    <a:pt x="2836" y="0"/>
                  </a:moveTo>
                  <a:cubicBezTo>
                    <a:pt x="2831" y="0"/>
                    <a:pt x="2827" y="4"/>
                    <a:pt x="2827" y="15"/>
                  </a:cubicBezTo>
                  <a:cubicBezTo>
                    <a:pt x="2634" y="455"/>
                    <a:pt x="2284" y="577"/>
                    <a:pt x="1886" y="577"/>
                  </a:cubicBezTo>
                  <a:cubicBezTo>
                    <a:pt x="1725" y="577"/>
                    <a:pt x="1556" y="557"/>
                    <a:pt x="1386" y="530"/>
                  </a:cubicBezTo>
                  <a:cubicBezTo>
                    <a:pt x="918" y="455"/>
                    <a:pt x="413" y="408"/>
                    <a:pt x="20" y="127"/>
                  </a:cubicBezTo>
                  <a:cubicBezTo>
                    <a:pt x="1" y="127"/>
                    <a:pt x="1" y="127"/>
                    <a:pt x="1" y="137"/>
                  </a:cubicBezTo>
                  <a:cubicBezTo>
                    <a:pt x="469" y="549"/>
                    <a:pt x="1105" y="680"/>
                    <a:pt x="1713" y="689"/>
                  </a:cubicBezTo>
                  <a:cubicBezTo>
                    <a:pt x="1726" y="689"/>
                    <a:pt x="1738" y="689"/>
                    <a:pt x="1751" y="689"/>
                  </a:cubicBezTo>
                  <a:cubicBezTo>
                    <a:pt x="2182" y="689"/>
                    <a:pt x="2809" y="533"/>
                    <a:pt x="2846" y="15"/>
                  </a:cubicBezTo>
                  <a:cubicBezTo>
                    <a:pt x="2851" y="9"/>
                    <a:pt x="2843" y="0"/>
                    <a:pt x="2836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776;p43">
              <a:extLst>
                <a:ext uri="{FF2B5EF4-FFF2-40B4-BE49-F238E27FC236}">
                  <a16:creationId xmlns:a16="http://schemas.microsoft.com/office/drawing/2014/main" id="{66ABDE91-7984-44D4-E8EF-122E0204F46F}"/>
                </a:ext>
              </a:extLst>
            </p:cNvPr>
            <p:cNvSpPr/>
            <p:nvPr/>
          </p:nvSpPr>
          <p:spPr>
            <a:xfrm>
              <a:off x="3086150" y="4554950"/>
              <a:ext cx="188350" cy="200925"/>
            </a:xfrm>
            <a:custGeom>
              <a:avLst/>
              <a:gdLst/>
              <a:ahLst/>
              <a:cxnLst/>
              <a:rect l="l" t="t" r="r" b="b"/>
              <a:pathLst>
                <a:path w="7534" h="8037" extrusionOk="0">
                  <a:moveTo>
                    <a:pt x="5670" y="1"/>
                  </a:moveTo>
                  <a:cubicBezTo>
                    <a:pt x="5595" y="1"/>
                    <a:pt x="5521" y="3"/>
                    <a:pt x="5447" y="7"/>
                  </a:cubicBezTo>
                  <a:cubicBezTo>
                    <a:pt x="3941" y="73"/>
                    <a:pt x="2565" y="831"/>
                    <a:pt x="1508" y="1925"/>
                  </a:cubicBezTo>
                  <a:cubicBezTo>
                    <a:pt x="581" y="2365"/>
                    <a:pt x="113" y="2974"/>
                    <a:pt x="57" y="3825"/>
                  </a:cubicBezTo>
                  <a:cubicBezTo>
                    <a:pt x="1" y="4686"/>
                    <a:pt x="319" y="5510"/>
                    <a:pt x="768" y="6239"/>
                  </a:cubicBezTo>
                  <a:cubicBezTo>
                    <a:pt x="1217" y="6960"/>
                    <a:pt x="1882" y="7550"/>
                    <a:pt x="2565" y="8036"/>
                  </a:cubicBezTo>
                  <a:cubicBezTo>
                    <a:pt x="2116" y="7278"/>
                    <a:pt x="1966" y="6352"/>
                    <a:pt x="2144" y="5491"/>
                  </a:cubicBezTo>
                  <a:cubicBezTo>
                    <a:pt x="2209" y="5126"/>
                    <a:pt x="2340" y="4752"/>
                    <a:pt x="2565" y="4461"/>
                  </a:cubicBezTo>
                  <a:cubicBezTo>
                    <a:pt x="3014" y="4377"/>
                    <a:pt x="3407" y="4031"/>
                    <a:pt x="3510" y="3572"/>
                  </a:cubicBezTo>
                  <a:cubicBezTo>
                    <a:pt x="3848" y="3719"/>
                    <a:pt x="4216" y="3789"/>
                    <a:pt x="4585" y="3789"/>
                  </a:cubicBezTo>
                  <a:cubicBezTo>
                    <a:pt x="4923" y="3789"/>
                    <a:pt x="5261" y="3731"/>
                    <a:pt x="5578" y="3619"/>
                  </a:cubicBezTo>
                  <a:cubicBezTo>
                    <a:pt x="6243" y="3395"/>
                    <a:pt x="6823" y="2908"/>
                    <a:pt x="7160" y="2281"/>
                  </a:cubicBezTo>
                  <a:cubicBezTo>
                    <a:pt x="7431" y="1785"/>
                    <a:pt x="7534" y="1149"/>
                    <a:pt x="7225" y="672"/>
                  </a:cubicBezTo>
                  <a:cubicBezTo>
                    <a:pt x="7057" y="391"/>
                    <a:pt x="6748" y="204"/>
                    <a:pt x="6430" y="101"/>
                  </a:cubicBezTo>
                  <a:cubicBezTo>
                    <a:pt x="6190" y="28"/>
                    <a:pt x="5928" y="1"/>
                    <a:pt x="56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777;p43">
              <a:extLst>
                <a:ext uri="{FF2B5EF4-FFF2-40B4-BE49-F238E27FC236}">
                  <a16:creationId xmlns:a16="http://schemas.microsoft.com/office/drawing/2014/main" id="{FD8BF9C3-B855-5D14-7F25-A36262B13244}"/>
                </a:ext>
              </a:extLst>
            </p:cNvPr>
            <p:cNvSpPr/>
            <p:nvPr/>
          </p:nvSpPr>
          <p:spPr>
            <a:xfrm>
              <a:off x="3122900" y="4701600"/>
              <a:ext cx="29725" cy="35450"/>
            </a:xfrm>
            <a:custGeom>
              <a:avLst/>
              <a:gdLst/>
              <a:ahLst/>
              <a:cxnLst/>
              <a:rect l="l" t="t" r="r" b="b"/>
              <a:pathLst>
                <a:path w="1189" h="1418" extrusionOk="0">
                  <a:moveTo>
                    <a:pt x="391" y="1"/>
                  </a:moveTo>
                  <a:cubicBezTo>
                    <a:pt x="342" y="1"/>
                    <a:pt x="294" y="12"/>
                    <a:pt x="253" y="37"/>
                  </a:cubicBezTo>
                  <a:cubicBezTo>
                    <a:pt x="131" y="93"/>
                    <a:pt x="47" y="205"/>
                    <a:pt x="28" y="336"/>
                  </a:cubicBezTo>
                  <a:cubicBezTo>
                    <a:pt x="0" y="467"/>
                    <a:pt x="28" y="598"/>
                    <a:pt x="75" y="720"/>
                  </a:cubicBezTo>
                  <a:cubicBezTo>
                    <a:pt x="223" y="1137"/>
                    <a:pt x="653" y="1417"/>
                    <a:pt x="1089" y="1417"/>
                  </a:cubicBezTo>
                  <a:cubicBezTo>
                    <a:pt x="1122" y="1417"/>
                    <a:pt x="1155" y="1415"/>
                    <a:pt x="1189" y="1412"/>
                  </a:cubicBezTo>
                  <a:cubicBezTo>
                    <a:pt x="1076" y="944"/>
                    <a:pt x="927" y="458"/>
                    <a:pt x="608" y="93"/>
                  </a:cubicBezTo>
                  <a:cubicBezTo>
                    <a:pt x="555" y="34"/>
                    <a:pt x="473" y="1"/>
                    <a:pt x="3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778;p43">
              <a:extLst>
                <a:ext uri="{FF2B5EF4-FFF2-40B4-BE49-F238E27FC236}">
                  <a16:creationId xmlns:a16="http://schemas.microsoft.com/office/drawing/2014/main" id="{AAB79BA8-30CD-D188-0B0C-21F75E2278DF}"/>
                </a:ext>
              </a:extLst>
            </p:cNvPr>
            <p:cNvSpPr/>
            <p:nvPr/>
          </p:nvSpPr>
          <p:spPr>
            <a:xfrm>
              <a:off x="3132250" y="4649825"/>
              <a:ext cx="32075" cy="83350"/>
            </a:xfrm>
            <a:custGeom>
              <a:avLst/>
              <a:gdLst/>
              <a:ahLst/>
              <a:cxnLst/>
              <a:rect l="l" t="t" r="r" b="b"/>
              <a:pathLst>
                <a:path w="1283" h="3334" extrusionOk="0">
                  <a:moveTo>
                    <a:pt x="530" y="0"/>
                  </a:moveTo>
                  <a:cubicBezTo>
                    <a:pt x="471" y="0"/>
                    <a:pt x="415" y="24"/>
                    <a:pt x="375" y="58"/>
                  </a:cubicBezTo>
                  <a:cubicBezTo>
                    <a:pt x="319" y="105"/>
                    <a:pt x="272" y="171"/>
                    <a:pt x="225" y="245"/>
                  </a:cubicBezTo>
                  <a:cubicBezTo>
                    <a:pt x="0" y="629"/>
                    <a:pt x="47" y="1097"/>
                    <a:pt x="94" y="1546"/>
                  </a:cubicBezTo>
                  <a:cubicBezTo>
                    <a:pt x="169" y="2257"/>
                    <a:pt x="590" y="2931"/>
                    <a:pt x="1189" y="3333"/>
                  </a:cubicBezTo>
                  <a:cubicBezTo>
                    <a:pt x="1282" y="3193"/>
                    <a:pt x="1198" y="2968"/>
                    <a:pt x="1161" y="2819"/>
                  </a:cubicBezTo>
                  <a:cubicBezTo>
                    <a:pt x="936" y="1967"/>
                    <a:pt x="702" y="1088"/>
                    <a:pt x="740" y="208"/>
                  </a:cubicBezTo>
                  <a:cubicBezTo>
                    <a:pt x="740" y="124"/>
                    <a:pt x="684" y="39"/>
                    <a:pt x="599" y="11"/>
                  </a:cubicBezTo>
                  <a:cubicBezTo>
                    <a:pt x="576" y="4"/>
                    <a:pt x="553" y="0"/>
                    <a:pt x="5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779;p43">
              <a:extLst>
                <a:ext uri="{FF2B5EF4-FFF2-40B4-BE49-F238E27FC236}">
                  <a16:creationId xmlns:a16="http://schemas.microsoft.com/office/drawing/2014/main" id="{8FE3E8E9-AE79-FE71-2695-C7FFEEAECB34}"/>
                </a:ext>
              </a:extLst>
            </p:cNvPr>
            <p:cNvSpPr/>
            <p:nvPr/>
          </p:nvSpPr>
          <p:spPr>
            <a:xfrm>
              <a:off x="3194950" y="4732450"/>
              <a:ext cx="30200" cy="16775"/>
            </a:xfrm>
            <a:custGeom>
              <a:avLst/>
              <a:gdLst/>
              <a:ahLst/>
              <a:cxnLst/>
              <a:rect l="l" t="t" r="r" b="b"/>
              <a:pathLst>
                <a:path w="1208" h="671" extrusionOk="0">
                  <a:moveTo>
                    <a:pt x="47" y="0"/>
                  </a:moveTo>
                  <a:lnTo>
                    <a:pt x="47" y="0"/>
                  </a:lnTo>
                  <a:cubicBezTo>
                    <a:pt x="0" y="178"/>
                    <a:pt x="103" y="412"/>
                    <a:pt x="244" y="543"/>
                  </a:cubicBezTo>
                  <a:cubicBezTo>
                    <a:pt x="336" y="629"/>
                    <a:pt x="460" y="671"/>
                    <a:pt x="582" y="671"/>
                  </a:cubicBezTo>
                  <a:cubicBezTo>
                    <a:pt x="646" y="671"/>
                    <a:pt x="710" y="659"/>
                    <a:pt x="768" y="637"/>
                  </a:cubicBezTo>
                  <a:cubicBezTo>
                    <a:pt x="974" y="552"/>
                    <a:pt x="1095" y="356"/>
                    <a:pt x="1207" y="169"/>
                  </a:cubicBezTo>
                  <a:lnTo>
                    <a:pt x="1207" y="169"/>
                  </a:lnTo>
                  <a:cubicBezTo>
                    <a:pt x="1076" y="212"/>
                    <a:pt x="940" y="233"/>
                    <a:pt x="805" y="233"/>
                  </a:cubicBezTo>
                  <a:cubicBezTo>
                    <a:pt x="534" y="233"/>
                    <a:pt x="265" y="150"/>
                    <a:pt x="47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780;p43">
              <a:extLst>
                <a:ext uri="{FF2B5EF4-FFF2-40B4-BE49-F238E27FC236}">
                  <a16:creationId xmlns:a16="http://schemas.microsoft.com/office/drawing/2014/main" id="{C78FC7E6-5D17-DCA3-B064-CD830D07D982}"/>
                </a:ext>
              </a:extLst>
            </p:cNvPr>
            <p:cNvSpPr/>
            <p:nvPr/>
          </p:nvSpPr>
          <p:spPr>
            <a:xfrm>
              <a:off x="3216000" y="4717000"/>
              <a:ext cx="8225" cy="4700"/>
            </a:xfrm>
            <a:custGeom>
              <a:avLst/>
              <a:gdLst/>
              <a:ahLst/>
              <a:cxnLst/>
              <a:rect l="l" t="t" r="r" b="b"/>
              <a:pathLst>
                <a:path w="329" h="188" extrusionOk="0">
                  <a:moveTo>
                    <a:pt x="328" y="1"/>
                  </a:moveTo>
                  <a:lnTo>
                    <a:pt x="328" y="1"/>
                  </a:lnTo>
                  <a:cubicBezTo>
                    <a:pt x="225" y="38"/>
                    <a:pt x="103" y="85"/>
                    <a:pt x="1" y="122"/>
                  </a:cubicBezTo>
                  <a:cubicBezTo>
                    <a:pt x="19" y="169"/>
                    <a:pt x="57" y="188"/>
                    <a:pt x="103" y="188"/>
                  </a:cubicBezTo>
                  <a:cubicBezTo>
                    <a:pt x="150" y="188"/>
                    <a:pt x="197" y="160"/>
                    <a:pt x="234" y="132"/>
                  </a:cubicBezTo>
                  <a:cubicBezTo>
                    <a:pt x="281" y="94"/>
                    <a:pt x="300" y="48"/>
                    <a:pt x="328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781;p43">
              <a:extLst>
                <a:ext uri="{FF2B5EF4-FFF2-40B4-BE49-F238E27FC236}">
                  <a16:creationId xmlns:a16="http://schemas.microsoft.com/office/drawing/2014/main" id="{F045AFE9-ADD7-1FE2-9E8A-DD076FF876DB}"/>
                </a:ext>
              </a:extLst>
            </p:cNvPr>
            <p:cNvSpPr/>
            <p:nvPr/>
          </p:nvSpPr>
          <p:spPr>
            <a:xfrm>
              <a:off x="3186750" y="4687700"/>
              <a:ext cx="7000" cy="12375"/>
            </a:xfrm>
            <a:custGeom>
              <a:avLst/>
              <a:gdLst/>
              <a:ahLst/>
              <a:cxnLst/>
              <a:rect l="l" t="t" r="r" b="b"/>
              <a:pathLst>
                <a:path w="280" h="495" extrusionOk="0">
                  <a:moveTo>
                    <a:pt x="100" y="1"/>
                  </a:moveTo>
                  <a:cubicBezTo>
                    <a:pt x="95" y="1"/>
                    <a:pt x="90" y="1"/>
                    <a:pt x="85" y="3"/>
                  </a:cubicBezTo>
                  <a:cubicBezTo>
                    <a:pt x="57" y="3"/>
                    <a:pt x="38" y="31"/>
                    <a:pt x="20" y="50"/>
                  </a:cubicBezTo>
                  <a:cubicBezTo>
                    <a:pt x="10" y="78"/>
                    <a:pt x="1" y="106"/>
                    <a:pt x="1" y="134"/>
                  </a:cubicBezTo>
                  <a:cubicBezTo>
                    <a:pt x="1" y="237"/>
                    <a:pt x="20" y="387"/>
                    <a:pt x="104" y="471"/>
                  </a:cubicBezTo>
                  <a:cubicBezTo>
                    <a:pt x="126" y="487"/>
                    <a:pt x="147" y="494"/>
                    <a:pt x="166" y="494"/>
                  </a:cubicBezTo>
                  <a:cubicBezTo>
                    <a:pt x="235" y="494"/>
                    <a:pt x="280" y="404"/>
                    <a:pt x="272" y="331"/>
                  </a:cubicBezTo>
                  <a:cubicBezTo>
                    <a:pt x="253" y="246"/>
                    <a:pt x="244" y="181"/>
                    <a:pt x="207" y="106"/>
                  </a:cubicBezTo>
                  <a:cubicBezTo>
                    <a:pt x="197" y="78"/>
                    <a:pt x="188" y="50"/>
                    <a:pt x="160" y="31"/>
                  </a:cubicBezTo>
                  <a:cubicBezTo>
                    <a:pt x="145" y="16"/>
                    <a:pt x="123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782;p43">
              <a:extLst>
                <a:ext uri="{FF2B5EF4-FFF2-40B4-BE49-F238E27FC236}">
                  <a16:creationId xmlns:a16="http://schemas.microsoft.com/office/drawing/2014/main" id="{B129D8E6-BAD3-DADF-3920-2F65CB3942F9}"/>
                </a:ext>
              </a:extLst>
            </p:cNvPr>
            <p:cNvSpPr/>
            <p:nvPr/>
          </p:nvSpPr>
          <p:spPr>
            <a:xfrm>
              <a:off x="3216925" y="4680450"/>
              <a:ext cx="6950" cy="12275"/>
            </a:xfrm>
            <a:custGeom>
              <a:avLst/>
              <a:gdLst/>
              <a:ahLst/>
              <a:cxnLst/>
              <a:rect l="l" t="t" r="r" b="b"/>
              <a:pathLst>
                <a:path w="278" h="491" extrusionOk="0">
                  <a:moveTo>
                    <a:pt x="96" y="0"/>
                  </a:moveTo>
                  <a:cubicBezTo>
                    <a:pt x="90" y="0"/>
                    <a:pt x="83" y="1"/>
                    <a:pt x="76" y="3"/>
                  </a:cubicBezTo>
                  <a:cubicBezTo>
                    <a:pt x="57" y="3"/>
                    <a:pt x="29" y="22"/>
                    <a:pt x="20" y="50"/>
                  </a:cubicBezTo>
                  <a:cubicBezTo>
                    <a:pt x="10" y="68"/>
                    <a:pt x="1" y="106"/>
                    <a:pt x="1" y="134"/>
                  </a:cubicBezTo>
                  <a:cubicBezTo>
                    <a:pt x="1" y="237"/>
                    <a:pt x="20" y="387"/>
                    <a:pt x="104" y="471"/>
                  </a:cubicBezTo>
                  <a:cubicBezTo>
                    <a:pt x="125" y="484"/>
                    <a:pt x="146" y="490"/>
                    <a:pt x="164" y="490"/>
                  </a:cubicBezTo>
                  <a:cubicBezTo>
                    <a:pt x="234" y="490"/>
                    <a:pt x="278" y="405"/>
                    <a:pt x="263" y="330"/>
                  </a:cubicBezTo>
                  <a:cubicBezTo>
                    <a:pt x="254" y="246"/>
                    <a:pt x="244" y="181"/>
                    <a:pt x="207" y="106"/>
                  </a:cubicBezTo>
                  <a:cubicBezTo>
                    <a:pt x="197" y="68"/>
                    <a:pt x="188" y="50"/>
                    <a:pt x="160" y="22"/>
                  </a:cubicBezTo>
                  <a:cubicBezTo>
                    <a:pt x="145" y="14"/>
                    <a:pt x="124" y="0"/>
                    <a:pt x="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783;p43">
              <a:extLst>
                <a:ext uri="{FF2B5EF4-FFF2-40B4-BE49-F238E27FC236}">
                  <a16:creationId xmlns:a16="http://schemas.microsoft.com/office/drawing/2014/main" id="{BEF005DB-883B-980E-DBC8-F49FCAE11D49}"/>
                </a:ext>
              </a:extLst>
            </p:cNvPr>
            <p:cNvSpPr/>
            <p:nvPr/>
          </p:nvSpPr>
          <p:spPr>
            <a:xfrm>
              <a:off x="3209450" y="4665225"/>
              <a:ext cx="14525" cy="5025"/>
            </a:xfrm>
            <a:custGeom>
              <a:avLst/>
              <a:gdLst/>
              <a:ahLst/>
              <a:cxnLst/>
              <a:rect l="l" t="t" r="r" b="b"/>
              <a:pathLst>
                <a:path w="581" h="201" extrusionOk="0">
                  <a:moveTo>
                    <a:pt x="424" y="0"/>
                  </a:moveTo>
                  <a:cubicBezTo>
                    <a:pt x="275" y="0"/>
                    <a:pt x="124" y="50"/>
                    <a:pt x="1" y="144"/>
                  </a:cubicBezTo>
                  <a:lnTo>
                    <a:pt x="1" y="200"/>
                  </a:lnTo>
                  <a:cubicBezTo>
                    <a:pt x="122" y="116"/>
                    <a:pt x="281" y="88"/>
                    <a:pt x="440" y="60"/>
                  </a:cubicBezTo>
                  <a:cubicBezTo>
                    <a:pt x="487" y="60"/>
                    <a:pt x="581" y="60"/>
                    <a:pt x="553" y="13"/>
                  </a:cubicBezTo>
                  <a:cubicBezTo>
                    <a:pt x="511" y="5"/>
                    <a:pt x="467" y="0"/>
                    <a:pt x="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784;p43">
              <a:extLst>
                <a:ext uri="{FF2B5EF4-FFF2-40B4-BE49-F238E27FC236}">
                  <a16:creationId xmlns:a16="http://schemas.microsoft.com/office/drawing/2014/main" id="{CC183738-0D22-48E5-EA90-43F314E3F106}"/>
                </a:ext>
              </a:extLst>
            </p:cNvPr>
            <p:cNvSpPr/>
            <p:nvPr/>
          </p:nvSpPr>
          <p:spPr>
            <a:xfrm>
              <a:off x="3176925" y="4669575"/>
              <a:ext cx="14525" cy="3350"/>
            </a:xfrm>
            <a:custGeom>
              <a:avLst/>
              <a:gdLst/>
              <a:ahLst/>
              <a:cxnLst/>
              <a:rect l="l" t="t" r="r" b="b"/>
              <a:pathLst>
                <a:path w="581" h="134" extrusionOk="0">
                  <a:moveTo>
                    <a:pt x="373" y="0"/>
                  </a:moveTo>
                  <a:cubicBezTo>
                    <a:pt x="241" y="0"/>
                    <a:pt x="110" y="40"/>
                    <a:pt x="1" y="110"/>
                  </a:cubicBezTo>
                  <a:cubicBezTo>
                    <a:pt x="1" y="128"/>
                    <a:pt x="12" y="133"/>
                    <a:pt x="29" y="133"/>
                  </a:cubicBezTo>
                  <a:cubicBezTo>
                    <a:pt x="58" y="133"/>
                    <a:pt x="102" y="116"/>
                    <a:pt x="132" y="110"/>
                  </a:cubicBezTo>
                  <a:cubicBezTo>
                    <a:pt x="233" y="90"/>
                    <a:pt x="344" y="75"/>
                    <a:pt x="454" y="75"/>
                  </a:cubicBezTo>
                  <a:cubicBezTo>
                    <a:pt x="497" y="75"/>
                    <a:pt x="539" y="77"/>
                    <a:pt x="581" y="82"/>
                  </a:cubicBezTo>
                  <a:cubicBezTo>
                    <a:pt x="572" y="64"/>
                    <a:pt x="572" y="54"/>
                    <a:pt x="553" y="26"/>
                  </a:cubicBezTo>
                  <a:cubicBezTo>
                    <a:pt x="494" y="9"/>
                    <a:pt x="433" y="0"/>
                    <a:pt x="3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785;p43">
              <a:extLst>
                <a:ext uri="{FF2B5EF4-FFF2-40B4-BE49-F238E27FC236}">
                  <a16:creationId xmlns:a16="http://schemas.microsoft.com/office/drawing/2014/main" id="{28EDB999-2609-579F-0B9B-F523B66C8E0B}"/>
                </a:ext>
              </a:extLst>
            </p:cNvPr>
            <p:cNvSpPr/>
            <p:nvPr/>
          </p:nvSpPr>
          <p:spPr>
            <a:xfrm>
              <a:off x="3145650" y="4563850"/>
              <a:ext cx="115575" cy="35425"/>
            </a:xfrm>
            <a:custGeom>
              <a:avLst/>
              <a:gdLst/>
              <a:ahLst/>
              <a:cxnLst/>
              <a:rect l="l" t="t" r="r" b="b"/>
              <a:pathLst>
                <a:path w="4623" h="1417" extrusionOk="0">
                  <a:moveTo>
                    <a:pt x="3375" y="0"/>
                  </a:moveTo>
                  <a:cubicBezTo>
                    <a:pt x="3027" y="0"/>
                    <a:pt x="2676" y="82"/>
                    <a:pt x="2347" y="175"/>
                  </a:cubicBezTo>
                  <a:cubicBezTo>
                    <a:pt x="1514" y="409"/>
                    <a:pt x="653" y="793"/>
                    <a:pt x="7" y="1392"/>
                  </a:cubicBezTo>
                  <a:cubicBezTo>
                    <a:pt x="0" y="1399"/>
                    <a:pt x="4" y="1417"/>
                    <a:pt x="14" y="1417"/>
                  </a:cubicBezTo>
                  <a:cubicBezTo>
                    <a:pt x="17" y="1417"/>
                    <a:pt x="21" y="1415"/>
                    <a:pt x="26" y="1410"/>
                  </a:cubicBezTo>
                  <a:cubicBezTo>
                    <a:pt x="728" y="971"/>
                    <a:pt x="1420" y="559"/>
                    <a:pt x="2225" y="325"/>
                  </a:cubicBezTo>
                  <a:cubicBezTo>
                    <a:pt x="2596" y="224"/>
                    <a:pt x="2997" y="115"/>
                    <a:pt x="3388" y="115"/>
                  </a:cubicBezTo>
                  <a:cubicBezTo>
                    <a:pt x="3431" y="115"/>
                    <a:pt x="3474" y="116"/>
                    <a:pt x="3516" y="119"/>
                  </a:cubicBezTo>
                  <a:cubicBezTo>
                    <a:pt x="3722" y="128"/>
                    <a:pt x="3928" y="175"/>
                    <a:pt x="4115" y="269"/>
                  </a:cubicBezTo>
                  <a:cubicBezTo>
                    <a:pt x="4284" y="362"/>
                    <a:pt x="4415" y="503"/>
                    <a:pt x="4546" y="643"/>
                  </a:cubicBezTo>
                  <a:cubicBezTo>
                    <a:pt x="4555" y="653"/>
                    <a:pt x="4566" y="657"/>
                    <a:pt x="4575" y="657"/>
                  </a:cubicBezTo>
                  <a:cubicBezTo>
                    <a:pt x="4602" y="657"/>
                    <a:pt x="4623" y="624"/>
                    <a:pt x="4602" y="596"/>
                  </a:cubicBezTo>
                  <a:cubicBezTo>
                    <a:pt x="4452" y="259"/>
                    <a:pt x="4040" y="72"/>
                    <a:pt x="3694" y="25"/>
                  </a:cubicBezTo>
                  <a:cubicBezTo>
                    <a:pt x="3588" y="8"/>
                    <a:pt x="3482" y="0"/>
                    <a:pt x="3375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786;p43">
              <a:extLst>
                <a:ext uri="{FF2B5EF4-FFF2-40B4-BE49-F238E27FC236}">
                  <a16:creationId xmlns:a16="http://schemas.microsoft.com/office/drawing/2014/main" id="{04BDDC00-71C8-EFAF-A727-CF269C2CAFF9}"/>
                </a:ext>
              </a:extLst>
            </p:cNvPr>
            <p:cNvSpPr/>
            <p:nvPr/>
          </p:nvSpPr>
          <p:spPr>
            <a:xfrm>
              <a:off x="3181950" y="4580550"/>
              <a:ext cx="57225" cy="11775"/>
            </a:xfrm>
            <a:custGeom>
              <a:avLst/>
              <a:gdLst/>
              <a:ahLst/>
              <a:cxnLst/>
              <a:rect l="l" t="t" r="r" b="b"/>
              <a:pathLst>
                <a:path w="2289" h="471" extrusionOk="0">
                  <a:moveTo>
                    <a:pt x="1460" y="0"/>
                  </a:moveTo>
                  <a:cubicBezTo>
                    <a:pt x="1342" y="0"/>
                    <a:pt x="1221" y="9"/>
                    <a:pt x="1101" y="31"/>
                  </a:cubicBezTo>
                  <a:cubicBezTo>
                    <a:pt x="717" y="87"/>
                    <a:pt x="352" y="218"/>
                    <a:pt x="15" y="434"/>
                  </a:cubicBezTo>
                  <a:cubicBezTo>
                    <a:pt x="1" y="441"/>
                    <a:pt x="8" y="471"/>
                    <a:pt x="26" y="471"/>
                  </a:cubicBezTo>
                  <a:cubicBezTo>
                    <a:pt x="31" y="471"/>
                    <a:pt x="37" y="468"/>
                    <a:pt x="43" y="462"/>
                  </a:cubicBezTo>
                  <a:cubicBezTo>
                    <a:pt x="380" y="275"/>
                    <a:pt x="754" y="162"/>
                    <a:pt x="1138" y="115"/>
                  </a:cubicBezTo>
                  <a:cubicBezTo>
                    <a:pt x="1241" y="100"/>
                    <a:pt x="1341" y="93"/>
                    <a:pt x="1442" y="93"/>
                  </a:cubicBezTo>
                  <a:cubicBezTo>
                    <a:pt x="1524" y="93"/>
                    <a:pt x="1606" y="98"/>
                    <a:pt x="1690" y="106"/>
                  </a:cubicBezTo>
                  <a:lnTo>
                    <a:pt x="1971" y="134"/>
                  </a:lnTo>
                  <a:cubicBezTo>
                    <a:pt x="2055" y="153"/>
                    <a:pt x="2149" y="181"/>
                    <a:pt x="2223" y="181"/>
                  </a:cubicBezTo>
                  <a:cubicBezTo>
                    <a:pt x="2270" y="172"/>
                    <a:pt x="2289" y="125"/>
                    <a:pt x="2252" y="115"/>
                  </a:cubicBezTo>
                  <a:cubicBezTo>
                    <a:pt x="2102" y="31"/>
                    <a:pt x="1877" y="22"/>
                    <a:pt x="1709" y="12"/>
                  </a:cubicBezTo>
                  <a:cubicBezTo>
                    <a:pt x="1627" y="5"/>
                    <a:pt x="1544" y="0"/>
                    <a:pt x="146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787;p43">
              <a:extLst>
                <a:ext uri="{FF2B5EF4-FFF2-40B4-BE49-F238E27FC236}">
                  <a16:creationId xmlns:a16="http://schemas.microsoft.com/office/drawing/2014/main" id="{98C4B217-4551-6454-C6E3-0BF55FE9112B}"/>
                </a:ext>
              </a:extLst>
            </p:cNvPr>
            <p:cNvSpPr/>
            <p:nvPr/>
          </p:nvSpPr>
          <p:spPr>
            <a:xfrm>
              <a:off x="3309350" y="5144875"/>
              <a:ext cx="580675" cy="46775"/>
            </a:xfrm>
            <a:custGeom>
              <a:avLst/>
              <a:gdLst/>
              <a:ahLst/>
              <a:cxnLst/>
              <a:rect l="l" t="t" r="r" b="b"/>
              <a:pathLst>
                <a:path w="23227" h="1871" extrusionOk="0">
                  <a:moveTo>
                    <a:pt x="9020" y="0"/>
                  </a:moveTo>
                  <a:cubicBezTo>
                    <a:pt x="5713" y="0"/>
                    <a:pt x="2538" y="51"/>
                    <a:pt x="0" y="151"/>
                  </a:cubicBezTo>
                  <a:cubicBezTo>
                    <a:pt x="169" y="198"/>
                    <a:pt x="337" y="245"/>
                    <a:pt x="515" y="301"/>
                  </a:cubicBezTo>
                  <a:cubicBezTo>
                    <a:pt x="4136" y="1424"/>
                    <a:pt x="8216" y="1723"/>
                    <a:pt x="11997" y="1845"/>
                  </a:cubicBezTo>
                  <a:cubicBezTo>
                    <a:pt x="12524" y="1862"/>
                    <a:pt x="13032" y="1870"/>
                    <a:pt x="13521" y="1870"/>
                  </a:cubicBezTo>
                  <a:cubicBezTo>
                    <a:pt x="19556" y="1870"/>
                    <a:pt x="22672" y="624"/>
                    <a:pt x="23226" y="347"/>
                  </a:cubicBezTo>
                  <a:cubicBezTo>
                    <a:pt x="19367" y="116"/>
                    <a:pt x="14042" y="0"/>
                    <a:pt x="90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788;p43">
              <a:extLst>
                <a:ext uri="{FF2B5EF4-FFF2-40B4-BE49-F238E27FC236}">
                  <a16:creationId xmlns:a16="http://schemas.microsoft.com/office/drawing/2014/main" id="{0B531433-3949-2A19-3DBA-0FC6B9176A77}"/>
                </a:ext>
              </a:extLst>
            </p:cNvPr>
            <p:cNvSpPr/>
            <p:nvPr/>
          </p:nvSpPr>
          <p:spPr>
            <a:xfrm>
              <a:off x="3274475" y="4951900"/>
              <a:ext cx="540925" cy="202150"/>
            </a:xfrm>
            <a:custGeom>
              <a:avLst/>
              <a:gdLst/>
              <a:ahLst/>
              <a:cxnLst/>
              <a:rect l="l" t="t" r="r" b="b"/>
              <a:pathLst>
                <a:path w="21637" h="8086" extrusionOk="0">
                  <a:moveTo>
                    <a:pt x="21346" y="0"/>
                  </a:moveTo>
                  <a:cubicBezTo>
                    <a:pt x="17098" y="9"/>
                    <a:pt x="12784" y="47"/>
                    <a:pt x="8517" y="56"/>
                  </a:cubicBezTo>
                  <a:cubicBezTo>
                    <a:pt x="7366" y="2536"/>
                    <a:pt x="6196" y="5044"/>
                    <a:pt x="5054" y="7524"/>
                  </a:cubicBezTo>
                  <a:cubicBezTo>
                    <a:pt x="4767" y="7524"/>
                    <a:pt x="4472" y="7515"/>
                    <a:pt x="4179" y="7515"/>
                  </a:cubicBezTo>
                  <a:cubicBezTo>
                    <a:pt x="4033" y="7515"/>
                    <a:pt x="3888" y="7517"/>
                    <a:pt x="3744" y="7524"/>
                  </a:cubicBezTo>
                  <a:cubicBezTo>
                    <a:pt x="3473" y="7533"/>
                    <a:pt x="366" y="7533"/>
                    <a:pt x="1" y="7533"/>
                  </a:cubicBezTo>
                  <a:cubicBezTo>
                    <a:pt x="553" y="7645"/>
                    <a:pt x="1086" y="7786"/>
                    <a:pt x="1629" y="7945"/>
                  </a:cubicBezTo>
                  <a:cubicBezTo>
                    <a:pt x="4904" y="7973"/>
                    <a:pt x="8180" y="8020"/>
                    <a:pt x="11455" y="8048"/>
                  </a:cubicBezTo>
                  <a:cubicBezTo>
                    <a:pt x="13617" y="8057"/>
                    <a:pt x="15825" y="8066"/>
                    <a:pt x="17977" y="8085"/>
                  </a:cubicBezTo>
                  <a:cubicBezTo>
                    <a:pt x="19175" y="5587"/>
                    <a:pt x="20448" y="3013"/>
                    <a:pt x="21636" y="515"/>
                  </a:cubicBezTo>
                  <a:cubicBezTo>
                    <a:pt x="21543" y="346"/>
                    <a:pt x="21440" y="159"/>
                    <a:pt x="21346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789;p43">
              <a:extLst>
                <a:ext uri="{FF2B5EF4-FFF2-40B4-BE49-F238E27FC236}">
                  <a16:creationId xmlns:a16="http://schemas.microsoft.com/office/drawing/2014/main" id="{96610454-48D5-2E97-F97E-7FFC4C002540}"/>
                </a:ext>
              </a:extLst>
            </p:cNvPr>
            <p:cNvSpPr/>
            <p:nvPr/>
          </p:nvSpPr>
          <p:spPr>
            <a:xfrm>
              <a:off x="3404800" y="4962425"/>
              <a:ext cx="411050" cy="191625"/>
            </a:xfrm>
            <a:custGeom>
              <a:avLst/>
              <a:gdLst/>
              <a:ahLst/>
              <a:cxnLst/>
              <a:rect l="l" t="t" r="r" b="b"/>
              <a:pathLst>
                <a:path w="16442" h="7665" extrusionOk="0">
                  <a:moveTo>
                    <a:pt x="16386" y="0"/>
                  </a:moveTo>
                  <a:cubicBezTo>
                    <a:pt x="12137" y="9"/>
                    <a:pt x="7842" y="9"/>
                    <a:pt x="3584" y="19"/>
                  </a:cubicBezTo>
                  <a:lnTo>
                    <a:pt x="0" y="7571"/>
                  </a:lnTo>
                  <a:cubicBezTo>
                    <a:pt x="2087" y="7589"/>
                    <a:pt x="4165" y="7617"/>
                    <a:pt x="6251" y="7627"/>
                  </a:cubicBezTo>
                  <a:cubicBezTo>
                    <a:pt x="8413" y="7636"/>
                    <a:pt x="10621" y="7645"/>
                    <a:pt x="12774" y="7664"/>
                  </a:cubicBezTo>
                  <a:cubicBezTo>
                    <a:pt x="13971" y="5166"/>
                    <a:pt x="15244" y="2592"/>
                    <a:pt x="16442" y="94"/>
                  </a:cubicBezTo>
                  <a:cubicBezTo>
                    <a:pt x="16423" y="56"/>
                    <a:pt x="16405" y="38"/>
                    <a:pt x="16386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790;p43">
              <a:extLst>
                <a:ext uri="{FF2B5EF4-FFF2-40B4-BE49-F238E27FC236}">
                  <a16:creationId xmlns:a16="http://schemas.microsoft.com/office/drawing/2014/main" id="{15AD85D7-73C8-5DD2-8C82-177BF6BCFC77}"/>
                </a:ext>
              </a:extLst>
            </p:cNvPr>
            <p:cNvSpPr/>
            <p:nvPr/>
          </p:nvSpPr>
          <p:spPr>
            <a:xfrm>
              <a:off x="3602950" y="5039625"/>
              <a:ext cx="44700" cy="38675"/>
            </a:xfrm>
            <a:custGeom>
              <a:avLst/>
              <a:gdLst/>
              <a:ahLst/>
              <a:cxnLst/>
              <a:rect l="l" t="t" r="r" b="b"/>
              <a:pathLst>
                <a:path w="1788" h="1547" extrusionOk="0">
                  <a:moveTo>
                    <a:pt x="1086" y="1"/>
                  </a:moveTo>
                  <a:cubicBezTo>
                    <a:pt x="850" y="1"/>
                    <a:pt x="622" y="86"/>
                    <a:pt x="440" y="244"/>
                  </a:cubicBezTo>
                  <a:cubicBezTo>
                    <a:pt x="0" y="627"/>
                    <a:pt x="56" y="1320"/>
                    <a:pt x="665" y="1507"/>
                  </a:cubicBezTo>
                  <a:cubicBezTo>
                    <a:pt x="740" y="1534"/>
                    <a:pt x="817" y="1546"/>
                    <a:pt x="893" y="1546"/>
                  </a:cubicBezTo>
                  <a:cubicBezTo>
                    <a:pt x="1056" y="1546"/>
                    <a:pt x="1217" y="1490"/>
                    <a:pt x="1357" y="1395"/>
                  </a:cubicBezTo>
                  <a:cubicBezTo>
                    <a:pt x="1554" y="1254"/>
                    <a:pt x="1685" y="1030"/>
                    <a:pt x="1741" y="796"/>
                  </a:cubicBezTo>
                  <a:cubicBezTo>
                    <a:pt x="1788" y="627"/>
                    <a:pt x="1788" y="459"/>
                    <a:pt x="1703" y="300"/>
                  </a:cubicBezTo>
                  <a:cubicBezTo>
                    <a:pt x="1610" y="141"/>
                    <a:pt x="1413" y="38"/>
                    <a:pt x="1217" y="10"/>
                  </a:cubicBezTo>
                  <a:cubicBezTo>
                    <a:pt x="1173" y="4"/>
                    <a:pt x="1129" y="1"/>
                    <a:pt x="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791;p43">
              <a:extLst>
                <a:ext uri="{FF2B5EF4-FFF2-40B4-BE49-F238E27FC236}">
                  <a16:creationId xmlns:a16="http://schemas.microsoft.com/office/drawing/2014/main" id="{16BBB47F-48D2-3538-3C36-FC04B9C92609}"/>
                </a:ext>
              </a:extLst>
            </p:cNvPr>
            <p:cNvSpPr/>
            <p:nvPr/>
          </p:nvSpPr>
          <p:spPr>
            <a:xfrm>
              <a:off x="3277775" y="4558625"/>
              <a:ext cx="269275" cy="147650"/>
            </a:xfrm>
            <a:custGeom>
              <a:avLst/>
              <a:gdLst/>
              <a:ahLst/>
              <a:cxnLst/>
              <a:rect l="l" t="t" r="r" b="b"/>
              <a:pathLst>
                <a:path w="10771" h="5906" extrusionOk="0">
                  <a:moveTo>
                    <a:pt x="5509" y="0"/>
                  </a:moveTo>
                  <a:cubicBezTo>
                    <a:pt x="4222" y="0"/>
                    <a:pt x="2936" y="30"/>
                    <a:pt x="1656" y="113"/>
                  </a:cubicBezTo>
                  <a:cubicBezTo>
                    <a:pt x="1656" y="1460"/>
                    <a:pt x="1656" y="3023"/>
                    <a:pt x="1666" y="4371"/>
                  </a:cubicBezTo>
                  <a:cubicBezTo>
                    <a:pt x="1076" y="4839"/>
                    <a:pt x="515" y="5353"/>
                    <a:pt x="0" y="5905"/>
                  </a:cubicBezTo>
                  <a:lnTo>
                    <a:pt x="2667" y="4829"/>
                  </a:lnTo>
                  <a:cubicBezTo>
                    <a:pt x="3664" y="4787"/>
                    <a:pt x="4641" y="4775"/>
                    <a:pt x="5613" y="4775"/>
                  </a:cubicBezTo>
                  <a:cubicBezTo>
                    <a:pt x="6914" y="4775"/>
                    <a:pt x="8207" y="4797"/>
                    <a:pt x="9525" y="4797"/>
                  </a:cubicBezTo>
                  <a:cubicBezTo>
                    <a:pt x="9866" y="4797"/>
                    <a:pt x="10210" y="4795"/>
                    <a:pt x="10556" y="4792"/>
                  </a:cubicBezTo>
                  <a:cubicBezTo>
                    <a:pt x="10621" y="3304"/>
                    <a:pt x="10771" y="1591"/>
                    <a:pt x="10761" y="103"/>
                  </a:cubicBezTo>
                  <a:cubicBezTo>
                    <a:pt x="9018" y="55"/>
                    <a:pt x="7263" y="0"/>
                    <a:pt x="5509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792;p43">
              <a:extLst>
                <a:ext uri="{FF2B5EF4-FFF2-40B4-BE49-F238E27FC236}">
                  <a16:creationId xmlns:a16="http://schemas.microsoft.com/office/drawing/2014/main" id="{031147B5-6014-4FE8-FDBC-FE0C36439F0E}"/>
                </a:ext>
              </a:extLst>
            </p:cNvPr>
            <p:cNvSpPr/>
            <p:nvPr/>
          </p:nvSpPr>
          <p:spPr>
            <a:xfrm>
              <a:off x="3354500" y="4585775"/>
              <a:ext cx="164950" cy="10775"/>
            </a:xfrm>
            <a:custGeom>
              <a:avLst/>
              <a:gdLst/>
              <a:ahLst/>
              <a:cxnLst/>
              <a:rect l="l" t="t" r="r" b="b"/>
              <a:pathLst>
                <a:path w="6598" h="431" extrusionOk="0">
                  <a:moveTo>
                    <a:pt x="0" y="0"/>
                  </a:moveTo>
                  <a:lnTo>
                    <a:pt x="0" y="337"/>
                  </a:lnTo>
                  <a:lnTo>
                    <a:pt x="0" y="384"/>
                  </a:lnTo>
                  <a:cubicBezTo>
                    <a:pt x="0" y="393"/>
                    <a:pt x="0" y="421"/>
                    <a:pt x="10" y="430"/>
                  </a:cubicBezTo>
                  <a:lnTo>
                    <a:pt x="6495" y="430"/>
                  </a:lnTo>
                  <a:cubicBezTo>
                    <a:pt x="6541" y="430"/>
                    <a:pt x="6570" y="430"/>
                    <a:pt x="6579" y="421"/>
                  </a:cubicBezTo>
                  <a:cubicBezTo>
                    <a:pt x="6598" y="393"/>
                    <a:pt x="6588" y="365"/>
                    <a:pt x="6588" y="337"/>
                  </a:cubicBezTo>
                  <a:lnTo>
                    <a:pt x="6588" y="253"/>
                  </a:lnTo>
                  <a:cubicBezTo>
                    <a:pt x="6588" y="197"/>
                    <a:pt x="6588" y="140"/>
                    <a:pt x="6598" y="94"/>
                  </a:cubicBezTo>
                  <a:lnTo>
                    <a:pt x="6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793;p43">
              <a:extLst>
                <a:ext uri="{FF2B5EF4-FFF2-40B4-BE49-F238E27FC236}">
                  <a16:creationId xmlns:a16="http://schemas.microsoft.com/office/drawing/2014/main" id="{63C7AAA1-CBFF-1986-DC66-B7D236C49D34}"/>
                </a:ext>
              </a:extLst>
            </p:cNvPr>
            <p:cNvSpPr/>
            <p:nvPr/>
          </p:nvSpPr>
          <p:spPr>
            <a:xfrm>
              <a:off x="3354500" y="4613825"/>
              <a:ext cx="118625" cy="10800"/>
            </a:xfrm>
            <a:custGeom>
              <a:avLst/>
              <a:gdLst/>
              <a:ahLst/>
              <a:cxnLst/>
              <a:rect l="l" t="t" r="r" b="b"/>
              <a:pathLst>
                <a:path w="4745" h="432" extrusionOk="0">
                  <a:moveTo>
                    <a:pt x="0" y="1"/>
                  </a:moveTo>
                  <a:lnTo>
                    <a:pt x="0" y="338"/>
                  </a:lnTo>
                  <a:lnTo>
                    <a:pt x="0" y="385"/>
                  </a:lnTo>
                  <a:lnTo>
                    <a:pt x="0" y="431"/>
                  </a:lnTo>
                  <a:lnTo>
                    <a:pt x="4670" y="431"/>
                  </a:lnTo>
                  <a:cubicBezTo>
                    <a:pt x="4698" y="431"/>
                    <a:pt x="4717" y="431"/>
                    <a:pt x="4726" y="422"/>
                  </a:cubicBezTo>
                  <a:cubicBezTo>
                    <a:pt x="4745" y="394"/>
                    <a:pt x="4726" y="366"/>
                    <a:pt x="4745" y="338"/>
                  </a:cubicBezTo>
                  <a:lnTo>
                    <a:pt x="4745" y="254"/>
                  </a:lnTo>
                  <a:lnTo>
                    <a:pt x="4745" y="95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794;p43">
              <a:extLst>
                <a:ext uri="{FF2B5EF4-FFF2-40B4-BE49-F238E27FC236}">
                  <a16:creationId xmlns:a16="http://schemas.microsoft.com/office/drawing/2014/main" id="{36208D79-64C0-55E7-91BD-5092D9AD38F3}"/>
                </a:ext>
              </a:extLst>
            </p:cNvPr>
            <p:cNvSpPr/>
            <p:nvPr/>
          </p:nvSpPr>
          <p:spPr>
            <a:xfrm>
              <a:off x="3354275" y="4642150"/>
              <a:ext cx="141325" cy="10775"/>
            </a:xfrm>
            <a:custGeom>
              <a:avLst/>
              <a:gdLst/>
              <a:ahLst/>
              <a:cxnLst/>
              <a:rect l="l" t="t" r="r" b="b"/>
              <a:pathLst>
                <a:path w="5653" h="431" extrusionOk="0">
                  <a:moveTo>
                    <a:pt x="0" y="0"/>
                  </a:moveTo>
                  <a:lnTo>
                    <a:pt x="0" y="337"/>
                  </a:lnTo>
                  <a:lnTo>
                    <a:pt x="0" y="384"/>
                  </a:lnTo>
                  <a:cubicBezTo>
                    <a:pt x="0" y="403"/>
                    <a:pt x="0" y="421"/>
                    <a:pt x="9" y="431"/>
                  </a:cubicBezTo>
                  <a:lnTo>
                    <a:pt x="5559" y="431"/>
                  </a:lnTo>
                  <a:cubicBezTo>
                    <a:pt x="5605" y="421"/>
                    <a:pt x="5643" y="421"/>
                    <a:pt x="5643" y="421"/>
                  </a:cubicBezTo>
                  <a:cubicBezTo>
                    <a:pt x="5652" y="403"/>
                    <a:pt x="5652" y="365"/>
                    <a:pt x="5652" y="337"/>
                  </a:cubicBezTo>
                  <a:lnTo>
                    <a:pt x="5652" y="253"/>
                  </a:lnTo>
                  <a:lnTo>
                    <a:pt x="5652" y="94"/>
                  </a:lnTo>
                  <a:lnTo>
                    <a:pt x="56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795;p43">
              <a:extLst>
                <a:ext uri="{FF2B5EF4-FFF2-40B4-BE49-F238E27FC236}">
                  <a16:creationId xmlns:a16="http://schemas.microsoft.com/office/drawing/2014/main" id="{44ED5D00-742C-23A3-8F85-E636B10FC4BC}"/>
                </a:ext>
              </a:extLst>
            </p:cNvPr>
            <p:cNvSpPr/>
            <p:nvPr/>
          </p:nvSpPr>
          <p:spPr>
            <a:xfrm>
              <a:off x="3206875" y="4148900"/>
              <a:ext cx="381125" cy="290900"/>
            </a:xfrm>
            <a:custGeom>
              <a:avLst/>
              <a:gdLst/>
              <a:ahLst/>
              <a:cxnLst/>
              <a:rect l="l" t="t" r="r" b="b"/>
              <a:pathLst>
                <a:path w="15245" h="11636" extrusionOk="0">
                  <a:moveTo>
                    <a:pt x="5589" y="1"/>
                  </a:moveTo>
                  <a:cubicBezTo>
                    <a:pt x="4131" y="1"/>
                    <a:pt x="2674" y="15"/>
                    <a:pt x="1217" y="41"/>
                  </a:cubicBezTo>
                  <a:cubicBezTo>
                    <a:pt x="805" y="60"/>
                    <a:pt x="309" y="126"/>
                    <a:pt x="85" y="462"/>
                  </a:cubicBezTo>
                  <a:cubicBezTo>
                    <a:pt x="57" y="3616"/>
                    <a:pt x="29" y="6751"/>
                    <a:pt x="1" y="9895"/>
                  </a:cubicBezTo>
                  <a:cubicBezTo>
                    <a:pt x="96" y="10168"/>
                    <a:pt x="789" y="10197"/>
                    <a:pt x="1391" y="10197"/>
                  </a:cubicBezTo>
                  <a:cubicBezTo>
                    <a:pt x="1553" y="10197"/>
                    <a:pt x="1709" y="10195"/>
                    <a:pt x="1844" y="10195"/>
                  </a:cubicBezTo>
                  <a:cubicBezTo>
                    <a:pt x="5241" y="10185"/>
                    <a:pt x="8628" y="10167"/>
                    <a:pt x="12025" y="10148"/>
                  </a:cubicBezTo>
                  <a:cubicBezTo>
                    <a:pt x="12156" y="10223"/>
                    <a:pt x="12287" y="10279"/>
                    <a:pt x="12362" y="10316"/>
                  </a:cubicBezTo>
                  <a:cubicBezTo>
                    <a:pt x="13120" y="10747"/>
                    <a:pt x="13897" y="11158"/>
                    <a:pt x="14683" y="11542"/>
                  </a:cubicBezTo>
                  <a:cubicBezTo>
                    <a:pt x="14777" y="11589"/>
                    <a:pt x="14870" y="11636"/>
                    <a:pt x="14964" y="11636"/>
                  </a:cubicBezTo>
                  <a:cubicBezTo>
                    <a:pt x="15067" y="11636"/>
                    <a:pt x="15170" y="11589"/>
                    <a:pt x="15198" y="11495"/>
                  </a:cubicBezTo>
                  <a:cubicBezTo>
                    <a:pt x="15244" y="11383"/>
                    <a:pt x="15170" y="11271"/>
                    <a:pt x="15113" y="11177"/>
                  </a:cubicBezTo>
                  <a:cubicBezTo>
                    <a:pt x="14702" y="10606"/>
                    <a:pt x="14299" y="10045"/>
                    <a:pt x="13888" y="9474"/>
                  </a:cubicBezTo>
                  <a:cubicBezTo>
                    <a:pt x="13859" y="9437"/>
                    <a:pt x="13831" y="9390"/>
                    <a:pt x="13794" y="9352"/>
                  </a:cubicBezTo>
                  <a:cubicBezTo>
                    <a:pt x="13813" y="6582"/>
                    <a:pt x="13841" y="3803"/>
                    <a:pt x="13859" y="1024"/>
                  </a:cubicBezTo>
                  <a:cubicBezTo>
                    <a:pt x="13859" y="678"/>
                    <a:pt x="13794" y="154"/>
                    <a:pt x="13438" y="135"/>
                  </a:cubicBezTo>
                  <a:cubicBezTo>
                    <a:pt x="10824" y="45"/>
                    <a:pt x="8206" y="1"/>
                    <a:pt x="5589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796;p43">
              <a:extLst>
                <a:ext uri="{FF2B5EF4-FFF2-40B4-BE49-F238E27FC236}">
                  <a16:creationId xmlns:a16="http://schemas.microsoft.com/office/drawing/2014/main" id="{DFCF4E01-18F9-D57A-7ED5-9D8D700C0F14}"/>
                </a:ext>
              </a:extLst>
            </p:cNvPr>
            <p:cNvSpPr/>
            <p:nvPr/>
          </p:nvSpPr>
          <p:spPr>
            <a:xfrm>
              <a:off x="3239400" y="4198950"/>
              <a:ext cx="288250" cy="166100"/>
            </a:xfrm>
            <a:custGeom>
              <a:avLst/>
              <a:gdLst/>
              <a:ahLst/>
              <a:cxnLst/>
              <a:rect l="l" t="t" r="r" b="b"/>
              <a:pathLst>
                <a:path w="11530" h="6644" extrusionOk="0">
                  <a:moveTo>
                    <a:pt x="1984" y="744"/>
                  </a:moveTo>
                  <a:cubicBezTo>
                    <a:pt x="2125" y="1577"/>
                    <a:pt x="2246" y="2419"/>
                    <a:pt x="2340" y="3252"/>
                  </a:cubicBezTo>
                  <a:cubicBezTo>
                    <a:pt x="2059" y="3252"/>
                    <a:pt x="1788" y="3252"/>
                    <a:pt x="1507" y="3233"/>
                  </a:cubicBezTo>
                  <a:cubicBezTo>
                    <a:pt x="1694" y="2419"/>
                    <a:pt x="1844" y="1586"/>
                    <a:pt x="1984" y="744"/>
                  </a:cubicBezTo>
                  <a:close/>
                  <a:moveTo>
                    <a:pt x="2911" y="2606"/>
                  </a:moveTo>
                  <a:cubicBezTo>
                    <a:pt x="2985" y="2831"/>
                    <a:pt x="3042" y="3065"/>
                    <a:pt x="3107" y="3280"/>
                  </a:cubicBezTo>
                  <a:cubicBezTo>
                    <a:pt x="3051" y="3270"/>
                    <a:pt x="2995" y="3270"/>
                    <a:pt x="2948" y="3270"/>
                  </a:cubicBezTo>
                  <a:lnTo>
                    <a:pt x="2752" y="3270"/>
                  </a:lnTo>
                  <a:cubicBezTo>
                    <a:pt x="2798" y="3046"/>
                    <a:pt x="2854" y="2831"/>
                    <a:pt x="2911" y="2606"/>
                  </a:cubicBezTo>
                  <a:close/>
                  <a:moveTo>
                    <a:pt x="3903" y="2765"/>
                  </a:moveTo>
                  <a:lnTo>
                    <a:pt x="4034" y="3280"/>
                  </a:lnTo>
                  <a:lnTo>
                    <a:pt x="3753" y="3280"/>
                  </a:lnTo>
                  <a:cubicBezTo>
                    <a:pt x="3800" y="3111"/>
                    <a:pt x="3846" y="2943"/>
                    <a:pt x="3903" y="2765"/>
                  </a:cubicBezTo>
                  <a:close/>
                  <a:moveTo>
                    <a:pt x="4876" y="1212"/>
                  </a:moveTo>
                  <a:cubicBezTo>
                    <a:pt x="4960" y="1914"/>
                    <a:pt x="5025" y="2606"/>
                    <a:pt x="5110" y="3308"/>
                  </a:cubicBezTo>
                  <a:cubicBezTo>
                    <a:pt x="4923" y="3298"/>
                    <a:pt x="4735" y="3298"/>
                    <a:pt x="4548" y="3298"/>
                  </a:cubicBezTo>
                  <a:cubicBezTo>
                    <a:pt x="4651" y="2606"/>
                    <a:pt x="4773" y="1904"/>
                    <a:pt x="4876" y="1212"/>
                  </a:cubicBezTo>
                  <a:close/>
                  <a:moveTo>
                    <a:pt x="6083" y="3093"/>
                  </a:moveTo>
                  <a:cubicBezTo>
                    <a:pt x="6102" y="3167"/>
                    <a:pt x="6120" y="3233"/>
                    <a:pt x="6139" y="3308"/>
                  </a:cubicBezTo>
                  <a:cubicBezTo>
                    <a:pt x="6133" y="3311"/>
                    <a:pt x="6124" y="3312"/>
                    <a:pt x="6115" y="3312"/>
                  </a:cubicBezTo>
                  <a:cubicBezTo>
                    <a:pt x="6096" y="3312"/>
                    <a:pt x="6074" y="3308"/>
                    <a:pt x="6055" y="3308"/>
                  </a:cubicBezTo>
                  <a:cubicBezTo>
                    <a:pt x="6074" y="3233"/>
                    <a:pt x="6074" y="3167"/>
                    <a:pt x="6083" y="3093"/>
                  </a:cubicBezTo>
                  <a:close/>
                  <a:moveTo>
                    <a:pt x="8769" y="538"/>
                  </a:moveTo>
                  <a:cubicBezTo>
                    <a:pt x="9040" y="1474"/>
                    <a:pt x="9311" y="2419"/>
                    <a:pt x="9583" y="3355"/>
                  </a:cubicBezTo>
                  <a:cubicBezTo>
                    <a:pt x="9190" y="3355"/>
                    <a:pt x="8815" y="3355"/>
                    <a:pt x="8432" y="3345"/>
                  </a:cubicBezTo>
                  <a:cubicBezTo>
                    <a:pt x="8553" y="2409"/>
                    <a:pt x="8656" y="1474"/>
                    <a:pt x="8769" y="538"/>
                  </a:cubicBezTo>
                  <a:close/>
                  <a:moveTo>
                    <a:pt x="4352" y="3504"/>
                  </a:moveTo>
                  <a:cubicBezTo>
                    <a:pt x="4342" y="3579"/>
                    <a:pt x="4324" y="3645"/>
                    <a:pt x="4314" y="3729"/>
                  </a:cubicBezTo>
                  <a:cubicBezTo>
                    <a:pt x="4286" y="3654"/>
                    <a:pt x="4277" y="3579"/>
                    <a:pt x="4258" y="3504"/>
                  </a:cubicBezTo>
                  <a:close/>
                  <a:moveTo>
                    <a:pt x="3519" y="3486"/>
                  </a:moveTo>
                  <a:cubicBezTo>
                    <a:pt x="3481" y="3589"/>
                    <a:pt x="3463" y="3691"/>
                    <a:pt x="3435" y="3785"/>
                  </a:cubicBezTo>
                  <a:cubicBezTo>
                    <a:pt x="3407" y="3682"/>
                    <a:pt x="3378" y="3589"/>
                    <a:pt x="3341" y="3486"/>
                  </a:cubicBezTo>
                  <a:close/>
                  <a:moveTo>
                    <a:pt x="10097" y="3579"/>
                  </a:moveTo>
                  <a:cubicBezTo>
                    <a:pt x="10069" y="3766"/>
                    <a:pt x="10032" y="3935"/>
                    <a:pt x="10004" y="4122"/>
                  </a:cubicBezTo>
                  <a:cubicBezTo>
                    <a:pt x="9938" y="3935"/>
                    <a:pt x="9892" y="3766"/>
                    <a:pt x="9835" y="3579"/>
                  </a:cubicBezTo>
                  <a:close/>
                  <a:moveTo>
                    <a:pt x="7393" y="3542"/>
                  </a:moveTo>
                  <a:cubicBezTo>
                    <a:pt x="7543" y="3542"/>
                    <a:pt x="7692" y="3542"/>
                    <a:pt x="7852" y="3551"/>
                  </a:cubicBezTo>
                  <a:cubicBezTo>
                    <a:pt x="7786" y="3785"/>
                    <a:pt x="7721" y="4028"/>
                    <a:pt x="7636" y="4262"/>
                  </a:cubicBezTo>
                  <a:cubicBezTo>
                    <a:pt x="7533" y="4028"/>
                    <a:pt x="7449" y="3785"/>
                    <a:pt x="7393" y="3542"/>
                  </a:cubicBezTo>
                  <a:close/>
                  <a:moveTo>
                    <a:pt x="805" y="3458"/>
                  </a:moveTo>
                  <a:cubicBezTo>
                    <a:pt x="955" y="3458"/>
                    <a:pt x="1123" y="3467"/>
                    <a:pt x="1273" y="3467"/>
                  </a:cubicBezTo>
                  <a:cubicBezTo>
                    <a:pt x="1207" y="3794"/>
                    <a:pt x="1123" y="4122"/>
                    <a:pt x="1030" y="4440"/>
                  </a:cubicBezTo>
                  <a:cubicBezTo>
                    <a:pt x="955" y="4113"/>
                    <a:pt x="889" y="3785"/>
                    <a:pt x="805" y="3458"/>
                  </a:cubicBezTo>
                  <a:close/>
                  <a:moveTo>
                    <a:pt x="6382" y="3532"/>
                  </a:moveTo>
                  <a:cubicBezTo>
                    <a:pt x="6560" y="3532"/>
                    <a:pt x="6729" y="3532"/>
                    <a:pt x="6897" y="3542"/>
                  </a:cubicBezTo>
                  <a:cubicBezTo>
                    <a:pt x="6832" y="3869"/>
                    <a:pt x="6747" y="4206"/>
                    <a:pt x="6654" y="4534"/>
                  </a:cubicBezTo>
                  <a:cubicBezTo>
                    <a:pt x="6560" y="4197"/>
                    <a:pt x="6476" y="3869"/>
                    <a:pt x="6382" y="3532"/>
                  </a:cubicBezTo>
                  <a:close/>
                  <a:moveTo>
                    <a:pt x="5849" y="3514"/>
                  </a:moveTo>
                  <a:cubicBezTo>
                    <a:pt x="5755" y="4262"/>
                    <a:pt x="5671" y="5011"/>
                    <a:pt x="5578" y="5760"/>
                  </a:cubicBezTo>
                  <a:cubicBezTo>
                    <a:pt x="5493" y="5011"/>
                    <a:pt x="5400" y="4262"/>
                    <a:pt x="5325" y="3514"/>
                  </a:cubicBezTo>
                  <a:close/>
                  <a:moveTo>
                    <a:pt x="8750" y="1"/>
                  </a:moveTo>
                  <a:cubicBezTo>
                    <a:pt x="8706" y="1"/>
                    <a:pt x="8662" y="36"/>
                    <a:pt x="8656" y="89"/>
                  </a:cubicBezTo>
                  <a:cubicBezTo>
                    <a:pt x="8525" y="1165"/>
                    <a:pt x="8385" y="2250"/>
                    <a:pt x="8254" y="3327"/>
                  </a:cubicBezTo>
                  <a:lnTo>
                    <a:pt x="8245" y="3327"/>
                  </a:lnTo>
                  <a:cubicBezTo>
                    <a:pt x="8207" y="3177"/>
                    <a:pt x="8188" y="3036"/>
                    <a:pt x="8151" y="2887"/>
                  </a:cubicBezTo>
                  <a:cubicBezTo>
                    <a:pt x="8142" y="2840"/>
                    <a:pt x="8102" y="2817"/>
                    <a:pt x="8061" y="2817"/>
                  </a:cubicBezTo>
                  <a:cubicBezTo>
                    <a:pt x="8020" y="2817"/>
                    <a:pt x="7978" y="2840"/>
                    <a:pt x="7964" y="2887"/>
                  </a:cubicBezTo>
                  <a:cubicBezTo>
                    <a:pt x="7945" y="3036"/>
                    <a:pt x="7917" y="3177"/>
                    <a:pt x="7898" y="3317"/>
                  </a:cubicBezTo>
                  <a:cubicBezTo>
                    <a:pt x="7711" y="3317"/>
                    <a:pt x="7533" y="3317"/>
                    <a:pt x="7346" y="3308"/>
                  </a:cubicBezTo>
                  <a:cubicBezTo>
                    <a:pt x="7309" y="3158"/>
                    <a:pt x="7290" y="2999"/>
                    <a:pt x="7262" y="2849"/>
                  </a:cubicBezTo>
                  <a:cubicBezTo>
                    <a:pt x="7257" y="2792"/>
                    <a:pt x="7210" y="2754"/>
                    <a:pt x="7164" y="2754"/>
                  </a:cubicBezTo>
                  <a:cubicBezTo>
                    <a:pt x="7128" y="2754"/>
                    <a:pt x="7091" y="2777"/>
                    <a:pt x="7075" y="2831"/>
                  </a:cubicBezTo>
                  <a:cubicBezTo>
                    <a:pt x="7037" y="2980"/>
                    <a:pt x="6991" y="3139"/>
                    <a:pt x="6953" y="3308"/>
                  </a:cubicBezTo>
                  <a:cubicBezTo>
                    <a:pt x="6747" y="3308"/>
                    <a:pt x="6532" y="3308"/>
                    <a:pt x="6326" y="3298"/>
                  </a:cubicBezTo>
                  <a:cubicBezTo>
                    <a:pt x="6251" y="3046"/>
                    <a:pt x="6195" y="2803"/>
                    <a:pt x="6130" y="2559"/>
                  </a:cubicBezTo>
                  <a:cubicBezTo>
                    <a:pt x="6113" y="2506"/>
                    <a:pt x="6077" y="2483"/>
                    <a:pt x="6041" y="2483"/>
                  </a:cubicBezTo>
                  <a:cubicBezTo>
                    <a:pt x="5994" y="2483"/>
                    <a:pt x="5948" y="2520"/>
                    <a:pt x="5943" y="2578"/>
                  </a:cubicBezTo>
                  <a:cubicBezTo>
                    <a:pt x="5914" y="2812"/>
                    <a:pt x="5877" y="3046"/>
                    <a:pt x="5858" y="3280"/>
                  </a:cubicBezTo>
                  <a:lnTo>
                    <a:pt x="5727" y="3280"/>
                  </a:lnTo>
                  <a:cubicBezTo>
                    <a:pt x="5578" y="3280"/>
                    <a:pt x="5428" y="3280"/>
                    <a:pt x="5287" y="3270"/>
                  </a:cubicBezTo>
                  <a:cubicBezTo>
                    <a:pt x="5175" y="2372"/>
                    <a:pt x="5072" y="1455"/>
                    <a:pt x="4969" y="547"/>
                  </a:cubicBezTo>
                  <a:cubicBezTo>
                    <a:pt x="4964" y="497"/>
                    <a:pt x="4912" y="460"/>
                    <a:pt x="4867" y="460"/>
                  </a:cubicBezTo>
                  <a:cubicBezTo>
                    <a:pt x="4836" y="460"/>
                    <a:pt x="4808" y="477"/>
                    <a:pt x="4801" y="519"/>
                  </a:cubicBezTo>
                  <a:cubicBezTo>
                    <a:pt x="4661" y="1436"/>
                    <a:pt x="4520" y="2344"/>
                    <a:pt x="4370" y="3252"/>
                  </a:cubicBezTo>
                  <a:lnTo>
                    <a:pt x="4193" y="3252"/>
                  </a:lnTo>
                  <a:lnTo>
                    <a:pt x="3987" y="2372"/>
                  </a:lnTo>
                  <a:cubicBezTo>
                    <a:pt x="3973" y="2330"/>
                    <a:pt x="3938" y="2309"/>
                    <a:pt x="3903" y="2309"/>
                  </a:cubicBezTo>
                  <a:cubicBezTo>
                    <a:pt x="3867" y="2309"/>
                    <a:pt x="3832" y="2330"/>
                    <a:pt x="3818" y="2372"/>
                  </a:cubicBezTo>
                  <a:lnTo>
                    <a:pt x="3575" y="3252"/>
                  </a:lnTo>
                  <a:lnTo>
                    <a:pt x="3285" y="3252"/>
                  </a:lnTo>
                  <a:cubicBezTo>
                    <a:pt x="3191" y="2905"/>
                    <a:pt x="3088" y="2578"/>
                    <a:pt x="2995" y="2241"/>
                  </a:cubicBezTo>
                  <a:cubicBezTo>
                    <a:pt x="2981" y="2199"/>
                    <a:pt x="2946" y="2178"/>
                    <a:pt x="2911" y="2178"/>
                  </a:cubicBezTo>
                  <a:cubicBezTo>
                    <a:pt x="2876" y="2178"/>
                    <a:pt x="2840" y="2199"/>
                    <a:pt x="2826" y="2241"/>
                  </a:cubicBezTo>
                  <a:cubicBezTo>
                    <a:pt x="2723" y="2569"/>
                    <a:pt x="2630" y="2896"/>
                    <a:pt x="2574" y="3233"/>
                  </a:cubicBezTo>
                  <a:lnTo>
                    <a:pt x="2508" y="3233"/>
                  </a:lnTo>
                  <a:cubicBezTo>
                    <a:pt x="2396" y="2222"/>
                    <a:pt x="2246" y="1212"/>
                    <a:pt x="2068" y="192"/>
                  </a:cubicBezTo>
                  <a:cubicBezTo>
                    <a:pt x="2064" y="154"/>
                    <a:pt x="2026" y="136"/>
                    <a:pt x="1988" y="136"/>
                  </a:cubicBezTo>
                  <a:cubicBezTo>
                    <a:pt x="1949" y="136"/>
                    <a:pt x="1909" y="154"/>
                    <a:pt x="1900" y="192"/>
                  </a:cubicBezTo>
                  <a:cubicBezTo>
                    <a:pt x="1760" y="1212"/>
                    <a:pt x="1563" y="2222"/>
                    <a:pt x="1338" y="3214"/>
                  </a:cubicBezTo>
                  <a:lnTo>
                    <a:pt x="702" y="3214"/>
                  </a:lnTo>
                  <a:cubicBezTo>
                    <a:pt x="496" y="3214"/>
                    <a:pt x="300" y="3214"/>
                    <a:pt x="103" y="3224"/>
                  </a:cubicBezTo>
                  <a:cubicBezTo>
                    <a:pt x="0" y="3224"/>
                    <a:pt x="0" y="3392"/>
                    <a:pt x="103" y="3401"/>
                  </a:cubicBezTo>
                  <a:cubicBezTo>
                    <a:pt x="290" y="3411"/>
                    <a:pt x="468" y="3420"/>
                    <a:pt x="655" y="3420"/>
                  </a:cubicBezTo>
                  <a:cubicBezTo>
                    <a:pt x="749" y="3888"/>
                    <a:pt x="852" y="4347"/>
                    <a:pt x="945" y="4814"/>
                  </a:cubicBezTo>
                  <a:cubicBezTo>
                    <a:pt x="959" y="4860"/>
                    <a:pt x="995" y="4881"/>
                    <a:pt x="1031" y="4881"/>
                  </a:cubicBezTo>
                  <a:cubicBezTo>
                    <a:pt x="1070" y="4881"/>
                    <a:pt x="1109" y="4858"/>
                    <a:pt x="1123" y="4814"/>
                  </a:cubicBezTo>
                  <a:cubicBezTo>
                    <a:pt x="1245" y="4356"/>
                    <a:pt x="1367" y="3907"/>
                    <a:pt x="1469" y="3439"/>
                  </a:cubicBezTo>
                  <a:lnTo>
                    <a:pt x="2377" y="3439"/>
                  </a:lnTo>
                  <a:cubicBezTo>
                    <a:pt x="2396" y="3673"/>
                    <a:pt x="2415" y="3888"/>
                    <a:pt x="2443" y="4122"/>
                  </a:cubicBezTo>
                  <a:cubicBezTo>
                    <a:pt x="2447" y="4183"/>
                    <a:pt x="2489" y="4213"/>
                    <a:pt x="2532" y="4213"/>
                  </a:cubicBezTo>
                  <a:cubicBezTo>
                    <a:pt x="2574" y="4213"/>
                    <a:pt x="2616" y="4183"/>
                    <a:pt x="2621" y="4122"/>
                  </a:cubicBezTo>
                  <a:cubicBezTo>
                    <a:pt x="2639" y="3888"/>
                    <a:pt x="2677" y="3673"/>
                    <a:pt x="2714" y="3448"/>
                  </a:cubicBezTo>
                  <a:lnTo>
                    <a:pt x="3182" y="3448"/>
                  </a:lnTo>
                  <a:cubicBezTo>
                    <a:pt x="3238" y="3654"/>
                    <a:pt x="3313" y="3869"/>
                    <a:pt x="3369" y="4094"/>
                  </a:cubicBezTo>
                  <a:cubicBezTo>
                    <a:pt x="3378" y="4131"/>
                    <a:pt x="3414" y="4150"/>
                    <a:pt x="3449" y="4150"/>
                  </a:cubicBezTo>
                  <a:cubicBezTo>
                    <a:pt x="3484" y="4150"/>
                    <a:pt x="3519" y="4131"/>
                    <a:pt x="3528" y="4094"/>
                  </a:cubicBezTo>
                  <a:lnTo>
                    <a:pt x="3706" y="3458"/>
                  </a:lnTo>
                  <a:lnTo>
                    <a:pt x="4090" y="3458"/>
                  </a:lnTo>
                  <a:lnTo>
                    <a:pt x="4258" y="4141"/>
                  </a:lnTo>
                  <a:cubicBezTo>
                    <a:pt x="4267" y="4178"/>
                    <a:pt x="4305" y="4197"/>
                    <a:pt x="4341" y="4197"/>
                  </a:cubicBezTo>
                  <a:cubicBezTo>
                    <a:pt x="4377" y="4197"/>
                    <a:pt x="4413" y="4178"/>
                    <a:pt x="4417" y="4141"/>
                  </a:cubicBezTo>
                  <a:lnTo>
                    <a:pt x="4520" y="3467"/>
                  </a:lnTo>
                  <a:cubicBezTo>
                    <a:pt x="4735" y="3467"/>
                    <a:pt x="4932" y="3467"/>
                    <a:pt x="5147" y="3486"/>
                  </a:cubicBezTo>
                  <a:cubicBezTo>
                    <a:pt x="5259" y="4496"/>
                    <a:pt x="5362" y="5526"/>
                    <a:pt x="5493" y="6546"/>
                  </a:cubicBezTo>
                  <a:cubicBezTo>
                    <a:pt x="5498" y="6611"/>
                    <a:pt x="5542" y="6644"/>
                    <a:pt x="5587" y="6644"/>
                  </a:cubicBezTo>
                  <a:cubicBezTo>
                    <a:pt x="5631" y="6644"/>
                    <a:pt x="5676" y="6611"/>
                    <a:pt x="5681" y="6546"/>
                  </a:cubicBezTo>
                  <a:cubicBezTo>
                    <a:pt x="5802" y="5526"/>
                    <a:pt x="5924" y="4515"/>
                    <a:pt x="6045" y="3495"/>
                  </a:cubicBezTo>
                  <a:lnTo>
                    <a:pt x="6205" y="3495"/>
                  </a:lnTo>
                  <a:cubicBezTo>
                    <a:pt x="6336" y="3963"/>
                    <a:pt x="6457" y="4440"/>
                    <a:pt x="6579" y="4908"/>
                  </a:cubicBezTo>
                  <a:cubicBezTo>
                    <a:pt x="6593" y="4955"/>
                    <a:pt x="6635" y="4978"/>
                    <a:pt x="6676" y="4978"/>
                  </a:cubicBezTo>
                  <a:cubicBezTo>
                    <a:pt x="6717" y="4978"/>
                    <a:pt x="6757" y="4955"/>
                    <a:pt x="6766" y="4908"/>
                  </a:cubicBezTo>
                  <a:lnTo>
                    <a:pt x="7122" y="3504"/>
                  </a:lnTo>
                  <a:lnTo>
                    <a:pt x="7215" y="3504"/>
                  </a:lnTo>
                  <a:cubicBezTo>
                    <a:pt x="7309" y="3860"/>
                    <a:pt x="7421" y="4206"/>
                    <a:pt x="7580" y="4534"/>
                  </a:cubicBezTo>
                  <a:cubicBezTo>
                    <a:pt x="7592" y="4568"/>
                    <a:pt x="7617" y="4582"/>
                    <a:pt x="7646" y="4582"/>
                  </a:cubicBezTo>
                  <a:cubicBezTo>
                    <a:pt x="7686" y="4582"/>
                    <a:pt x="7732" y="4554"/>
                    <a:pt x="7749" y="4515"/>
                  </a:cubicBezTo>
                  <a:cubicBezTo>
                    <a:pt x="7880" y="4187"/>
                    <a:pt x="7973" y="3860"/>
                    <a:pt x="8048" y="3514"/>
                  </a:cubicBezTo>
                  <a:lnTo>
                    <a:pt x="8095" y="3514"/>
                  </a:lnTo>
                  <a:cubicBezTo>
                    <a:pt x="8123" y="3654"/>
                    <a:pt x="8151" y="3794"/>
                    <a:pt x="8188" y="3954"/>
                  </a:cubicBezTo>
                  <a:cubicBezTo>
                    <a:pt x="8196" y="4000"/>
                    <a:pt x="8226" y="4019"/>
                    <a:pt x="8260" y="4019"/>
                  </a:cubicBezTo>
                  <a:cubicBezTo>
                    <a:pt x="8308" y="4019"/>
                    <a:pt x="8365" y="3980"/>
                    <a:pt x="8376" y="3925"/>
                  </a:cubicBezTo>
                  <a:cubicBezTo>
                    <a:pt x="8385" y="3794"/>
                    <a:pt x="8404" y="3654"/>
                    <a:pt x="8422" y="3532"/>
                  </a:cubicBezTo>
                  <a:cubicBezTo>
                    <a:pt x="8825" y="3532"/>
                    <a:pt x="9236" y="3542"/>
                    <a:pt x="9648" y="3542"/>
                  </a:cubicBezTo>
                  <a:cubicBezTo>
                    <a:pt x="9742" y="3879"/>
                    <a:pt x="9835" y="4216"/>
                    <a:pt x="9938" y="4562"/>
                  </a:cubicBezTo>
                  <a:cubicBezTo>
                    <a:pt x="9953" y="4610"/>
                    <a:pt x="9999" y="4636"/>
                    <a:pt x="10043" y="4636"/>
                  </a:cubicBezTo>
                  <a:cubicBezTo>
                    <a:pt x="10085" y="4636"/>
                    <a:pt x="10126" y="4612"/>
                    <a:pt x="10135" y="4562"/>
                  </a:cubicBezTo>
                  <a:cubicBezTo>
                    <a:pt x="10200" y="4216"/>
                    <a:pt x="10266" y="3888"/>
                    <a:pt x="10322" y="3551"/>
                  </a:cubicBezTo>
                  <a:cubicBezTo>
                    <a:pt x="10331" y="3579"/>
                    <a:pt x="10341" y="3579"/>
                    <a:pt x="10359" y="3579"/>
                  </a:cubicBezTo>
                  <a:cubicBezTo>
                    <a:pt x="10434" y="3879"/>
                    <a:pt x="10490" y="4187"/>
                    <a:pt x="10565" y="4487"/>
                  </a:cubicBezTo>
                  <a:cubicBezTo>
                    <a:pt x="10573" y="4540"/>
                    <a:pt x="10610" y="4564"/>
                    <a:pt x="10650" y="4564"/>
                  </a:cubicBezTo>
                  <a:cubicBezTo>
                    <a:pt x="10708" y="4564"/>
                    <a:pt x="10773" y="4514"/>
                    <a:pt x="10762" y="4431"/>
                  </a:cubicBezTo>
                  <a:cubicBezTo>
                    <a:pt x="10706" y="4150"/>
                    <a:pt x="10640" y="3869"/>
                    <a:pt x="10584" y="3579"/>
                  </a:cubicBezTo>
                  <a:cubicBezTo>
                    <a:pt x="10855" y="3579"/>
                    <a:pt x="11136" y="3589"/>
                    <a:pt x="11407" y="3589"/>
                  </a:cubicBezTo>
                  <a:cubicBezTo>
                    <a:pt x="11529" y="3589"/>
                    <a:pt x="11529" y="3373"/>
                    <a:pt x="11407" y="3373"/>
                  </a:cubicBezTo>
                  <a:cubicBezTo>
                    <a:pt x="11108" y="3373"/>
                    <a:pt x="10827" y="3364"/>
                    <a:pt x="10537" y="3364"/>
                  </a:cubicBezTo>
                  <a:cubicBezTo>
                    <a:pt x="10500" y="3205"/>
                    <a:pt x="10472" y="3046"/>
                    <a:pt x="10434" y="2887"/>
                  </a:cubicBezTo>
                  <a:cubicBezTo>
                    <a:pt x="10420" y="2839"/>
                    <a:pt x="10374" y="2813"/>
                    <a:pt x="10329" y="2813"/>
                  </a:cubicBezTo>
                  <a:cubicBezTo>
                    <a:pt x="10287" y="2813"/>
                    <a:pt x="10247" y="2836"/>
                    <a:pt x="10238" y="2887"/>
                  </a:cubicBezTo>
                  <a:cubicBezTo>
                    <a:pt x="10210" y="3036"/>
                    <a:pt x="10172" y="3205"/>
                    <a:pt x="10154" y="3355"/>
                  </a:cubicBezTo>
                  <a:lnTo>
                    <a:pt x="9789" y="3355"/>
                  </a:lnTo>
                  <a:cubicBezTo>
                    <a:pt x="9470" y="2250"/>
                    <a:pt x="9143" y="1165"/>
                    <a:pt x="8834" y="70"/>
                  </a:cubicBezTo>
                  <a:cubicBezTo>
                    <a:pt x="8818" y="21"/>
                    <a:pt x="8784" y="1"/>
                    <a:pt x="8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797;p43">
              <a:extLst>
                <a:ext uri="{FF2B5EF4-FFF2-40B4-BE49-F238E27FC236}">
                  <a16:creationId xmlns:a16="http://schemas.microsoft.com/office/drawing/2014/main" id="{B9CAA730-862D-3758-3A8F-5C3681CAFAE1}"/>
                </a:ext>
              </a:extLst>
            </p:cNvPr>
            <p:cNvSpPr/>
            <p:nvPr/>
          </p:nvSpPr>
          <p:spPr>
            <a:xfrm>
              <a:off x="4025925" y="4326025"/>
              <a:ext cx="158875" cy="139525"/>
            </a:xfrm>
            <a:custGeom>
              <a:avLst/>
              <a:gdLst/>
              <a:ahLst/>
              <a:cxnLst/>
              <a:rect l="l" t="t" r="r" b="b"/>
              <a:pathLst>
                <a:path w="6355" h="5581" extrusionOk="0">
                  <a:moveTo>
                    <a:pt x="3123" y="0"/>
                  </a:moveTo>
                  <a:cubicBezTo>
                    <a:pt x="2182" y="0"/>
                    <a:pt x="1234" y="47"/>
                    <a:pt x="178" y="134"/>
                  </a:cubicBezTo>
                  <a:cubicBezTo>
                    <a:pt x="131" y="134"/>
                    <a:pt x="84" y="143"/>
                    <a:pt x="47" y="190"/>
                  </a:cubicBezTo>
                  <a:cubicBezTo>
                    <a:pt x="19" y="237"/>
                    <a:pt x="0" y="321"/>
                    <a:pt x="47" y="340"/>
                  </a:cubicBezTo>
                  <a:cubicBezTo>
                    <a:pt x="0" y="1828"/>
                    <a:pt x="28" y="3315"/>
                    <a:pt x="113" y="4794"/>
                  </a:cubicBezTo>
                  <a:cubicBezTo>
                    <a:pt x="122" y="5019"/>
                    <a:pt x="141" y="5253"/>
                    <a:pt x="234" y="5440"/>
                  </a:cubicBezTo>
                  <a:cubicBezTo>
                    <a:pt x="1617" y="5505"/>
                    <a:pt x="3005" y="5558"/>
                    <a:pt x="4390" y="5558"/>
                  </a:cubicBezTo>
                  <a:cubicBezTo>
                    <a:pt x="4805" y="5558"/>
                    <a:pt x="5220" y="5553"/>
                    <a:pt x="5634" y="5543"/>
                  </a:cubicBezTo>
                  <a:cubicBezTo>
                    <a:pt x="5840" y="5533"/>
                    <a:pt x="6167" y="5580"/>
                    <a:pt x="6195" y="5299"/>
                  </a:cubicBezTo>
                  <a:cubicBezTo>
                    <a:pt x="6270" y="3755"/>
                    <a:pt x="6335" y="2202"/>
                    <a:pt x="6354" y="658"/>
                  </a:cubicBezTo>
                  <a:cubicBezTo>
                    <a:pt x="6354" y="527"/>
                    <a:pt x="6354" y="386"/>
                    <a:pt x="6335" y="274"/>
                  </a:cubicBezTo>
                  <a:cubicBezTo>
                    <a:pt x="6298" y="143"/>
                    <a:pt x="5961" y="143"/>
                    <a:pt x="5868" y="134"/>
                  </a:cubicBezTo>
                  <a:cubicBezTo>
                    <a:pt x="4902" y="43"/>
                    <a:pt x="4016" y="0"/>
                    <a:pt x="3123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798;p43">
              <a:extLst>
                <a:ext uri="{FF2B5EF4-FFF2-40B4-BE49-F238E27FC236}">
                  <a16:creationId xmlns:a16="http://schemas.microsoft.com/office/drawing/2014/main" id="{EE890B12-1642-EA72-047A-B1F3E42B0965}"/>
                </a:ext>
              </a:extLst>
            </p:cNvPr>
            <p:cNvSpPr/>
            <p:nvPr/>
          </p:nvSpPr>
          <p:spPr>
            <a:xfrm>
              <a:off x="4072675" y="4377600"/>
              <a:ext cx="20400" cy="35625"/>
            </a:xfrm>
            <a:custGeom>
              <a:avLst/>
              <a:gdLst/>
              <a:ahLst/>
              <a:cxnLst/>
              <a:rect l="l" t="t" r="r" b="b"/>
              <a:pathLst>
                <a:path w="816" h="1425" extrusionOk="0">
                  <a:moveTo>
                    <a:pt x="162" y="1"/>
                  </a:moveTo>
                  <a:cubicBezTo>
                    <a:pt x="66" y="1"/>
                    <a:pt x="0" y="152"/>
                    <a:pt x="95" y="223"/>
                  </a:cubicBezTo>
                  <a:cubicBezTo>
                    <a:pt x="273" y="335"/>
                    <a:pt x="395" y="532"/>
                    <a:pt x="395" y="747"/>
                  </a:cubicBezTo>
                  <a:cubicBezTo>
                    <a:pt x="376" y="953"/>
                    <a:pt x="254" y="1093"/>
                    <a:pt x="114" y="1252"/>
                  </a:cubicBezTo>
                  <a:cubicBezTo>
                    <a:pt x="43" y="1315"/>
                    <a:pt x="98" y="1425"/>
                    <a:pt x="184" y="1425"/>
                  </a:cubicBezTo>
                  <a:cubicBezTo>
                    <a:pt x="200" y="1425"/>
                    <a:pt x="218" y="1421"/>
                    <a:pt x="236" y="1412"/>
                  </a:cubicBezTo>
                  <a:cubicBezTo>
                    <a:pt x="816" y="1131"/>
                    <a:pt x="666" y="326"/>
                    <a:pt x="217" y="17"/>
                  </a:cubicBezTo>
                  <a:cubicBezTo>
                    <a:pt x="198" y="6"/>
                    <a:pt x="180" y="1"/>
                    <a:pt x="162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799;p43">
              <a:extLst>
                <a:ext uri="{FF2B5EF4-FFF2-40B4-BE49-F238E27FC236}">
                  <a16:creationId xmlns:a16="http://schemas.microsoft.com/office/drawing/2014/main" id="{65ADA31F-288C-D806-1B09-40262B12AEB1}"/>
                </a:ext>
              </a:extLst>
            </p:cNvPr>
            <p:cNvSpPr/>
            <p:nvPr/>
          </p:nvSpPr>
          <p:spPr>
            <a:xfrm>
              <a:off x="4081375" y="4358825"/>
              <a:ext cx="29950" cy="72825"/>
            </a:xfrm>
            <a:custGeom>
              <a:avLst/>
              <a:gdLst/>
              <a:ahLst/>
              <a:cxnLst/>
              <a:rect l="l" t="t" r="r" b="b"/>
              <a:pathLst>
                <a:path w="1198" h="2913" extrusionOk="0">
                  <a:moveTo>
                    <a:pt x="100" y="0"/>
                  </a:moveTo>
                  <a:cubicBezTo>
                    <a:pt x="59" y="0"/>
                    <a:pt x="24" y="29"/>
                    <a:pt x="9" y="57"/>
                  </a:cubicBezTo>
                  <a:cubicBezTo>
                    <a:pt x="0" y="66"/>
                    <a:pt x="0" y="66"/>
                    <a:pt x="0" y="85"/>
                  </a:cubicBezTo>
                  <a:lnTo>
                    <a:pt x="0" y="104"/>
                  </a:lnTo>
                  <a:cubicBezTo>
                    <a:pt x="0" y="141"/>
                    <a:pt x="19" y="188"/>
                    <a:pt x="56" y="197"/>
                  </a:cubicBezTo>
                  <a:cubicBezTo>
                    <a:pt x="543" y="422"/>
                    <a:pt x="917" y="881"/>
                    <a:pt x="936" y="1423"/>
                  </a:cubicBezTo>
                  <a:cubicBezTo>
                    <a:pt x="955" y="1919"/>
                    <a:pt x="702" y="2331"/>
                    <a:pt x="309" y="2612"/>
                  </a:cubicBezTo>
                  <a:cubicBezTo>
                    <a:pt x="300" y="2598"/>
                    <a:pt x="285" y="2591"/>
                    <a:pt x="271" y="2591"/>
                  </a:cubicBezTo>
                  <a:cubicBezTo>
                    <a:pt x="257" y="2591"/>
                    <a:pt x="243" y="2598"/>
                    <a:pt x="234" y="2612"/>
                  </a:cubicBezTo>
                  <a:cubicBezTo>
                    <a:pt x="197" y="2640"/>
                    <a:pt x="159" y="2687"/>
                    <a:pt x="122" y="2724"/>
                  </a:cubicBezTo>
                  <a:cubicBezTo>
                    <a:pt x="58" y="2811"/>
                    <a:pt x="123" y="2912"/>
                    <a:pt x="207" y="2912"/>
                  </a:cubicBezTo>
                  <a:cubicBezTo>
                    <a:pt x="221" y="2912"/>
                    <a:pt x="237" y="2909"/>
                    <a:pt x="253" y="2902"/>
                  </a:cubicBezTo>
                  <a:cubicBezTo>
                    <a:pt x="842" y="2668"/>
                    <a:pt x="1198" y="2013"/>
                    <a:pt x="1170" y="1405"/>
                  </a:cubicBezTo>
                  <a:cubicBezTo>
                    <a:pt x="1132" y="787"/>
                    <a:pt x="711" y="244"/>
                    <a:pt x="140" y="10"/>
                  </a:cubicBezTo>
                  <a:cubicBezTo>
                    <a:pt x="127" y="3"/>
                    <a:pt x="113" y="0"/>
                    <a:pt x="100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800;p43">
              <a:extLst>
                <a:ext uri="{FF2B5EF4-FFF2-40B4-BE49-F238E27FC236}">
                  <a16:creationId xmlns:a16="http://schemas.microsoft.com/office/drawing/2014/main" id="{D8799BF4-9C0F-7E6D-0933-6D016EDEB8B5}"/>
                </a:ext>
              </a:extLst>
            </p:cNvPr>
            <p:cNvSpPr/>
            <p:nvPr/>
          </p:nvSpPr>
          <p:spPr>
            <a:xfrm>
              <a:off x="4095925" y="4343225"/>
              <a:ext cx="43950" cy="104550"/>
            </a:xfrm>
            <a:custGeom>
              <a:avLst/>
              <a:gdLst/>
              <a:ahLst/>
              <a:cxnLst/>
              <a:rect l="l" t="t" r="r" b="b"/>
              <a:pathLst>
                <a:path w="1758" h="4182" extrusionOk="0">
                  <a:moveTo>
                    <a:pt x="343" y="0"/>
                  </a:moveTo>
                  <a:cubicBezTo>
                    <a:pt x="239" y="0"/>
                    <a:pt x="168" y="158"/>
                    <a:pt x="279" y="213"/>
                  </a:cubicBezTo>
                  <a:cubicBezTo>
                    <a:pt x="1009" y="587"/>
                    <a:pt x="1486" y="1383"/>
                    <a:pt x="1430" y="2216"/>
                  </a:cubicBezTo>
                  <a:cubicBezTo>
                    <a:pt x="1393" y="2627"/>
                    <a:pt x="1224" y="3021"/>
                    <a:pt x="971" y="3339"/>
                  </a:cubicBezTo>
                  <a:cubicBezTo>
                    <a:pt x="850" y="3479"/>
                    <a:pt x="728" y="3610"/>
                    <a:pt x="569" y="3713"/>
                  </a:cubicBezTo>
                  <a:cubicBezTo>
                    <a:pt x="419" y="3825"/>
                    <a:pt x="232" y="3891"/>
                    <a:pt x="64" y="4003"/>
                  </a:cubicBezTo>
                  <a:cubicBezTo>
                    <a:pt x="0" y="4048"/>
                    <a:pt x="7" y="4181"/>
                    <a:pt x="109" y="4181"/>
                  </a:cubicBezTo>
                  <a:cubicBezTo>
                    <a:pt x="113" y="4181"/>
                    <a:pt x="116" y="4181"/>
                    <a:pt x="120" y="4181"/>
                  </a:cubicBezTo>
                  <a:cubicBezTo>
                    <a:pt x="513" y="4143"/>
                    <a:pt x="906" y="3769"/>
                    <a:pt x="1159" y="3470"/>
                  </a:cubicBezTo>
                  <a:cubicBezTo>
                    <a:pt x="1430" y="3123"/>
                    <a:pt x="1598" y="2730"/>
                    <a:pt x="1645" y="2300"/>
                  </a:cubicBezTo>
                  <a:cubicBezTo>
                    <a:pt x="1758" y="1364"/>
                    <a:pt x="1215" y="438"/>
                    <a:pt x="401" y="17"/>
                  </a:cubicBezTo>
                  <a:cubicBezTo>
                    <a:pt x="381" y="5"/>
                    <a:pt x="361" y="0"/>
                    <a:pt x="343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801;p43">
              <a:extLst>
                <a:ext uri="{FF2B5EF4-FFF2-40B4-BE49-F238E27FC236}">
                  <a16:creationId xmlns:a16="http://schemas.microsoft.com/office/drawing/2014/main" id="{8CBB4669-8CE6-E538-F832-FD2060B254DF}"/>
                </a:ext>
              </a:extLst>
            </p:cNvPr>
            <p:cNvSpPr/>
            <p:nvPr/>
          </p:nvSpPr>
          <p:spPr>
            <a:xfrm>
              <a:off x="3826825" y="4858075"/>
              <a:ext cx="401950" cy="271400"/>
            </a:xfrm>
            <a:custGeom>
              <a:avLst/>
              <a:gdLst/>
              <a:ahLst/>
              <a:cxnLst/>
              <a:rect l="l" t="t" r="r" b="b"/>
              <a:pathLst>
                <a:path w="16078" h="10856" extrusionOk="0">
                  <a:moveTo>
                    <a:pt x="15301" y="1"/>
                  </a:moveTo>
                  <a:cubicBezTo>
                    <a:pt x="10453" y="94"/>
                    <a:pt x="5372" y="57"/>
                    <a:pt x="768" y="103"/>
                  </a:cubicBezTo>
                  <a:cubicBezTo>
                    <a:pt x="487" y="103"/>
                    <a:pt x="235" y="281"/>
                    <a:pt x="122" y="534"/>
                  </a:cubicBezTo>
                  <a:cubicBezTo>
                    <a:pt x="1" y="796"/>
                    <a:pt x="1" y="1077"/>
                    <a:pt x="1" y="1357"/>
                  </a:cubicBezTo>
                  <a:cubicBezTo>
                    <a:pt x="10" y="4183"/>
                    <a:pt x="10" y="7019"/>
                    <a:pt x="29" y="9845"/>
                  </a:cubicBezTo>
                  <a:cubicBezTo>
                    <a:pt x="29" y="10088"/>
                    <a:pt x="29" y="10350"/>
                    <a:pt x="150" y="10556"/>
                  </a:cubicBezTo>
                  <a:cubicBezTo>
                    <a:pt x="308" y="10790"/>
                    <a:pt x="2970" y="10856"/>
                    <a:pt x="6169" y="10856"/>
                  </a:cubicBezTo>
                  <a:cubicBezTo>
                    <a:pt x="9255" y="10856"/>
                    <a:pt x="12840" y="10794"/>
                    <a:pt x="15160" y="10762"/>
                  </a:cubicBezTo>
                  <a:cubicBezTo>
                    <a:pt x="15591" y="10743"/>
                    <a:pt x="15722" y="10584"/>
                    <a:pt x="15965" y="10247"/>
                  </a:cubicBezTo>
                  <a:cubicBezTo>
                    <a:pt x="16003" y="7169"/>
                    <a:pt x="15909" y="4183"/>
                    <a:pt x="16049" y="1105"/>
                  </a:cubicBezTo>
                  <a:cubicBezTo>
                    <a:pt x="16059" y="861"/>
                    <a:pt x="16077" y="590"/>
                    <a:pt x="15965" y="375"/>
                  </a:cubicBezTo>
                  <a:cubicBezTo>
                    <a:pt x="15862" y="150"/>
                    <a:pt x="15563" y="1"/>
                    <a:pt x="15301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802;p43">
              <a:extLst>
                <a:ext uri="{FF2B5EF4-FFF2-40B4-BE49-F238E27FC236}">
                  <a16:creationId xmlns:a16="http://schemas.microsoft.com/office/drawing/2014/main" id="{4C227FF6-8603-8BA1-AE81-6B6202263063}"/>
                </a:ext>
              </a:extLst>
            </p:cNvPr>
            <p:cNvSpPr/>
            <p:nvPr/>
          </p:nvSpPr>
          <p:spPr>
            <a:xfrm>
              <a:off x="3854425" y="4907425"/>
              <a:ext cx="175725" cy="168500"/>
            </a:xfrm>
            <a:custGeom>
              <a:avLst/>
              <a:gdLst/>
              <a:ahLst/>
              <a:cxnLst/>
              <a:rect l="l" t="t" r="r" b="b"/>
              <a:pathLst>
                <a:path w="7029" h="6740" extrusionOk="0">
                  <a:moveTo>
                    <a:pt x="3556" y="714"/>
                  </a:moveTo>
                  <a:cubicBezTo>
                    <a:pt x="4425" y="714"/>
                    <a:pt x="5300" y="1130"/>
                    <a:pt x="5784" y="1882"/>
                  </a:cubicBezTo>
                  <a:cubicBezTo>
                    <a:pt x="6430" y="2874"/>
                    <a:pt x="6336" y="4184"/>
                    <a:pt x="5531" y="5045"/>
                  </a:cubicBezTo>
                  <a:cubicBezTo>
                    <a:pt x="5064" y="5532"/>
                    <a:pt x="4446" y="5859"/>
                    <a:pt x="3772" y="5981"/>
                  </a:cubicBezTo>
                  <a:cubicBezTo>
                    <a:pt x="3594" y="6013"/>
                    <a:pt x="3405" y="6027"/>
                    <a:pt x="3213" y="6027"/>
                  </a:cubicBezTo>
                  <a:cubicBezTo>
                    <a:pt x="3021" y="6027"/>
                    <a:pt x="2827" y="6013"/>
                    <a:pt x="2640" y="5990"/>
                  </a:cubicBezTo>
                  <a:cubicBezTo>
                    <a:pt x="2453" y="5962"/>
                    <a:pt x="2266" y="5915"/>
                    <a:pt x="2078" y="5878"/>
                  </a:cubicBezTo>
                  <a:cubicBezTo>
                    <a:pt x="1751" y="5719"/>
                    <a:pt x="1461" y="5438"/>
                    <a:pt x="1274" y="5129"/>
                  </a:cubicBezTo>
                  <a:cubicBezTo>
                    <a:pt x="927" y="4605"/>
                    <a:pt x="796" y="3987"/>
                    <a:pt x="815" y="3370"/>
                  </a:cubicBezTo>
                  <a:cubicBezTo>
                    <a:pt x="871" y="2200"/>
                    <a:pt x="1695" y="1171"/>
                    <a:pt x="2799" y="825"/>
                  </a:cubicBezTo>
                  <a:cubicBezTo>
                    <a:pt x="3044" y="750"/>
                    <a:pt x="3300" y="714"/>
                    <a:pt x="3556" y="714"/>
                  </a:cubicBezTo>
                  <a:close/>
                  <a:moveTo>
                    <a:pt x="3546" y="1"/>
                  </a:moveTo>
                  <a:cubicBezTo>
                    <a:pt x="3356" y="1"/>
                    <a:pt x="3166" y="16"/>
                    <a:pt x="2977" y="48"/>
                  </a:cubicBezTo>
                  <a:cubicBezTo>
                    <a:pt x="1564" y="282"/>
                    <a:pt x="385" y="1470"/>
                    <a:pt x="151" y="2874"/>
                  </a:cubicBezTo>
                  <a:cubicBezTo>
                    <a:pt x="1" y="3744"/>
                    <a:pt x="141" y="4671"/>
                    <a:pt x="591" y="5429"/>
                  </a:cubicBezTo>
                  <a:cubicBezTo>
                    <a:pt x="1030" y="6140"/>
                    <a:pt x="1742" y="6701"/>
                    <a:pt x="2584" y="6739"/>
                  </a:cubicBezTo>
                  <a:cubicBezTo>
                    <a:pt x="2597" y="6739"/>
                    <a:pt x="2665" y="6739"/>
                    <a:pt x="2764" y="6739"/>
                  </a:cubicBezTo>
                  <a:cubicBezTo>
                    <a:pt x="3010" y="6739"/>
                    <a:pt x="3445" y="6735"/>
                    <a:pt x="3679" y="6701"/>
                  </a:cubicBezTo>
                  <a:cubicBezTo>
                    <a:pt x="4446" y="6608"/>
                    <a:pt x="5148" y="6327"/>
                    <a:pt x="5737" y="5840"/>
                  </a:cubicBezTo>
                  <a:cubicBezTo>
                    <a:pt x="6280" y="5391"/>
                    <a:pt x="6682" y="4764"/>
                    <a:pt x="6851" y="4081"/>
                  </a:cubicBezTo>
                  <a:cubicBezTo>
                    <a:pt x="7029" y="3332"/>
                    <a:pt x="6926" y="2565"/>
                    <a:pt x="6608" y="1873"/>
                  </a:cubicBezTo>
                  <a:cubicBezTo>
                    <a:pt x="6054" y="692"/>
                    <a:pt x="4814" y="1"/>
                    <a:pt x="3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803;p43">
              <a:extLst>
                <a:ext uri="{FF2B5EF4-FFF2-40B4-BE49-F238E27FC236}">
                  <a16:creationId xmlns:a16="http://schemas.microsoft.com/office/drawing/2014/main" id="{3CAFE3F5-DC56-294F-1E7F-74FD51221069}"/>
                </a:ext>
              </a:extLst>
            </p:cNvPr>
            <p:cNvSpPr/>
            <p:nvPr/>
          </p:nvSpPr>
          <p:spPr>
            <a:xfrm>
              <a:off x="3932800" y="4907350"/>
              <a:ext cx="97350" cy="167150"/>
            </a:xfrm>
            <a:custGeom>
              <a:avLst/>
              <a:gdLst/>
              <a:ahLst/>
              <a:cxnLst/>
              <a:rect l="l" t="t" r="r" b="b"/>
              <a:pathLst>
                <a:path w="3894" h="6686" extrusionOk="0">
                  <a:moveTo>
                    <a:pt x="396" y="1"/>
                  </a:moveTo>
                  <a:cubicBezTo>
                    <a:pt x="264" y="1"/>
                    <a:pt x="132" y="8"/>
                    <a:pt x="1" y="23"/>
                  </a:cubicBezTo>
                  <a:lnTo>
                    <a:pt x="1" y="762"/>
                  </a:lnTo>
                  <a:cubicBezTo>
                    <a:pt x="139" y="740"/>
                    <a:pt x="279" y="729"/>
                    <a:pt x="420" y="729"/>
                  </a:cubicBezTo>
                  <a:cubicBezTo>
                    <a:pt x="1287" y="729"/>
                    <a:pt x="2166" y="1145"/>
                    <a:pt x="2649" y="1894"/>
                  </a:cubicBezTo>
                  <a:cubicBezTo>
                    <a:pt x="3295" y="2896"/>
                    <a:pt x="3201" y="4187"/>
                    <a:pt x="2396" y="5057"/>
                  </a:cubicBezTo>
                  <a:cubicBezTo>
                    <a:pt x="1929" y="5544"/>
                    <a:pt x="1311" y="5871"/>
                    <a:pt x="637" y="5993"/>
                  </a:cubicBezTo>
                  <a:cubicBezTo>
                    <a:pt x="534" y="6012"/>
                    <a:pt x="431" y="6030"/>
                    <a:pt x="310" y="6030"/>
                  </a:cubicBezTo>
                  <a:cubicBezTo>
                    <a:pt x="431" y="6246"/>
                    <a:pt x="572" y="6470"/>
                    <a:pt x="721" y="6686"/>
                  </a:cubicBezTo>
                  <a:cubicBezTo>
                    <a:pt x="1414" y="6564"/>
                    <a:pt x="2060" y="6293"/>
                    <a:pt x="2602" y="5843"/>
                  </a:cubicBezTo>
                  <a:cubicBezTo>
                    <a:pt x="3145" y="5394"/>
                    <a:pt x="3547" y="4767"/>
                    <a:pt x="3716" y="4084"/>
                  </a:cubicBezTo>
                  <a:cubicBezTo>
                    <a:pt x="3894" y="3335"/>
                    <a:pt x="3791" y="2568"/>
                    <a:pt x="3473" y="1876"/>
                  </a:cubicBezTo>
                  <a:cubicBezTo>
                    <a:pt x="2921" y="688"/>
                    <a:pt x="1671" y="1"/>
                    <a:pt x="39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804;p43">
              <a:extLst>
                <a:ext uri="{FF2B5EF4-FFF2-40B4-BE49-F238E27FC236}">
                  <a16:creationId xmlns:a16="http://schemas.microsoft.com/office/drawing/2014/main" id="{7B311686-2175-84D0-6AAB-9100F28C3739}"/>
                </a:ext>
              </a:extLst>
            </p:cNvPr>
            <p:cNvSpPr/>
            <p:nvPr/>
          </p:nvSpPr>
          <p:spPr>
            <a:xfrm>
              <a:off x="4070125" y="4924975"/>
              <a:ext cx="125200" cy="21100"/>
            </a:xfrm>
            <a:custGeom>
              <a:avLst/>
              <a:gdLst/>
              <a:ahLst/>
              <a:cxnLst/>
              <a:rect l="l" t="t" r="r" b="b"/>
              <a:pathLst>
                <a:path w="5008" h="844" extrusionOk="0">
                  <a:moveTo>
                    <a:pt x="1" y="1"/>
                  </a:moveTo>
                  <a:lnTo>
                    <a:pt x="1" y="647"/>
                  </a:lnTo>
                  <a:lnTo>
                    <a:pt x="1" y="740"/>
                  </a:lnTo>
                  <a:lnTo>
                    <a:pt x="1" y="834"/>
                  </a:lnTo>
                  <a:lnTo>
                    <a:pt x="29" y="834"/>
                  </a:lnTo>
                  <a:cubicBezTo>
                    <a:pt x="188" y="834"/>
                    <a:pt x="338" y="834"/>
                    <a:pt x="506" y="843"/>
                  </a:cubicBezTo>
                  <a:lnTo>
                    <a:pt x="3884" y="843"/>
                  </a:lnTo>
                  <a:cubicBezTo>
                    <a:pt x="4249" y="843"/>
                    <a:pt x="4549" y="843"/>
                    <a:pt x="4914" y="834"/>
                  </a:cubicBezTo>
                  <a:cubicBezTo>
                    <a:pt x="4937" y="838"/>
                    <a:pt x="4954" y="841"/>
                    <a:pt x="4966" y="841"/>
                  </a:cubicBezTo>
                  <a:cubicBezTo>
                    <a:pt x="4979" y="841"/>
                    <a:pt x="4989" y="838"/>
                    <a:pt x="4998" y="834"/>
                  </a:cubicBezTo>
                  <a:cubicBezTo>
                    <a:pt x="5007" y="787"/>
                    <a:pt x="4998" y="721"/>
                    <a:pt x="5007" y="675"/>
                  </a:cubicBezTo>
                  <a:lnTo>
                    <a:pt x="5007" y="516"/>
                  </a:lnTo>
                  <a:lnTo>
                    <a:pt x="5007" y="188"/>
                  </a:lnTo>
                  <a:lnTo>
                    <a:pt x="5007" y="10"/>
                  </a:lnTo>
                  <a:lnTo>
                    <a:pt x="4970" y="10"/>
                  </a:lnTo>
                  <a:cubicBezTo>
                    <a:pt x="4334" y="10"/>
                    <a:pt x="3688" y="10"/>
                    <a:pt x="3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805;p43">
              <a:extLst>
                <a:ext uri="{FF2B5EF4-FFF2-40B4-BE49-F238E27FC236}">
                  <a16:creationId xmlns:a16="http://schemas.microsoft.com/office/drawing/2014/main" id="{FF8A09B9-0BD6-3198-4062-904610C0599E}"/>
                </a:ext>
              </a:extLst>
            </p:cNvPr>
            <p:cNvSpPr/>
            <p:nvPr/>
          </p:nvSpPr>
          <p:spPr>
            <a:xfrm>
              <a:off x="4070125" y="4986050"/>
              <a:ext cx="97350" cy="21075"/>
            </a:xfrm>
            <a:custGeom>
              <a:avLst/>
              <a:gdLst/>
              <a:ahLst/>
              <a:cxnLst/>
              <a:rect l="l" t="t" r="r" b="b"/>
              <a:pathLst>
                <a:path w="3894" h="843" extrusionOk="0">
                  <a:moveTo>
                    <a:pt x="1" y="0"/>
                  </a:moveTo>
                  <a:lnTo>
                    <a:pt x="1" y="646"/>
                  </a:lnTo>
                  <a:lnTo>
                    <a:pt x="1" y="740"/>
                  </a:lnTo>
                  <a:lnTo>
                    <a:pt x="1" y="833"/>
                  </a:lnTo>
                  <a:lnTo>
                    <a:pt x="10" y="833"/>
                  </a:lnTo>
                  <a:cubicBezTo>
                    <a:pt x="141" y="833"/>
                    <a:pt x="263" y="833"/>
                    <a:pt x="385" y="842"/>
                  </a:cubicBezTo>
                  <a:lnTo>
                    <a:pt x="3033" y="842"/>
                  </a:lnTo>
                  <a:cubicBezTo>
                    <a:pt x="3314" y="842"/>
                    <a:pt x="3557" y="842"/>
                    <a:pt x="3838" y="833"/>
                  </a:cubicBezTo>
                  <a:cubicBezTo>
                    <a:pt x="3852" y="838"/>
                    <a:pt x="3863" y="840"/>
                    <a:pt x="3872" y="840"/>
                  </a:cubicBezTo>
                  <a:cubicBezTo>
                    <a:pt x="3880" y="840"/>
                    <a:pt x="3884" y="838"/>
                    <a:pt x="3884" y="833"/>
                  </a:cubicBezTo>
                  <a:cubicBezTo>
                    <a:pt x="3894" y="786"/>
                    <a:pt x="3884" y="730"/>
                    <a:pt x="3884" y="683"/>
                  </a:cubicBezTo>
                  <a:lnTo>
                    <a:pt x="3884" y="515"/>
                  </a:lnTo>
                  <a:lnTo>
                    <a:pt x="3884" y="187"/>
                  </a:lnTo>
                  <a:lnTo>
                    <a:pt x="3884" y="10"/>
                  </a:lnTo>
                  <a:lnTo>
                    <a:pt x="3866" y="10"/>
                  </a:lnTo>
                  <a:cubicBezTo>
                    <a:pt x="3360" y="10"/>
                    <a:pt x="2864" y="10"/>
                    <a:pt x="2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806;p43">
              <a:extLst>
                <a:ext uri="{FF2B5EF4-FFF2-40B4-BE49-F238E27FC236}">
                  <a16:creationId xmlns:a16="http://schemas.microsoft.com/office/drawing/2014/main" id="{9954B566-49A3-1D33-01AA-58B1B21AE0AF}"/>
                </a:ext>
              </a:extLst>
            </p:cNvPr>
            <p:cNvSpPr/>
            <p:nvPr/>
          </p:nvSpPr>
          <p:spPr>
            <a:xfrm>
              <a:off x="4070125" y="5047575"/>
              <a:ext cx="125200" cy="21075"/>
            </a:xfrm>
            <a:custGeom>
              <a:avLst/>
              <a:gdLst/>
              <a:ahLst/>
              <a:cxnLst/>
              <a:rect l="l" t="t" r="r" b="b"/>
              <a:pathLst>
                <a:path w="5008" h="843" extrusionOk="0">
                  <a:moveTo>
                    <a:pt x="1" y="0"/>
                  </a:moveTo>
                  <a:lnTo>
                    <a:pt x="1" y="637"/>
                  </a:lnTo>
                  <a:lnTo>
                    <a:pt x="1" y="730"/>
                  </a:lnTo>
                  <a:lnTo>
                    <a:pt x="1" y="824"/>
                  </a:lnTo>
                  <a:lnTo>
                    <a:pt x="29" y="824"/>
                  </a:lnTo>
                  <a:cubicBezTo>
                    <a:pt x="188" y="824"/>
                    <a:pt x="338" y="824"/>
                    <a:pt x="506" y="843"/>
                  </a:cubicBezTo>
                  <a:lnTo>
                    <a:pt x="3884" y="843"/>
                  </a:lnTo>
                  <a:cubicBezTo>
                    <a:pt x="4249" y="843"/>
                    <a:pt x="4549" y="843"/>
                    <a:pt x="4914" y="824"/>
                  </a:cubicBezTo>
                  <a:cubicBezTo>
                    <a:pt x="4937" y="833"/>
                    <a:pt x="4954" y="838"/>
                    <a:pt x="4966" y="838"/>
                  </a:cubicBezTo>
                  <a:cubicBezTo>
                    <a:pt x="4979" y="838"/>
                    <a:pt x="4989" y="833"/>
                    <a:pt x="4998" y="824"/>
                  </a:cubicBezTo>
                  <a:cubicBezTo>
                    <a:pt x="5007" y="777"/>
                    <a:pt x="4998" y="721"/>
                    <a:pt x="5007" y="674"/>
                  </a:cubicBezTo>
                  <a:lnTo>
                    <a:pt x="5007" y="515"/>
                  </a:lnTo>
                  <a:lnTo>
                    <a:pt x="5007" y="188"/>
                  </a:lnTo>
                  <a:lnTo>
                    <a:pt x="5007" y="10"/>
                  </a:lnTo>
                  <a:lnTo>
                    <a:pt x="4970" y="10"/>
                  </a:lnTo>
                  <a:cubicBezTo>
                    <a:pt x="4334" y="10"/>
                    <a:pt x="3688" y="10"/>
                    <a:pt x="3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807;p43">
              <a:extLst>
                <a:ext uri="{FF2B5EF4-FFF2-40B4-BE49-F238E27FC236}">
                  <a16:creationId xmlns:a16="http://schemas.microsoft.com/office/drawing/2014/main" id="{7DE93082-8AA8-D19A-F440-9BD373CC669C}"/>
                </a:ext>
              </a:extLst>
            </p:cNvPr>
            <p:cNvSpPr/>
            <p:nvPr/>
          </p:nvSpPr>
          <p:spPr>
            <a:xfrm>
              <a:off x="3641075" y="4181575"/>
              <a:ext cx="117700" cy="101300"/>
            </a:xfrm>
            <a:custGeom>
              <a:avLst/>
              <a:gdLst/>
              <a:ahLst/>
              <a:cxnLst/>
              <a:rect l="l" t="t" r="r" b="b"/>
              <a:pathLst>
                <a:path w="4708" h="4052" extrusionOk="0">
                  <a:moveTo>
                    <a:pt x="3273" y="1"/>
                  </a:moveTo>
                  <a:cubicBezTo>
                    <a:pt x="2191" y="1"/>
                    <a:pt x="1105" y="39"/>
                    <a:pt x="29" y="91"/>
                  </a:cubicBezTo>
                  <a:cubicBezTo>
                    <a:pt x="19" y="1383"/>
                    <a:pt x="1" y="2683"/>
                    <a:pt x="1" y="3965"/>
                  </a:cubicBezTo>
                  <a:cubicBezTo>
                    <a:pt x="1068" y="3991"/>
                    <a:pt x="2109" y="4051"/>
                    <a:pt x="3157" y="4051"/>
                  </a:cubicBezTo>
                  <a:cubicBezTo>
                    <a:pt x="3643" y="4051"/>
                    <a:pt x="4131" y="4038"/>
                    <a:pt x="4623" y="4003"/>
                  </a:cubicBezTo>
                  <a:cubicBezTo>
                    <a:pt x="4652" y="2777"/>
                    <a:pt x="4680" y="1252"/>
                    <a:pt x="4708" y="26"/>
                  </a:cubicBezTo>
                  <a:cubicBezTo>
                    <a:pt x="4231" y="9"/>
                    <a:pt x="3752" y="1"/>
                    <a:pt x="3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808;p43">
              <a:extLst>
                <a:ext uri="{FF2B5EF4-FFF2-40B4-BE49-F238E27FC236}">
                  <a16:creationId xmlns:a16="http://schemas.microsoft.com/office/drawing/2014/main" id="{E9A335B0-548E-A7F5-1BF9-ACF75CE8AD63}"/>
                </a:ext>
              </a:extLst>
            </p:cNvPr>
            <p:cNvSpPr/>
            <p:nvPr/>
          </p:nvSpPr>
          <p:spPr>
            <a:xfrm>
              <a:off x="3660275" y="4199100"/>
              <a:ext cx="77450" cy="65975"/>
            </a:xfrm>
            <a:custGeom>
              <a:avLst/>
              <a:gdLst/>
              <a:ahLst/>
              <a:cxnLst/>
              <a:rect l="l" t="t" r="r" b="b"/>
              <a:pathLst>
                <a:path w="3098" h="2639" extrusionOk="0">
                  <a:moveTo>
                    <a:pt x="2180" y="308"/>
                  </a:moveTo>
                  <a:cubicBezTo>
                    <a:pt x="2253" y="308"/>
                    <a:pt x="2324" y="321"/>
                    <a:pt x="2396" y="354"/>
                  </a:cubicBezTo>
                  <a:cubicBezTo>
                    <a:pt x="2433" y="363"/>
                    <a:pt x="2639" y="560"/>
                    <a:pt x="2667" y="597"/>
                  </a:cubicBezTo>
                  <a:cubicBezTo>
                    <a:pt x="2723" y="738"/>
                    <a:pt x="2723" y="888"/>
                    <a:pt x="2630" y="1019"/>
                  </a:cubicBezTo>
                  <a:cubicBezTo>
                    <a:pt x="2592" y="1065"/>
                    <a:pt x="2536" y="1121"/>
                    <a:pt x="2480" y="1159"/>
                  </a:cubicBezTo>
                  <a:cubicBezTo>
                    <a:pt x="2405" y="1206"/>
                    <a:pt x="2321" y="1243"/>
                    <a:pt x="2246" y="1262"/>
                  </a:cubicBezTo>
                  <a:cubicBezTo>
                    <a:pt x="2189" y="1279"/>
                    <a:pt x="2137" y="1287"/>
                    <a:pt x="2088" y="1287"/>
                  </a:cubicBezTo>
                  <a:cubicBezTo>
                    <a:pt x="1999" y="1287"/>
                    <a:pt x="1918" y="1260"/>
                    <a:pt x="1834" y="1206"/>
                  </a:cubicBezTo>
                  <a:cubicBezTo>
                    <a:pt x="1778" y="1168"/>
                    <a:pt x="1712" y="1121"/>
                    <a:pt x="1666" y="1075"/>
                  </a:cubicBezTo>
                  <a:cubicBezTo>
                    <a:pt x="1600" y="916"/>
                    <a:pt x="1619" y="728"/>
                    <a:pt x="1731" y="560"/>
                  </a:cubicBezTo>
                  <a:cubicBezTo>
                    <a:pt x="1797" y="457"/>
                    <a:pt x="1900" y="363"/>
                    <a:pt x="2021" y="326"/>
                  </a:cubicBezTo>
                  <a:cubicBezTo>
                    <a:pt x="2076" y="314"/>
                    <a:pt x="2128" y="308"/>
                    <a:pt x="2180" y="308"/>
                  </a:cubicBezTo>
                  <a:close/>
                  <a:moveTo>
                    <a:pt x="2198" y="0"/>
                  </a:moveTo>
                  <a:cubicBezTo>
                    <a:pt x="2146" y="0"/>
                    <a:pt x="2094" y="6"/>
                    <a:pt x="2040" y="17"/>
                  </a:cubicBezTo>
                  <a:cubicBezTo>
                    <a:pt x="1731" y="73"/>
                    <a:pt x="1497" y="420"/>
                    <a:pt x="1469" y="457"/>
                  </a:cubicBezTo>
                  <a:cubicBezTo>
                    <a:pt x="1404" y="560"/>
                    <a:pt x="1366" y="700"/>
                    <a:pt x="1357" y="813"/>
                  </a:cubicBezTo>
                  <a:cubicBezTo>
                    <a:pt x="1338" y="962"/>
                    <a:pt x="1376" y="1121"/>
                    <a:pt x="1450" y="1252"/>
                  </a:cubicBezTo>
                  <a:cubicBezTo>
                    <a:pt x="1422" y="1281"/>
                    <a:pt x="1385" y="1299"/>
                    <a:pt x="1366" y="1309"/>
                  </a:cubicBezTo>
                  <a:cubicBezTo>
                    <a:pt x="1282" y="1355"/>
                    <a:pt x="795" y="1758"/>
                    <a:pt x="721" y="1814"/>
                  </a:cubicBezTo>
                  <a:cubicBezTo>
                    <a:pt x="655" y="1870"/>
                    <a:pt x="384" y="2104"/>
                    <a:pt x="328" y="2170"/>
                  </a:cubicBezTo>
                  <a:lnTo>
                    <a:pt x="122" y="2366"/>
                  </a:lnTo>
                  <a:cubicBezTo>
                    <a:pt x="66" y="2422"/>
                    <a:pt x="0" y="2497"/>
                    <a:pt x="9" y="2572"/>
                  </a:cubicBezTo>
                  <a:cubicBezTo>
                    <a:pt x="9" y="2600"/>
                    <a:pt x="19" y="2637"/>
                    <a:pt x="56" y="2637"/>
                  </a:cubicBezTo>
                  <a:cubicBezTo>
                    <a:pt x="63" y="2638"/>
                    <a:pt x="71" y="2639"/>
                    <a:pt x="78" y="2639"/>
                  </a:cubicBezTo>
                  <a:cubicBezTo>
                    <a:pt x="150" y="2639"/>
                    <a:pt x="201" y="2596"/>
                    <a:pt x="253" y="2553"/>
                  </a:cubicBezTo>
                  <a:cubicBezTo>
                    <a:pt x="328" y="2497"/>
                    <a:pt x="618" y="2272"/>
                    <a:pt x="674" y="2216"/>
                  </a:cubicBezTo>
                  <a:cubicBezTo>
                    <a:pt x="749" y="2151"/>
                    <a:pt x="1029" y="1926"/>
                    <a:pt x="1095" y="1870"/>
                  </a:cubicBezTo>
                  <a:cubicBezTo>
                    <a:pt x="1170" y="1823"/>
                    <a:pt x="1460" y="1599"/>
                    <a:pt x="1525" y="1533"/>
                  </a:cubicBezTo>
                  <a:cubicBezTo>
                    <a:pt x="1563" y="1505"/>
                    <a:pt x="1600" y="1477"/>
                    <a:pt x="1638" y="1449"/>
                  </a:cubicBezTo>
                  <a:cubicBezTo>
                    <a:pt x="1694" y="1496"/>
                    <a:pt x="1759" y="1533"/>
                    <a:pt x="1844" y="1571"/>
                  </a:cubicBezTo>
                  <a:cubicBezTo>
                    <a:pt x="1853" y="1571"/>
                    <a:pt x="2087" y="1636"/>
                    <a:pt x="2152" y="1636"/>
                  </a:cubicBezTo>
                  <a:cubicBezTo>
                    <a:pt x="2208" y="1636"/>
                    <a:pt x="2349" y="1599"/>
                    <a:pt x="2405" y="1580"/>
                  </a:cubicBezTo>
                  <a:cubicBezTo>
                    <a:pt x="2480" y="1571"/>
                    <a:pt x="2742" y="1383"/>
                    <a:pt x="2826" y="1299"/>
                  </a:cubicBezTo>
                  <a:cubicBezTo>
                    <a:pt x="3004" y="1140"/>
                    <a:pt x="3097" y="869"/>
                    <a:pt x="3023" y="607"/>
                  </a:cubicBezTo>
                  <a:cubicBezTo>
                    <a:pt x="2966" y="420"/>
                    <a:pt x="2826" y="186"/>
                    <a:pt x="2639" y="111"/>
                  </a:cubicBezTo>
                  <a:cubicBezTo>
                    <a:pt x="2499" y="48"/>
                    <a:pt x="2353" y="0"/>
                    <a:pt x="2198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809;p43">
              <a:extLst>
                <a:ext uri="{FF2B5EF4-FFF2-40B4-BE49-F238E27FC236}">
                  <a16:creationId xmlns:a16="http://schemas.microsoft.com/office/drawing/2014/main" id="{7EAFB9A6-551A-A198-D489-71B1E592C6B4}"/>
                </a:ext>
              </a:extLst>
            </p:cNvPr>
            <p:cNvSpPr/>
            <p:nvPr/>
          </p:nvSpPr>
          <p:spPr>
            <a:xfrm>
              <a:off x="3641075" y="4048125"/>
              <a:ext cx="117700" cy="101400"/>
            </a:xfrm>
            <a:custGeom>
              <a:avLst/>
              <a:gdLst/>
              <a:ahLst/>
              <a:cxnLst/>
              <a:rect l="l" t="t" r="r" b="b"/>
              <a:pathLst>
                <a:path w="4708" h="4056" extrusionOk="0">
                  <a:moveTo>
                    <a:pt x="3259" y="1"/>
                  </a:moveTo>
                  <a:cubicBezTo>
                    <a:pt x="2182" y="1"/>
                    <a:pt x="1101" y="44"/>
                    <a:pt x="29" y="95"/>
                  </a:cubicBezTo>
                  <a:cubicBezTo>
                    <a:pt x="19" y="1387"/>
                    <a:pt x="1" y="2678"/>
                    <a:pt x="1" y="3969"/>
                  </a:cubicBezTo>
                  <a:cubicBezTo>
                    <a:pt x="1068" y="3995"/>
                    <a:pt x="2109" y="4055"/>
                    <a:pt x="3157" y="4055"/>
                  </a:cubicBezTo>
                  <a:cubicBezTo>
                    <a:pt x="3643" y="4055"/>
                    <a:pt x="4131" y="4042"/>
                    <a:pt x="4623" y="4007"/>
                  </a:cubicBezTo>
                  <a:cubicBezTo>
                    <a:pt x="4652" y="2781"/>
                    <a:pt x="4680" y="1256"/>
                    <a:pt x="4708" y="30"/>
                  </a:cubicBezTo>
                  <a:cubicBezTo>
                    <a:pt x="4226" y="9"/>
                    <a:pt x="3743" y="1"/>
                    <a:pt x="3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810;p43">
              <a:extLst>
                <a:ext uri="{FF2B5EF4-FFF2-40B4-BE49-F238E27FC236}">
                  <a16:creationId xmlns:a16="http://schemas.microsoft.com/office/drawing/2014/main" id="{36C8F903-A753-46F2-B1AD-3EE9885A14D6}"/>
                </a:ext>
              </a:extLst>
            </p:cNvPr>
            <p:cNvSpPr/>
            <p:nvPr/>
          </p:nvSpPr>
          <p:spPr>
            <a:xfrm>
              <a:off x="3663300" y="4061525"/>
              <a:ext cx="73950" cy="69475"/>
            </a:xfrm>
            <a:custGeom>
              <a:avLst/>
              <a:gdLst/>
              <a:ahLst/>
              <a:cxnLst/>
              <a:rect l="l" t="t" r="r" b="b"/>
              <a:pathLst>
                <a:path w="2958" h="2779" extrusionOk="0">
                  <a:moveTo>
                    <a:pt x="1474" y="0"/>
                  </a:moveTo>
                  <a:cubicBezTo>
                    <a:pt x="1472" y="0"/>
                    <a:pt x="1470" y="3"/>
                    <a:pt x="1470" y="8"/>
                  </a:cubicBezTo>
                  <a:lnTo>
                    <a:pt x="1470" y="18"/>
                  </a:lnTo>
                  <a:lnTo>
                    <a:pt x="1451" y="27"/>
                  </a:lnTo>
                  <a:cubicBezTo>
                    <a:pt x="1404" y="83"/>
                    <a:pt x="1105" y="766"/>
                    <a:pt x="1030" y="907"/>
                  </a:cubicBezTo>
                  <a:lnTo>
                    <a:pt x="983" y="907"/>
                  </a:lnTo>
                  <a:cubicBezTo>
                    <a:pt x="936" y="907"/>
                    <a:pt x="197" y="1010"/>
                    <a:pt x="29" y="1057"/>
                  </a:cubicBezTo>
                  <a:cubicBezTo>
                    <a:pt x="1" y="1066"/>
                    <a:pt x="10" y="1094"/>
                    <a:pt x="38" y="1094"/>
                  </a:cubicBezTo>
                  <a:lnTo>
                    <a:pt x="422" y="1478"/>
                  </a:lnTo>
                  <a:cubicBezTo>
                    <a:pt x="497" y="1534"/>
                    <a:pt x="712" y="1758"/>
                    <a:pt x="712" y="1758"/>
                  </a:cubicBezTo>
                  <a:cubicBezTo>
                    <a:pt x="731" y="1768"/>
                    <a:pt x="740" y="1786"/>
                    <a:pt x="749" y="1786"/>
                  </a:cubicBezTo>
                  <a:cubicBezTo>
                    <a:pt x="749" y="1805"/>
                    <a:pt x="749" y="1833"/>
                    <a:pt x="740" y="1871"/>
                  </a:cubicBezTo>
                  <a:cubicBezTo>
                    <a:pt x="740" y="1899"/>
                    <a:pt x="731" y="1946"/>
                    <a:pt x="731" y="1983"/>
                  </a:cubicBezTo>
                  <a:cubicBezTo>
                    <a:pt x="712" y="2077"/>
                    <a:pt x="702" y="2170"/>
                    <a:pt x="693" y="2254"/>
                  </a:cubicBezTo>
                  <a:cubicBezTo>
                    <a:pt x="665" y="2423"/>
                    <a:pt x="637" y="2591"/>
                    <a:pt x="590" y="2750"/>
                  </a:cubicBezTo>
                  <a:cubicBezTo>
                    <a:pt x="590" y="2768"/>
                    <a:pt x="598" y="2779"/>
                    <a:pt x="606" y="2779"/>
                  </a:cubicBezTo>
                  <a:cubicBezTo>
                    <a:pt x="610" y="2779"/>
                    <a:pt x="615" y="2776"/>
                    <a:pt x="618" y="2769"/>
                  </a:cubicBezTo>
                  <a:cubicBezTo>
                    <a:pt x="805" y="2685"/>
                    <a:pt x="1460" y="2320"/>
                    <a:pt x="1498" y="2310"/>
                  </a:cubicBezTo>
                  <a:cubicBezTo>
                    <a:pt x="1788" y="2460"/>
                    <a:pt x="2087" y="2610"/>
                    <a:pt x="2378" y="2750"/>
                  </a:cubicBezTo>
                  <a:lnTo>
                    <a:pt x="2396" y="2750"/>
                  </a:lnTo>
                  <a:cubicBezTo>
                    <a:pt x="2424" y="2750"/>
                    <a:pt x="2434" y="2732"/>
                    <a:pt x="2424" y="2704"/>
                  </a:cubicBezTo>
                  <a:cubicBezTo>
                    <a:pt x="2396" y="2544"/>
                    <a:pt x="2378" y="2367"/>
                    <a:pt x="2340" y="2208"/>
                  </a:cubicBezTo>
                  <a:cubicBezTo>
                    <a:pt x="2321" y="2123"/>
                    <a:pt x="2303" y="2030"/>
                    <a:pt x="2284" y="1946"/>
                  </a:cubicBezTo>
                  <a:cubicBezTo>
                    <a:pt x="2275" y="1899"/>
                    <a:pt x="2256" y="1843"/>
                    <a:pt x="2247" y="1786"/>
                  </a:cubicBezTo>
                  <a:cubicBezTo>
                    <a:pt x="2368" y="1674"/>
                    <a:pt x="2480" y="1571"/>
                    <a:pt x="2583" y="1468"/>
                  </a:cubicBezTo>
                  <a:lnTo>
                    <a:pt x="2771" y="1281"/>
                  </a:lnTo>
                  <a:lnTo>
                    <a:pt x="2864" y="1188"/>
                  </a:lnTo>
                  <a:cubicBezTo>
                    <a:pt x="2902" y="1150"/>
                    <a:pt x="2939" y="1131"/>
                    <a:pt x="2958" y="1085"/>
                  </a:cubicBezTo>
                  <a:cubicBezTo>
                    <a:pt x="2930" y="1085"/>
                    <a:pt x="2907" y="1069"/>
                    <a:pt x="2889" y="1069"/>
                  </a:cubicBezTo>
                  <a:cubicBezTo>
                    <a:pt x="2883" y="1069"/>
                    <a:pt x="2878" y="1071"/>
                    <a:pt x="2874" y="1075"/>
                  </a:cubicBezTo>
                  <a:cubicBezTo>
                    <a:pt x="2874" y="1075"/>
                    <a:pt x="2827" y="1075"/>
                    <a:pt x="2799" y="1057"/>
                  </a:cubicBezTo>
                  <a:lnTo>
                    <a:pt x="2237" y="982"/>
                  </a:lnTo>
                  <a:cubicBezTo>
                    <a:pt x="2134" y="954"/>
                    <a:pt x="2031" y="944"/>
                    <a:pt x="1938" y="916"/>
                  </a:cubicBezTo>
                  <a:lnTo>
                    <a:pt x="1900" y="813"/>
                  </a:lnTo>
                  <a:cubicBezTo>
                    <a:pt x="1863" y="720"/>
                    <a:pt x="1825" y="626"/>
                    <a:pt x="1779" y="542"/>
                  </a:cubicBezTo>
                  <a:cubicBezTo>
                    <a:pt x="1704" y="364"/>
                    <a:pt x="1610" y="186"/>
                    <a:pt x="1489" y="27"/>
                  </a:cubicBezTo>
                  <a:lnTo>
                    <a:pt x="1489" y="18"/>
                  </a:lnTo>
                  <a:cubicBezTo>
                    <a:pt x="1489" y="11"/>
                    <a:pt x="1480" y="0"/>
                    <a:pt x="1474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811;p43">
              <a:extLst>
                <a:ext uri="{FF2B5EF4-FFF2-40B4-BE49-F238E27FC236}">
                  <a16:creationId xmlns:a16="http://schemas.microsoft.com/office/drawing/2014/main" id="{BB411432-397E-4331-7C17-4F87CB92D32E}"/>
                </a:ext>
              </a:extLst>
            </p:cNvPr>
            <p:cNvSpPr/>
            <p:nvPr/>
          </p:nvSpPr>
          <p:spPr>
            <a:xfrm>
              <a:off x="3912700" y="4138000"/>
              <a:ext cx="251975" cy="154425"/>
            </a:xfrm>
            <a:custGeom>
              <a:avLst/>
              <a:gdLst/>
              <a:ahLst/>
              <a:cxnLst/>
              <a:rect l="l" t="t" r="r" b="b"/>
              <a:pathLst>
                <a:path w="10079" h="6177" extrusionOk="0">
                  <a:moveTo>
                    <a:pt x="9816" y="0"/>
                  </a:moveTo>
                  <a:cubicBezTo>
                    <a:pt x="6973" y="0"/>
                    <a:pt x="4232" y="85"/>
                    <a:pt x="1286" y="85"/>
                  </a:cubicBezTo>
                  <a:cubicBezTo>
                    <a:pt x="1139" y="85"/>
                    <a:pt x="991" y="85"/>
                    <a:pt x="842" y="84"/>
                  </a:cubicBezTo>
                  <a:cubicBezTo>
                    <a:pt x="790" y="84"/>
                    <a:pt x="735" y="79"/>
                    <a:pt x="679" y="79"/>
                  </a:cubicBezTo>
                  <a:cubicBezTo>
                    <a:pt x="605" y="79"/>
                    <a:pt x="532" y="88"/>
                    <a:pt x="468" y="131"/>
                  </a:cubicBezTo>
                  <a:cubicBezTo>
                    <a:pt x="365" y="197"/>
                    <a:pt x="328" y="318"/>
                    <a:pt x="328" y="449"/>
                  </a:cubicBezTo>
                  <a:cubicBezTo>
                    <a:pt x="309" y="1694"/>
                    <a:pt x="300" y="2948"/>
                    <a:pt x="271" y="4211"/>
                  </a:cubicBezTo>
                  <a:cubicBezTo>
                    <a:pt x="215" y="4295"/>
                    <a:pt x="253" y="4408"/>
                    <a:pt x="318" y="4483"/>
                  </a:cubicBezTo>
                  <a:cubicBezTo>
                    <a:pt x="393" y="4548"/>
                    <a:pt x="496" y="4567"/>
                    <a:pt x="599" y="4585"/>
                  </a:cubicBezTo>
                  <a:cubicBezTo>
                    <a:pt x="739" y="4614"/>
                    <a:pt x="880" y="4614"/>
                    <a:pt x="1020" y="4614"/>
                  </a:cubicBezTo>
                  <a:cubicBezTo>
                    <a:pt x="599" y="5063"/>
                    <a:pt x="262" y="5643"/>
                    <a:pt x="0" y="6176"/>
                  </a:cubicBezTo>
                  <a:cubicBezTo>
                    <a:pt x="927" y="5624"/>
                    <a:pt x="1825" y="5053"/>
                    <a:pt x="2733" y="4454"/>
                  </a:cubicBezTo>
                  <a:cubicBezTo>
                    <a:pt x="3870" y="4384"/>
                    <a:pt x="5016" y="4373"/>
                    <a:pt x="6165" y="4373"/>
                  </a:cubicBezTo>
                  <a:cubicBezTo>
                    <a:pt x="6739" y="4373"/>
                    <a:pt x="7314" y="4375"/>
                    <a:pt x="7888" y="4375"/>
                  </a:cubicBezTo>
                  <a:cubicBezTo>
                    <a:pt x="8463" y="4375"/>
                    <a:pt x="9037" y="4373"/>
                    <a:pt x="9611" y="4361"/>
                  </a:cubicBezTo>
                  <a:cubicBezTo>
                    <a:pt x="9648" y="4361"/>
                    <a:pt x="9690" y="4368"/>
                    <a:pt x="9731" y="4368"/>
                  </a:cubicBezTo>
                  <a:cubicBezTo>
                    <a:pt x="9772" y="4368"/>
                    <a:pt x="9812" y="4361"/>
                    <a:pt x="9844" y="4333"/>
                  </a:cubicBezTo>
                  <a:cubicBezTo>
                    <a:pt x="9901" y="4267"/>
                    <a:pt x="9919" y="4239"/>
                    <a:pt x="9919" y="4155"/>
                  </a:cubicBezTo>
                  <a:cubicBezTo>
                    <a:pt x="9985" y="2938"/>
                    <a:pt x="9807" y="1769"/>
                    <a:pt x="10050" y="571"/>
                  </a:cubicBezTo>
                  <a:cubicBezTo>
                    <a:pt x="10069" y="459"/>
                    <a:pt x="10078" y="337"/>
                    <a:pt x="10050" y="225"/>
                  </a:cubicBezTo>
                  <a:cubicBezTo>
                    <a:pt x="10032" y="103"/>
                    <a:pt x="9929" y="0"/>
                    <a:pt x="9816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812;p43">
              <a:extLst>
                <a:ext uri="{FF2B5EF4-FFF2-40B4-BE49-F238E27FC236}">
                  <a16:creationId xmlns:a16="http://schemas.microsoft.com/office/drawing/2014/main" id="{C3B11982-02BF-E253-65D5-A1C99E5B893A}"/>
                </a:ext>
              </a:extLst>
            </p:cNvPr>
            <p:cNvSpPr/>
            <p:nvPr/>
          </p:nvSpPr>
          <p:spPr>
            <a:xfrm>
              <a:off x="3957750" y="4178075"/>
              <a:ext cx="38725" cy="31325"/>
            </a:xfrm>
            <a:custGeom>
              <a:avLst/>
              <a:gdLst/>
              <a:ahLst/>
              <a:cxnLst/>
              <a:rect l="l" t="t" r="r" b="b"/>
              <a:pathLst>
                <a:path w="1549" h="1253" extrusionOk="0">
                  <a:moveTo>
                    <a:pt x="852" y="1"/>
                  </a:moveTo>
                  <a:cubicBezTo>
                    <a:pt x="640" y="1"/>
                    <a:pt x="430" y="101"/>
                    <a:pt x="322" y="278"/>
                  </a:cubicBezTo>
                  <a:cubicBezTo>
                    <a:pt x="1" y="795"/>
                    <a:pt x="431" y="1253"/>
                    <a:pt x="864" y="1253"/>
                  </a:cubicBezTo>
                  <a:cubicBezTo>
                    <a:pt x="1073" y="1253"/>
                    <a:pt x="1283" y="1146"/>
                    <a:pt x="1408" y="886"/>
                  </a:cubicBezTo>
                  <a:cubicBezTo>
                    <a:pt x="1548" y="606"/>
                    <a:pt x="1417" y="222"/>
                    <a:pt x="1146" y="72"/>
                  </a:cubicBezTo>
                  <a:cubicBezTo>
                    <a:pt x="1055" y="24"/>
                    <a:pt x="953" y="1"/>
                    <a:pt x="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813;p43">
              <a:extLst>
                <a:ext uri="{FF2B5EF4-FFF2-40B4-BE49-F238E27FC236}">
                  <a16:creationId xmlns:a16="http://schemas.microsoft.com/office/drawing/2014/main" id="{916A5357-FA09-7A05-5CD1-7D12C56C6FA1}"/>
                </a:ext>
              </a:extLst>
            </p:cNvPr>
            <p:cNvSpPr/>
            <p:nvPr/>
          </p:nvSpPr>
          <p:spPr>
            <a:xfrm>
              <a:off x="4018825" y="4178075"/>
              <a:ext cx="38700" cy="31325"/>
            </a:xfrm>
            <a:custGeom>
              <a:avLst/>
              <a:gdLst/>
              <a:ahLst/>
              <a:cxnLst/>
              <a:rect l="l" t="t" r="r" b="b"/>
              <a:pathLst>
                <a:path w="1548" h="1253" extrusionOk="0">
                  <a:moveTo>
                    <a:pt x="858" y="1"/>
                  </a:moveTo>
                  <a:cubicBezTo>
                    <a:pt x="644" y="1"/>
                    <a:pt x="429" y="101"/>
                    <a:pt x="322" y="278"/>
                  </a:cubicBezTo>
                  <a:cubicBezTo>
                    <a:pt x="0" y="795"/>
                    <a:pt x="431" y="1253"/>
                    <a:pt x="863" y="1253"/>
                  </a:cubicBezTo>
                  <a:cubicBezTo>
                    <a:pt x="1072" y="1253"/>
                    <a:pt x="1282" y="1146"/>
                    <a:pt x="1407" y="886"/>
                  </a:cubicBezTo>
                  <a:cubicBezTo>
                    <a:pt x="1548" y="606"/>
                    <a:pt x="1417" y="222"/>
                    <a:pt x="1155" y="72"/>
                  </a:cubicBezTo>
                  <a:cubicBezTo>
                    <a:pt x="1064" y="24"/>
                    <a:pt x="961" y="1"/>
                    <a:pt x="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814;p43">
              <a:extLst>
                <a:ext uri="{FF2B5EF4-FFF2-40B4-BE49-F238E27FC236}">
                  <a16:creationId xmlns:a16="http://schemas.microsoft.com/office/drawing/2014/main" id="{B6460FFF-074E-E4E7-1ABE-9A3162DC1BD1}"/>
                </a:ext>
              </a:extLst>
            </p:cNvPr>
            <p:cNvSpPr/>
            <p:nvPr/>
          </p:nvSpPr>
          <p:spPr>
            <a:xfrm>
              <a:off x="4079800" y="4178075"/>
              <a:ext cx="38550" cy="31325"/>
            </a:xfrm>
            <a:custGeom>
              <a:avLst/>
              <a:gdLst/>
              <a:ahLst/>
              <a:cxnLst/>
              <a:rect l="l" t="t" r="r" b="b"/>
              <a:pathLst>
                <a:path w="1542" h="1253" extrusionOk="0">
                  <a:moveTo>
                    <a:pt x="852" y="1"/>
                  </a:moveTo>
                  <a:cubicBezTo>
                    <a:pt x="638" y="1"/>
                    <a:pt x="423" y="101"/>
                    <a:pt x="316" y="278"/>
                  </a:cubicBezTo>
                  <a:cubicBezTo>
                    <a:pt x="0" y="795"/>
                    <a:pt x="433" y="1253"/>
                    <a:pt x="863" y="1253"/>
                  </a:cubicBezTo>
                  <a:cubicBezTo>
                    <a:pt x="1072" y="1253"/>
                    <a:pt x="1279" y="1146"/>
                    <a:pt x="1401" y="886"/>
                  </a:cubicBezTo>
                  <a:cubicBezTo>
                    <a:pt x="1542" y="606"/>
                    <a:pt x="1411" y="222"/>
                    <a:pt x="1149" y="72"/>
                  </a:cubicBezTo>
                  <a:cubicBezTo>
                    <a:pt x="1058" y="24"/>
                    <a:pt x="955" y="1"/>
                    <a:pt x="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815;p43">
              <a:extLst>
                <a:ext uri="{FF2B5EF4-FFF2-40B4-BE49-F238E27FC236}">
                  <a16:creationId xmlns:a16="http://schemas.microsoft.com/office/drawing/2014/main" id="{7DEC9C56-2819-2DBD-B388-42A8DF1F7D81}"/>
                </a:ext>
              </a:extLst>
            </p:cNvPr>
            <p:cNvSpPr/>
            <p:nvPr/>
          </p:nvSpPr>
          <p:spPr>
            <a:xfrm>
              <a:off x="2965450" y="4671850"/>
              <a:ext cx="69025" cy="84475"/>
            </a:xfrm>
            <a:custGeom>
              <a:avLst/>
              <a:gdLst/>
              <a:ahLst/>
              <a:cxnLst/>
              <a:rect l="l" t="t" r="r" b="b"/>
              <a:pathLst>
                <a:path w="2761" h="3379" extrusionOk="0">
                  <a:moveTo>
                    <a:pt x="1330" y="0"/>
                  </a:moveTo>
                  <a:cubicBezTo>
                    <a:pt x="1190" y="0"/>
                    <a:pt x="1050" y="24"/>
                    <a:pt x="917" y="76"/>
                  </a:cubicBezTo>
                  <a:cubicBezTo>
                    <a:pt x="347" y="300"/>
                    <a:pt x="0" y="993"/>
                    <a:pt x="159" y="1573"/>
                  </a:cubicBezTo>
                  <a:cubicBezTo>
                    <a:pt x="375" y="1489"/>
                    <a:pt x="618" y="1432"/>
                    <a:pt x="824" y="1348"/>
                  </a:cubicBezTo>
                  <a:cubicBezTo>
                    <a:pt x="777" y="1142"/>
                    <a:pt x="805" y="908"/>
                    <a:pt x="955" y="768"/>
                  </a:cubicBezTo>
                  <a:cubicBezTo>
                    <a:pt x="1065" y="658"/>
                    <a:pt x="1222" y="593"/>
                    <a:pt x="1379" y="593"/>
                  </a:cubicBezTo>
                  <a:cubicBezTo>
                    <a:pt x="1434" y="593"/>
                    <a:pt x="1490" y="601"/>
                    <a:pt x="1544" y="618"/>
                  </a:cubicBezTo>
                  <a:cubicBezTo>
                    <a:pt x="1741" y="674"/>
                    <a:pt x="1900" y="862"/>
                    <a:pt x="1937" y="1067"/>
                  </a:cubicBezTo>
                  <a:cubicBezTo>
                    <a:pt x="1965" y="1273"/>
                    <a:pt x="1881" y="1479"/>
                    <a:pt x="1741" y="1620"/>
                  </a:cubicBezTo>
                  <a:cubicBezTo>
                    <a:pt x="1610" y="1788"/>
                    <a:pt x="1404" y="1900"/>
                    <a:pt x="1198" y="1956"/>
                  </a:cubicBezTo>
                  <a:cubicBezTo>
                    <a:pt x="1310" y="2443"/>
                    <a:pt x="1460" y="2920"/>
                    <a:pt x="1619" y="3379"/>
                  </a:cubicBezTo>
                  <a:cubicBezTo>
                    <a:pt x="1797" y="3313"/>
                    <a:pt x="1975" y="3267"/>
                    <a:pt x="2153" y="3220"/>
                  </a:cubicBezTo>
                  <a:cubicBezTo>
                    <a:pt x="2087" y="2939"/>
                    <a:pt x="2068" y="2640"/>
                    <a:pt x="2012" y="2359"/>
                  </a:cubicBezTo>
                  <a:cubicBezTo>
                    <a:pt x="2536" y="2041"/>
                    <a:pt x="2761" y="1245"/>
                    <a:pt x="2490" y="693"/>
                  </a:cubicBezTo>
                  <a:cubicBezTo>
                    <a:pt x="2280" y="274"/>
                    <a:pt x="1803" y="0"/>
                    <a:pt x="1330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816;p43">
              <a:extLst>
                <a:ext uri="{FF2B5EF4-FFF2-40B4-BE49-F238E27FC236}">
                  <a16:creationId xmlns:a16="http://schemas.microsoft.com/office/drawing/2014/main" id="{48FC63FB-1773-9C05-D14D-23BE9E61121F}"/>
                </a:ext>
              </a:extLst>
            </p:cNvPr>
            <p:cNvSpPr/>
            <p:nvPr/>
          </p:nvSpPr>
          <p:spPr>
            <a:xfrm>
              <a:off x="3008950" y="4760875"/>
              <a:ext cx="18975" cy="17350"/>
            </a:xfrm>
            <a:custGeom>
              <a:avLst/>
              <a:gdLst/>
              <a:ahLst/>
              <a:cxnLst/>
              <a:rect l="l" t="t" r="r" b="b"/>
              <a:pathLst>
                <a:path w="759" h="694" extrusionOk="0">
                  <a:moveTo>
                    <a:pt x="404" y="0"/>
                  </a:moveTo>
                  <a:cubicBezTo>
                    <a:pt x="385" y="0"/>
                    <a:pt x="366" y="2"/>
                    <a:pt x="347" y="5"/>
                  </a:cubicBezTo>
                  <a:cubicBezTo>
                    <a:pt x="254" y="14"/>
                    <a:pt x="113" y="71"/>
                    <a:pt x="57" y="145"/>
                  </a:cubicBezTo>
                  <a:cubicBezTo>
                    <a:pt x="20" y="202"/>
                    <a:pt x="1" y="267"/>
                    <a:pt x="10" y="342"/>
                  </a:cubicBezTo>
                  <a:cubicBezTo>
                    <a:pt x="20" y="492"/>
                    <a:pt x="141" y="632"/>
                    <a:pt x="282" y="679"/>
                  </a:cubicBezTo>
                  <a:cubicBezTo>
                    <a:pt x="314" y="689"/>
                    <a:pt x="348" y="694"/>
                    <a:pt x="381" y="694"/>
                  </a:cubicBezTo>
                  <a:cubicBezTo>
                    <a:pt x="500" y="694"/>
                    <a:pt x="616" y="631"/>
                    <a:pt x="675" y="529"/>
                  </a:cubicBezTo>
                  <a:cubicBezTo>
                    <a:pt x="759" y="398"/>
                    <a:pt x="750" y="211"/>
                    <a:pt x="647" y="108"/>
                  </a:cubicBezTo>
                  <a:cubicBezTo>
                    <a:pt x="584" y="38"/>
                    <a:pt x="496" y="0"/>
                    <a:pt x="404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817;p43">
              <a:extLst>
                <a:ext uri="{FF2B5EF4-FFF2-40B4-BE49-F238E27FC236}">
                  <a16:creationId xmlns:a16="http://schemas.microsoft.com/office/drawing/2014/main" id="{2E6F8EB1-249C-C0A5-E81A-3ED64060A261}"/>
                </a:ext>
              </a:extLst>
            </p:cNvPr>
            <p:cNvSpPr/>
            <p:nvPr/>
          </p:nvSpPr>
          <p:spPr>
            <a:xfrm>
              <a:off x="3260925" y="4448700"/>
              <a:ext cx="40950" cy="51925"/>
            </a:xfrm>
            <a:custGeom>
              <a:avLst/>
              <a:gdLst/>
              <a:ahLst/>
              <a:cxnLst/>
              <a:rect l="l" t="t" r="r" b="b"/>
              <a:pathLst>
                <a:path w="1638" h="2077" extrusionOk="0">
                  <a:moveTo>
                    <a:pt x="858" y="1"/>
                  </a:moveTo>
                  <a:cubicBezTo>
                    <a:pt x="538" y="1"/>
                    <a:pt x="219" y="218"/>
                    <a:pt x="122" y="533"/>
                  </a:cubicBezTo>
                  <a:cubicBezTo>
                    <a:pt x="0" y="898"/>
                    <a:pt x="206" y="1356"/>
                    <a:pt x="552" y="1497"/>
                  </a:cubicBezTo>
                  <a:cubicBezTo>
                    <a:pt x="543" y="1665"/>
                    <a:pt x="552" y="1852"/>
                    <a:pt x="543" y="2030"/>
                  </a:cubicBezTo>
                  <a:cubicBezTo>
                    <a:pt x="646" y="2039"/>
                    <a:pt x="749" y="2067"/>
                    <a:pt x="871" y="2077"/>
                  </a:cubicBezTo>
                  <a:cubicBezTo>
                    <a:pt x="927" y="1787"/>
                    <a:pt x="973" y="1497"/>
                    <a:pt x="1002" y="1188"/>
                  </a:cubicBezTo>
                  <a:cubicBezTo>
                    <a:pt x="880" y="1169"/>
                    <a:pt x="758" y="1104"/>
                    <a:pt x="655" y="1038"/>
                  </a:cubicBezTo>
                  <a:cubicBezTo>
                    <a:pt x="552" y="963"/>
                    <a:pt x="477" y="851"/>
                    <a:pt x="477" y="720"/>
                  </a:cubicBezTo>
                  <a:cubicBezTo>
                    <a:pt x="477" y="589"/>
                    <a:pt x="562" y="477"/>
                    <a:pt x="683" y="420"/>
                  </a:cubicBezTo>
                  <a:cubicBezTo>
                    <a:pt x="728" y="394"/>
                    <a:pt x="777" y="383"/>
                    <a:pt x="827" y="383"/>
                  </a:cubicBezTo>
                  <a:cubicBezTo>
                    <a:pt x="903" y="383"/>
                    <a:pt x="981" y="409"/>
                    <a:pt x="1048" y="448"/>
                  </a:cubicBezTo>
                  <a:cubicBezTo>
                    <a:pt x="1151" y="523"/>
                    <a:pt x="1189" y="664"/>
                    <a:pt x="1170" y="795"/>
                  </a:cubicBezTo>
                  <a:cubicBezTo>
                    <a:pt x="1310" y="813"/>
                    <a:pt x="1469" y="832"/>
                    <a:pt x="1591" y="860"/>
                  </a:cubicBezTo>
                  <a:cubicBezTo>
                    <a:pt x="1638" y="486"/>
                    <a:pt x="1376" y="102"/>
                    <a:pt x="1011" y="18"/>
                  </a:cubicBezTo>
                  <a:cubicBezTo>
                    <a:pt x="961" y="6"/>
                    <a:pt x="909" y="1"/>
                    <a:pt x="858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818;p43">
              <a:extLst>
                <a:ext uri="{FF2B5EF4-FFF2-40B4-BE49-F238E27FC236}">
                  <a16:creationId xmlns:a16="http://schemas.microsoft.com/office/drawing/2014/main" id="{47F2B577-21C6-F812-E4A3-999251726AC7}"/>
                </a:ext>
              </a:extLst>
            </p:cNvPr>
            <p:cNvSpPr/>
            <p:nvPr/>
          </p:nvSpPr>
          <p:spPr>
            <a:xfrm>
              <a:off x="3270275" y="4504350"/>
              <a:ext cx="11725" cy="10725"/>
            </a:xfrm>
            <a:custGeom>
              <a:avLst/>
              <a:gdLst/>
              <a:ahLst/>
              <a:cxnLst/>
              <a:rect l="l" t="t" r="r" b="b"/>
              <a:pathLst>
                <a:path w="469" h="429" extrusionOk="0">
                  <a:moveTo>
                    <a:pt x="234" y="0"/>
                  </a:moveTo>
                  <a:cubicBezTo>
                    <a:pt x="169" y="19"/>
                    <a:pt x="94" y="38"/>
                    <a:pt x="57" y="94"/>
                  </a:cubicBezTo>
                  <a:cubicBezTo>
                    <a:pt x="1" y="169"/>
                    <a:pt x="10" y="281"/>
                    <a:pt x="75" y="356"/>
                  </a:cubicBezTo>
                  <a:cubicBezTo>
                    <a:pt x="114" y="402"/>
                    <a:pt x="180" y="429"/>
                    <a:pt x="245" y="429"/>
                  </a:cubicBezTo>
                  <a:cubicBezTo>
                    <a:pt x="274" y="429"/>
                    <a:pt x="302" y="424"/>
                    <a:pt x="328" y="412"/>
                  </a:cubicBezTo>
                  <a:cubicBezTo>
                    <a:pt x="412" y="375"/>
                    <a:pt x="468" y="281"/>
                    <a:pt x="459" y="188"/>
                  </a:cubicBezTo>
                  <a:cubicBezTo>
                    <a:pt x="459" y="141"/>
                    <a:pt x="440" y="113"/>
                    <a:pt x="412" y="75"/>
                  </a:cubicBezTo>
                  <a:cubicBezTo>
                    <a:pt x="375" y="29"/>
                    <a:pt x="281" y="0"/>
                    <a:pt x="234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TextBox 671">
            <a:extLst>
              <a:ext uri="{FF2B5EF4-FFF2-40B4-BE49-F238E27FC236}">
                <a16:creationId xmlns:a16="http://schemas.microsoft.com/office/drawing/2014/main" id="{88332E71-3155-8820-DD1C-C79E8C16D085}"/>
              </a:ext>
            </a:extLst>
          </p:cNvPr>
          <p:cNvSpPr txBox="1"/>
          <p:nvPr/>
        </p:nvSpPr>
        <p:spPr>
          <a:xfrm>
            <a:off x="2161092" y="1568866"/>
            <a:ext cx="50923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ndal" panose="020B0604020202020204" charset="0"/>
              </a:rPr>
              <a:t>By Team </a:t>
            </a:r>
            <a:r>
              <a:rPr lang="en-IN" b="1" dirty="0" err="1">
                <a:latin typeface="Candal" panose="020B0604020202020204" charset="0"/>
              </a:rPr>
              <a:t>NeuroX</a:t>
            </a:r>
            <a:r>
              <a:rPr lang="en-IN" b="1" dirty="0">
                <a:latin typeface="Candal" panose="020B0604020202020204" charset="0"/>
              </a:rPr>
              <a:t> 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D36DCF86-656F-3953-0B7A-26D55F28C469}"/>
              </a:ext>
            </a:extLst>
          </p:cNvPr>
          <p:cNvSpPr txBox="1"/>
          <p:nvPr/>
        </p:nvSpPr>
        <p:spPr>
          <a:xfrm>
            <a:off x="547882" y="1968781"/>
            <a:ext cx="50923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Candal" panose="020B0604020202020204" charset="0"/>
              </a:rPr>
              <a:t>Susparsh</a:t>
            </a:r>
            <a:r>
              <a:rPr lang="en-IN" dirty="0">
                <a:latin typeface="Candal" panose="020B0604020202020204" charset="0"/>
              </a:rPr>
              <a:t> </a:t>
            </a:r>
            <a:r>
              <a:rPr lang="en-IN" dirty="0" err="1">
                <a:latin typeface="Candal" panose="020B0604020202020204" charset="0"/>
              </a:rPr>
              <a:t>Jakhmola</a:t>
            </a:r>
            <a:endParaRPr lang="en-IN" dirty="0">
              <a:latin typeface="Candal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4"/>
                </a:solidFill>
                <a:latin typeface="Candal" panose="020B0604020202020204" charset="0"/>
              </a:rPr>
              <a:t>Muneef</a:t>
            </a:r>
            <a:r>
              <a:rPr lang="en-IN" dirty="0">
                <a:solidFill>
                  <a:schemeClr val="accent4"/>
                </a:solidFill>
                <a:latin typeface="Candal" panose="020B0604020202020204" charset="0"/>
              </a:rPr>
              <a:t> Khan </a:t>
            </a:r>
            <a:r>
              <a:rPr lang="en-IN" dirty="0">
                <a:latin typeface="Candal" panose="020B060402020202020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ndal" panose="020B0604020202020204" charset="0"/>
              </a:rPr>
              <a:t>Gaurav Kumar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/>
                </a:solidFill>
                <a:latin typeface="Candal" panose="020B0604020202020204" charset="0"/>
              </a:rPr>
              <a:t>Aditya Negi </a:t>
            </a:r>
            <a:r>
              <a:rPr lang="en-IN" dirty="0">
                <a:latin typeface="Candal" panose="020B0604020202020204" charset="0"/>
              </a:rPr>
              <a:t>	</a:t>
            </a: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54FC0464-E6C6-1971-BFDE-8E9969ED3652}"/>
              </a:ext>
            </a:extLst>
          </p:cNvPr>
          <p:cNvSpPr txBox="1"/>
          <p:nvPr/>
        </p:nvSpPr>
        <p:spPr>
          <a:xfrm>
            <a:off x="3094077" y="1968781"/>
            <a:ext cx="50923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ndal" panose="020B0604020202020204" charset="0"/>
              </a:rPr>
              <a:t>Palak Bisht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/>
                </a:solidFill>
                <a:latin typeface="Candal" panose="020B0604020202020204" charset="0"/>
              </a:rPr>
              <a:t>Samridhi Upreti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Candal" panose="020B0604020202020204" charset="0"/>
              </a:rPr>
              <a:t>Shreyash</a:t>
            </a:r>
            <a:r>
              <a:rPr lang="en-IN" dirty="0">
                <a:latin typeface="Candal" panose="020B0604020202020204" charset="0"/>
              </a:rPr>
              <a:t> Raj </a:t>
            </a:r>
            <a:r>
              <a:rPr lang="en-IN" dirty="0" err="1">
                <a:latin typeface="Candal" panose="020B0604020202020204" charset="0"/>
              </a:rPr>
              <a:t>Bamrara</a:t>
            </a:r>
            <a:endParaRPr lang="en-IN" dirty="0">
              <a:solidFill>
                <a:schemeClr val="accent4"/>
              </a:solidFill>
              <a:latin typeface="Candal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/>
                </a:solidFill>
                <a:latin typeface="Candal" panose="020B0604020202020204" charset="0"/>
              </a:rPr>
              <a:t>Mayank Rawat </a:t>
            </a:r>
            <a:r>
              <a:rPr lang="en-IN" dirty="0">
                <a:latin typeface="Candal" panose="020B060402020202020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4229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>
          <a:extLst>
            <a:ext uri="{FF2B5EF4-FFF2-40B4-BE49-F238E27FC236}">
              <a16:creationId xmlns:a16="http://schemas.microsoft.com/office/drawing/2014/main" id="{9F32EBCD-440F-F2C6-0477-0832BF83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>
            <a:extLst>
              <a:ext uri="{FF2B5EF4-FFF2-40B4-BE49-F238E27FC236}">
                <a16:creationId xmlns:a16="http://schemas.microsoft.com/office/drawing/2014/main" id="{B6CFFCE6-DFA7-F0B4-1BC4-29816DF4811E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</a:t>
            </a:r>
            <a:r>
              <a:rPr lang="es">
                <a:solidFill>
                  <a:schemeClr val="accent4"/>
                </a:solidFill>
              </a:rPr>
              <a:t>CONTENTS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254" name="Google Shape;254;p30">
            <a:extLst>
              <a:ext uri="{FF2B5EF4-FFF2-40B4-BE49-F238E27FC236}">
                <a16:creationId xmlns:a16="http://schemas.microsoft.com/office/drawing/2014/main" id="{FC314500-C5C0-AFB8-2CD9-4E0E7C239B6A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921013" y="1590006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05</a:t>
            </a:r>
            <a:endParaRPr dirty="0"/>
          </a:p>
        </p:txBody>
      </p:sp>
      <p:sp>
        <p:nvSpPr>
          <p:cNvPr id="255" name="Google Shape;255;p30">
            <a:extLst>
              <a:ext uri="{FF2B5EF4-FFF2-40B4-BE49-F238E27FC236}">
                <a16:creationId xmlns:a16="http://schemas.microsoft.com/office/drawing/2014/main" id="{F56CB565-A2C0-7E63-3DB5-2676E39068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1013" y="2095673"/>
            <a:ext cx="35172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How It Works ?</a:t>
            </a:r>
            <a:br>
              <a:rPr lang="en-IN" dirty="0"/>
            </a:br>
            <a:r>
              <a:rPr lang="en-IN" dirty="0"/>
              <a:t>     </a:t>
            </a:r>
            <a:r>
              <a:rPr lang="en-IN" sz="1100" dirty="0"/>
              <a:t>By </a:t>
            </a:r>
            <a:r>
              <a:rPr lang="en-IN" sz="1100" u="sng" dirty="0" err="1"/>
              <a:t>Susparsh</a:t>
            </a:r>
            <a:r>
              <a:rPr lang="en-IN" sz="1100" u="sng" dirty="0"/>
              <a:t> </a:t>
            </a:r>
            <a:r>
              <a:rPr lang="en-IN" sz="1100" u="sng" dirty="0" err="1"/>
              <a:t>Jakhmola</a:t>
            </a:r>
            <a:endParaRPr u="sng" dirty="0"/>
          </a:p>
        </p:txBody>
      </p:sp>
      <p:sp>
        <p:nvSpPr>
          <p:cNvPr id="256" name="Google Shape;256;p30">
            <a:extLst>
              <a:ext uri="{FF2B5EF4-FFF2-40B4-BE49-F238E27FC236}">
                <a16:creationId xmlns:a16="http://schemas.microsoft.com/office/drawing/2014/main" id="{DE869B15-0E3E-8938-1F17-19BFFD48F723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921013" y="3127500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07</a:t>
            </a:r>
            <a:endParaRPr dirty="0"/>
          </a:p>
        </p:txBody>
      </p:sp>
      <p:sp>
        <p:nvSpPr>
          <p:cNvPr id="257" name="Google Shape;257;p30">
            <a:extLst>
              <a:ext uri="{FF2B5EF4-FFF2-40B4-BE49-F238E27FC236}">
                <a16:creationId xmlns:a16="http://schemas.microsoft.com/office/drawing/2014/main" id="{4EE1A49E-74F9-778D-DDCB-79C69A65317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21013" y="3652596"/>
            <a:ext cx="35172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Implementation Timeline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1100" dirty="0"/>
              <a:t>By </a:t>
            </a:r>
            <a:r>
              <a:rPr lang="en-US" sz="1100" u="sng" dirty="0"/>
              <a:t>Aditya Negi</a:t>
            </a:r>
            <a:endParaRPr u="sng" dirty="0"/>
          </a:p>
        </p:txBody>
      </p:sp>
      <p:sp>
        <p:nvSpPr>
          <p:cNvPr id="258" name="Google Shape;258;p30">
            <a:extLst>
              <a:ext uri="{FF2B5EF4-FFF2-40B4-BE49-F238E27FC236}">
                <a16:creationId xmlns:a16="http://schemas.microsoft.com/office/drawing/2014/main" id="{F24C5823-0F18-6E6D-7DFC-6D4B7A8B5C8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4706687" y="2079544"/>
            <a:ext cx="35163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Target Users</a:t>
            </a:r>
            <a:br>
              <a:rPr lang="en-IN" dirty="0"/>
            </a:br>
            <a:r>
              <a:rPr lang="en-IN" dirty="0"/>
              <a:t>   </a:t>
            </a:r>
            <a:r>
              <a:rPr lang="en-IN" sz="1100" dirty="0"/>
              <a:t>By </a:t>
            </a:r>
            <a:r>
              <a:rPr lang="en-IN" sz="1100" u="sng" dirty="0"/>
              <a:t>Samridhi </a:t>
            </a:r>
            <a:r>
              <a:rPr lang="en-IN" sz="1100" u="sng" dirty="0" err="1"/>
              <a:t>Uprethi</a:t>
            </a:r>
            <a:endParaRPr u="sng" dirty="0"/>
          </a:p>
        </p:txBody>
      </p:sp>
      <p:sp>
        <p:nvSpPr>
          <p:cNvPr id="259" name="Google Shape;259;p30">
            <a:extLst>
              <a:ext uri="{FF2B5EF4-FFF2-40B4-BE49-F238E27FC236}">
                <a16:creationId xmlns:a16="http://schemas.microsoft.com/office/drawing/2014/main" id="{275A1CD9-1294-C467-54BE-C28321CE9CBC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4706688" y="3652596"/>
            <a:ext cx="3717312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100" dirty="0"/>
              <a:t>By </a:t>
            </a:r>
            <a:r>
              <a:rPr lang="en-US" sz="1100" u="sng" dirty="0" err="1"/>
              <a:t>Shreyash</a:t>
            </a:r>
            <a:r>
              <a:rPr lang="en-US" sz="1100" u="sng" dirty="0"/>
              <a:t> Raj </a:t>
            </a:r>
            <a:r>
              <a:rPr lang="en-US" sz="1100" u="sng" dirty="0" err="1"/>
              <a:t>Bamrara</a:t>
            </a:r>
            <a:endParaRPr u="sng" dirty="0"/>
          </a:p>
        </p:txBody>
      </p:sp>
      <p:sp>
        <p:nvSpPr>
          <p:cNvPr id="260" name="Google Shape;260;p30">
            <a:extLst>
              <a:ext uri="{FF2B5EF4-FFF2-40B4-BE49-F238E27FC236}">
                <a16:creationId xmlns:a16="http://schemas.microsoft.com/office/drawing/2014/main" id="{362D2C8C-694D-9B40-D4CD-F1E3DC3BD7E3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4706688" y="1590006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06</a:t>
            </a:r>
            <a:endParaRPr dirty="0"/>
          </a:p>
        </p:txBody>
      </p:sp>
      <p:sp>
        <p:nvSpPr>
          <p:cNvPr id="261" name="Google Shape;261;p30">
            <a:extLst>
              <a:ext uri="{FF2B5EF4-FFF2-40B4-BE49-F238E27FC236}">
                <a16:creationId xmlns:a16="http://schemas.microsoft.com/office/drawing/2014/main" id="{99297112-79FC-F741-9D7D-AE547C36C8AB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705789" y="3127500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976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2034438" y="1644688"/>
            <a:ext cx="1617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title" idx="2"/>
          </p:nvPr>
        </p:nvSpPr>
        <p:spPr>
          <a:xfrm>
            <a:off x="1178425" y="2597325"/>
            <a:ext cx="3687042" cy="9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tx1"/>
                </a:solidFill>
              </a:rPr>
              <a:t>Introduction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68" name="Google Shape;268;p31"/>
          <p:cNvGrpSpPr/>
          <p:nvPr/>
        </p:nvGrpSpPr>
        <p:grpSpPr>
          <a:xfrm>
            <a:off x="4621423" y="1181052"/>
            <a:ext cx="3552648" cy="2781396"/>
            <a:chOff x="3227115" y="1052078"/>
            <a:chExt cx="2689770" cy="2105842"/>
          </a:xfrm>
        </p:grpSpPr>
        <p:sp>
          <p:nvSpPr>
            <p:cNvPr id="269" name="Google Shape;269;p31"/>
            <p:cNvSpPr/>
            <p:nvPr/>
          </p:nvSpPr>
          <p:spPr>
            <a:xfrm>
              <a:off x="3227115" y="1052078"/>
              <a:ext cx="2689770" cy="2105842"/>
            </a:xfrm>
            <a:custGeom>
              <a:avLst/>
              <a:gdLst/>
              <a:ahLst/>
              <a:cxnLst/>
              <a:rect l="l" t="t" r="r" b="b"/>
              <a:pathLst>
                <a:path w="56148" h="43961" extrusionOk="0">
                  <a:moveTo>
                    <a:pt x="36148" y="0"/>
                  </a:moveTo>
                  <a:cubicBezTo>
                    <a:pt x="28890" y="0"/>
                    <a:pt x="20219" y="2852"/>
                    <a:pt x="13719" y="9327"/>
                  </a:cubicBezTo>
                  <a:cubicBezTo>
                    <a:pt x="1" y="22989"/>
                    <a:pt x="5438" y="39038"/>
                    <a:pt x="17294" y="42762"/>
                  </a:cubicBezTo>
                  <a:cubicBezTo>
                    <a:pt x="19765" y="43540"/>
                    <a:pt x="22683" y="43960"/>
                    <a:pt x="25793" y="43960"/>
                  </a:cubicBezTo>
                  <a:cubicBezTo>
                    <a:pt x="36301" y="43960"/>
                    <a:pt x="48996" y="39164"/>
                    <a:pt x="53986" y="27163"/>
                  </a:cubicBezTo>
                  <a:cubicBezTo>
                    <a:pt x="55624" y="23223"/>
                    <a:pt x="56148" y="19349"/>
                    <a:pt x="55708" y="15905"/>
                  </a:cubicBezTo>
                  <a:cubicBezTo>
                    <a:pt x="55642" y="15372"/>
                    <a:pt x="55558" y="14829"/>
                    <a:pt x="55446" y="14305"/>
                  </a:cubicBezTo>
                  <a:cubicBezTo>
                    <a:pt x="53808" y="6688"/>
                    <a:pt x="47660" y="1054"/>
                    <a:pt x="38845" y="137"/>
                  </a:cubicBezTo>
                  <a:cubicBezTo>
                    <a:pt x="37974" y="46"/>
                    <a:pt x="37073" y="0"/>
                    <a:pt x="36148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3615816" y="1849326"/>
              <a:ext cx="758959" cy="1087770"/>
            </a:xfrm>
            <a:custGeom>
              <a:avLst/>
              <a:gdLst/>
              <a:ahLst/>
              <a:cxnLst/>
              <a:rect l="l" t="t" r="r" b="b"/>
              <a:pathLst>
                <a:path w="15843" h="22708" extrusionOk="0">
                  <a:moveTo>
                    <a:pt x="13771" y="0"/>
                  </a:moveTo>
                  <a:cubicBezTo>
                    <a:pt x="11891" y="0"/>
                    <a:pt x="9188" y="52"/>
                    <a:pt x="8087" y="52"/>
                  </a:cubicBezTo>
                  <a:cubicBezTo>
                    <a:pt x="7980" y="52"/>
                    <a:pt x="7888" y="52"/>
                    <a:pt x="7814" y="50"/>
                  </a:cubicBezTo>
                  <a:cubicBezTo>
                    <a:pt x="7613" y="46"/>
                    <a:pt x="7285" y="44"/>
                    <a:pt x="6876" y="44"/>
                  </a:cubicBezTo>
                  <a:cubicBezTo>
                    <a:pt x="4695" y="44"/>
                    <a:pt x="191" y="97"/>
                    <a:pt x="159" y="97"/>
                  </a:cubicBezTo>
                  <a:cubicBezTo>
                    <a:pt x="0" y="107"/>
                    <a:pt x="19" y="621"/>
                    <a:pt x="19" y="621"/>
                  </a:cubicBezTo>
                  <a:cubicBezTo>
                    <a:pt x="19" y="705"/>
                    <a:pt x="9" y="15313"/>
                    <a:pt x="9" y="22631"/>
                  </a:cubicBezTo>
                  <a:cubicBezTo>
                    <a:pt x="36" y="22698"/>
                    <a:pt x="1424" y="22707"/>
                    <a:pt x="2668" y="22707"/>
                  </a:cubicBezTo>
                  <a:cubicBezTo>
                    <a:pt x="3165" y="22707"/>
                    <a:pt x="3640" y="22706"/>
                    <a:pt x="3996" y="22706"/>
                  </a:cubicBezTo>
                  <a:cubicBezTo>
                    <a:pt x="5297" y="22706"/>
                    <a:pt x="6607" y="22696"/>
                    <a:pt x="7907" y="22678"/>
                  </a:cubicBezTo>
                  <a:cubicBezTo>
                    <a:pt x="8019" y="22677"/>
                    <a:pt x="8167" y="22677"/>
                    <a:pt x="8342" y="22677"/>
                  </a:cubicBezTo>
                  <a:cubicBezTo>
                    <a:pt x="8922" y="22677"/>
                    <a:pt x="9812" y="22680"/>
                    <a:pt x="10775" y="22680"/>
                  </a:cubicBezTo>
                  <a:cubicBezTo>
                    <a:pt x="12833" y="22680"/>
                    <a:pt x="15223" y="22664"/>
                    <a:pt x="15618" y="22565"/>
                  </a:cubicBezTo>
                  <a:cubicBezTo>
                    <a:pt x="15637" y="22565"/>
                    <a:pt x="15646" y="22537"/>
                    <a:pt x="15665" y="22537"/>
                  </a:cubicBezTo>
                  <a:cubicBezTo>
                    <a:pt x="15721" y="22528"/>
                    <a:pt x="15768" y="22491"/>
                    <a:pt x="15805" y="22434"/>
                  </a:cubicBezTo>
                  <a:cubicBezTo>
                    <a:pt x="15824" y="18991"/>
                    <a:pt x="15824" y="15556"/>
                    <a:pt x="15815" y="12141"/>
                  </a:cubicBezTo>
                  <a:cubicBezTo>
                    <a:pt x="15805" y="9521"/>
                    <a:pt x="15815" y="6910"/>
                    <a:pt x="15843" y="4308"/>
                  </a:cubicBezTo>
                  <a:lnTo>
                    <a:pt x="15805" y="1005"/>
                  </a:lnTo>
                  <a:cubicBezTo>
                    <a:pt x="15805" y="893"/>
                    <a:pt x="15777" y="153"/>
                    <a:pt x="15740" y="79"/>
                  </a:cubicBezTo>
                  <a:cubicBezTo>
                    <a:pt x="15730" y="19"/>
                    <a:pt x="14899" y="0"/>
                    <a:pt x="13771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3615816" y="1849326"/>
              <a:ext cx="757186" cy="69890"/>
            </a:xfrm>
            <a:custGeom>
              <a:avLst/>
              <a:gdLst/>
              <a:ahLst/>
              <a:cxnLst/>
              <a:rect l="l" t="t" r="r" b="b"/>
              <a:pathLst>
                <a:path w="15806" h="1459" extrusionOk="0">
                  <a:moveTo>
                    <a:pt x="13771" y="0"/>
                  </a:moveTo>
                  <a:cubicBezTo>
                    <a:pt x="11891" y="0"/>
                    <a:pt x="9188" y="52"/>
                    <a:pt x="8087" y="52"/>
                  </a:cubicBezTo>
                  <a:cubicBezTo>
                    <a:pt x="7980" y="52"/>
                    <a:pt x="7888" y="52"/>
                    <a:pt x="7814" y="50"/>
                  </a:cubicBezTo>
                  <a:cubicBezTo>
                    <a:pt x="7613" y="46"/>
                    <a:pt x="7285" y="44"/>
                    <a:pt x="6876" y="44"/>
                  </a:cubicBezTo>
                  <a:cubicBezTo>
                    <a:pt x="4695" y="44"/>
                    <a:pt x="191" y="97"/>
                    <a:pt x="159" y="97"/>
                  </a:cubicBezTo>
                  <a:cubicBezTo>
                    <a:pt x="0" y="107"/>
                    <a:pt x="19" y="621"/>
                    <a:pt x="19" y="621"/>
                  </a:cubicBezTo>
                  <a:lnTo>
                    <a:pt x="19" y="1454"/>
                  </a:lnTo>
                  <a:lnTo>
                    <a:pt x="7917" y="1454"/>
                  </a:lnTo>
                  <a:cubicBezTo>
                    <a:pt x="8722" y="1454"/>
                    <a:pt x="11186" y="1458"/>
                    <a:pt x="13255" y="1458"/>
                  </a:cubicBezTo>
                  <a:cubicBezTo>
                    <a:pt x="14289" y="1458"/>
                    <a:pt x="15225" y="1457"/>
                    <a:pt x="15805" y="1454"/>
                  </a:cubicBezTo>
                  <a:lnTo>
                    <a:pt x="15805" y="1005"/>
                  </a:lnTo>
                  <a:cubicBezTo>
                    <a:pt x="15805" y="893"/>
                    <a:pt x="15777" y="153"/>
                    <a:pt x="15740" y="79"/>
                  </a:cubicBezTo>
                  <a:cubicBezTo>
                    <a:pt x="15730" y="19"/>
                    <a:pt x="14899" y="0"/>
                    <a:pt x="13771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4314654" y="1867386"/>
              <a:ext cx="34587" cy="32670"/>
            </a:xfrm>
            <a:custGeom>
              <a:avLst/>
              <a:gdLst/>
              <a:ahLst/>
              <a:cxnLst/>
              <a:rect l="l" t="t" r="r" b="b"/>
              <a:pathLst>
                <a:path w="722" h="682" extrusionOk="0">
                  <a:moveTo>
                    <a:pt x="328" y="1"/>
                  </a:moveTo>
                  <a:cubicBezTo>
                    <a:pt x="291" y="1"/>
                    <a:pt x="272" y="1"/>
                    <a:pt x="244" y="10"/>
                  </a:cubicBezTo>
                  <a:cubicBezTo>
                    <a:pt x="207" y="20"/>
                    <a:pt x="179" y="48"/>
                    <a:pt x="141" y="66"/>
                  </a:cubicBezTo>
                  <a:lnTo>
                    <a:pt x="94" y="113"/>
                  </a:lnTo>
                  <a:cubicBezTo>
                    <a:pt x="66" y="141"/>
                    <a:pt x="48" y="188"/>
                    <a:pt x="38" y="207"/>
                  </a:cubicBezTo>
                  <a:cubicBezTo>
                    <a:pt x="1" y="310"/>
                    <a:pt x="1" y="422"/>
                    <a:pt x="57" y="516"/>
                  </a:cubicBezTo>
                  <a:cubicBezTo>
                    <a:pt x="85" y="562"/>
                    <a:pt x="132" y="609"/>
                    <a:pt x="179" y="628"/>
                  </a:cubicBezTo>
                  <a:cubicBezTo>
                    <a:pt x="233" y="663"/>
                    <a:pt x="297" y="681"/>
                    <a:pt x="361" y="681"/>
                  </a:cubicBezTo>
                  <a:cubicBezTo>
                    <a:pt x="482" y="681"/>
                    <a:pt x="604" y="617"/>
                    <a:pt x="665" y="488"/>
                  </a:cubicBezTo>
                  <a:cubicBezTo>
                    <a:pt x="721" y="347"/>
                    <a:pt x="703" y="197"/>
                    <a:pt x="609" y="104"/>
                  </a:cubicBezTo>
                  <a:cubicBezTo>
                    <a:pt x="553" y="48"/>
                    <a:pt x="487" y="10"/>
                    <a:pt x="413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4265791" y="1867386"/>
              <a:ext cx="35019" cy="32670"/>
            </a:xfrm>
            <a:custGeom>
              <a:avLst/>
              <a:gdLst/>
              <a:ahLst/>
              <a:cxnLst/>
              <a:rect l="l" t="t" r="r" b="b"/>
              <a:pathLst>
                <a:path w="731" h="682" extrusionOk="0">
                  <a:moveTo>
                    <a:pt x="328" y="1"/>
                  </a:moveTo>
                  <a:cubicBezTo>
                    <a:pt x="291" y="1"/>
                    <a:pt x="272" y="1"/>
                    <a:pt x="244" y="10"/>
                  </a:cubicBezTo>
                  <a:cubicBezTo>
                    <a:pt x="216" y="20"/>
                    <a:pt x="179" y="48"/>
                    <a:pt x="141" y="66"/>
                  </a:cubicBezTo>
                  <a:lnTo>
                    <a:pt x="94" y="113"/>
                  </a:lnTo>
                  <a:cubicBezTo>
                    <a:pt x="76" y="141"/>
                    <a:pt x="48" y="188"/>
                    <a:pt x="38" y="207"/>
                  </a:cubicBezTo>
                  <a:cubicBezTo>
                    <a:pt x="1" y="310"/>
                    <a:pt x="1" y="422"/>
                    <a:pt x="57" y="516"/>
                  </a:cubicBezTo>
                  <a:cubicBezTo>
                    <a:pt x="85" y="562"/>
                    <a:pt x="132" y="609"/>
                    <a:pt x="179" y="628"/>
                  </a:cubicBezTo>
                  <a:cubicBezTo>
                    <a:pt x="233" y="663"/>
                    <a:pt x="297" y="681"/>
                    <a:pt x="361" y="681"/>
                  </a:cubicBezTo>
                  <a:cubicBezTo>
                    <a:pt x="482" y="681"/>
                    <a:pt x="604" y="617"/>
                    <a:pt x="665" y="488"/>
                  </a:cubicBezTo>
                  <a:cubicBezTo>
                    <a:pt x="731" y="347"/>
                    <a:pt x="703" y="197"/>
                    <a:pt x="609" y="104"/>
                  </a:cubicBezTo>
                  <a:cubicBezTo>
                    <a:pt x="553" y="48"/>
                    <a:pt x="497" y="10"/>
                    <a:pt x="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17838" y="1867386"/>
              <a:ext cx="34587" cy="32670"/>
            </a:xfrm>
            <a:custGeom>
              <a:avLst/>
              <a:gdLst/>
              <a:ahLst/>
              <a:cxnLst/>
              <a:rect l="l" t="t" r="r" b="b"/>
              <a:pathLst>
                <a:path w="722" h="682" extrusionOk="0">
                  <a:moveTo>
                    <a:pt x="328" y="1"/>
                  </a:moveTo>
                  <a:cubicBezTo>
                    <a:pt x="291" y="1"/>
                    <a:pt x="263" y="1"/>
                    <a:pt x="244" y="10"/>
                  </a:cubicBezTo>
                  <a:cubicBezTo>
                    <a:pt x="206" y="20"/>
                    <a:pt x="169" y="48"/>
                    <a:pt x="141" y="66"/>
                  </a:cubicBezTo>
                  <a:lnTo>
                    <a:pt x="94" y="113"/>
                  </a:lnTo>
                  <a:cubicBezTo>
                    <a:pt x="66" y="141"/>
                    <a:pt x="47" y="188"/>
                    <a:pt x="29" y="207"/>
                  </a:cubicBezTo>
                  <a:cubicBezTo>
                    <a:pt x="1" y="310"/>
                    <a:pt x="1" y="422"/>
                    <a:pt x="57" y="516"/>
                  </a:cubicBezTo>
                  <a:cubicBezTo>
                    <a:pt x="75" y="562"/>
                    <a:pt x="113" y="609"/>
                    <a:pt x="169" y="628"/>
                  </a:cubicBezTo>
                  <a:cubicBezTo>
                    <a:pt x="227" y="663"/>
                    <a:pt x="293" y="681"/>
                    <a:pt x="358" y="681"/>
                  </a:cubicBezTo>
                  <a:cubicBezTo>
                    <a:pt x="482" y="681"/>
                    <a:pt x="604" y="617"/>
                    <a:pt x="665" y="488"/>
                  </a:cubicBezTo>
                  <a:cubicBezTo>
                    <a:pt x="721" y="347"/>
                    <a:pt x="702" y="197"/>
                    <a:pt x="599" y="104"/>
                  </a:cubicBezTo>
                  <a:cubicBezTo>
                    <a:pt x="543" y="48"/>
                    <a:pt x="487" y="10"/>
                    <a:pt x="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666883" y="1970951"/>
              <a:ext cx="293227" cy="27161"/>
            </a:xfrm>
            <a:custGeom>
              <a:avLst/>
              <a:gdLst/>
              <a:ahLst/>
              <a:cxnLst/>
              <a:rect l="l" t="t" r="r" b="b"/>
              <a:pathLst>
                <a:path w="6121" h="567" extrusionOk="0">
                  <a:moveTo>
                    <a:pt x="6093" y="1"/>
                  </a:moveTo>
                  <a:cubicBezTo>
                    <a:pt x="5709" y="10"/>
                    <a:pt x="5066" y="12"/>
                    <a:pt x="4460" y="12"/>
                  </a:cubicBezTo>
                  <a:cubicBezTo>
                    <a:pt x="3854" y="12"/>
                    <a:pt x="3285" y="10"/>
                    <a:pt x="3052" y="10"/>
                  </a:cubicBezTo>
                  <a:cubicBezTo>
                    <a:pt x="2671" y="10"/>
                    <a:pt x="2295" y="14"/>
                    <a:pt x="1917" y="14"/>
                  </a:cubicBezTo>
                  <a:cubicBezTo>
                    <a:pt x="1728" y="14"/>
                    <a:pt x="1539" y="13"/>
                    <a:pt x="1348" y="10"/>
                  </a:cubicBezTo>
                  <a:lnTo>
                    <a:pt x="20" y="10"/>
                  </a:lnTo>
                  <a:cubicBezTo>
                    <a:pt x="1" y="57"/>
                    <a:pt x="10" y="132"/>
                    <a:pt x="10" y="132"/>
                  </a:cubicBezTo>
                  <a:lnTo>
                    <a:pt x="10" y="562"/>
                  </a:lnTo>
                  <a:cubicBezTo>
                    <a:pt x="138" y="565"/>
                    <a:pt x="294" y="566"/>
                    <a:pt x="459" y="566"/>
                  </a:cubicBezTo>
                  <a:cubicBezTo>
                    <a:pt x="788" y="566"/>
                    <a:pt x="1152" y="562"/>
                    <a:pt x="1395" y="562"/>
                  </a:cubicBezTo>
                  <a:lnTo>
                    <a:pt x="3061" y="562"/>
                  </a:lnTo>
                  <a:cubicBezTo>
                    <a:pt x="3295" y="562"/>
                    <a:pt x="3887" y="564"/>
                    <a:pt x="4507" y="564"/>
                  </a:cubicBezTo>
                  <a:cubicBezTo>
                    <a:pt x="5127" y="564"/>
                    <a:pt x="5775" y="562"/>
                    <a:pt x="6121" y="553"/>
                  </a:cubicBezTo>
                  <a:lnTo>
                    <a:pt x="6121" y="244"/>
                  </a:lnTo>
                  <a:cubicBezTo>
                    <a:pt x="6102" y="225"/>
                    <a:pt x="6102" y="66"/>
                    <a:pt x="6093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735483" y="2047595"/>
              <a:ext cx="140793" cy="27161"/>
            </a:xfrm>
            <a:custGeom>
              <a:avLst/>
              <a:gdLst/>
              <a:ahLst/>
              <a:cxnLst/>
              <a:rect l="l" t="t" r="r" b="b"/>
              <a:pathLst>
                <a:path w="2939" h="567" extrusionOk="0">
                  <a:moveTo>
                    <a:pt x="2930" y="1"/>
                  </a:moveTo>
                  <a:cubicBezTo>
                    <a:pt x="2769" y="13"/>
                    <a:pt x="2519" y="16"/>
                    <a:pt x="2269" y="16"/>
                  </a:cubicBezTo>
                  <a:cubicBezTo>
                    <a:pt x="1934" y="16"/>
                    <a:pt x="1598" y="10"/>
                    <a:pt x="1470" y="10"/>
                  </a:cubicBezTo>
                  <a:cubicBezTo>
                    <a:pt x="1289" y="10"/>
                    <a:pt x="1104" y="18"/>
                    <a:pt x="920" y="18"/>
                  </a:cubicBezTo>
                  <a:cubicBezTo>
                    <a:pt x="828" y="18"/>
                    <a:pt x="737" y="16"/>
                    <a:pt x="646" y="10"/>
                  </a:cubicBezTo>
                  <a:lnTo>
                    <a:pt x="19" y="10"/>
                  </a:lnTo>
                  <a:cubicBezTo>
                    <a:pt x="1" y="57"/>
                    <a:pt x="1" y="132"/>
                    <a:pt x="1" y="132"/>
                  </a:cubicBezTo>
                  <a:lnTo>
                    <a:pt x="1" y="562"/>
                  </a:lnTo>
                  <a:cubicBezTo>
                    <a:pt x="63" y="565"/>
                    <a:pt x="139" y="566"/>
                    <a:pt x="219" y="566"/>
                  </a:cubicBezTo>
                  <a:cubicBezTo>
                    <a:pt x="379" y="566"/>
                    <a:pt x="556" y="562"/>
                    <a:pt x="674" y="562"/>
                  </a:cubicBezTo>
                  <a:lnTo>
                    <a:pt x="1479" y="562"/>
                  </a:lnTo>
                  <a:cubicBezTo>
                    <a:pt x="1591" y="562"/>
                    <a:pt x="1875" y="565"/>
                    <a:pt x="2170" y="565"/>
                  </a:cubicBezTo>
                  <a:cubicBezTo>
                    <a:pt x="2466" y="565"/>
                    <a:pt x="2775" y="562"/>
                    <a:pt x="2939" y="553"/>
                  </a:cubicBezTo>
                  <a:lnTo>
                    <a:pt x="2939" y="244"/>
                  </a:lnTo>
                  <a:cubicBezTo>
                    <a:pt x="2930" y="216"/>
                    <a:pt x="2930" y="57"/>
                    <a:pt x="2930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736393" y="2811879"/>
              <a:ext cx="248387" cy="27161"/>
            </a:xfrm>
            <a:custGeom>
              <a:avLst/>
              <a:gdLst/>
              <a:ahLst/>
              <a:cxnLst/>
              <a:rect l="l" t="t" r="r" b="b"/>
              <a:pathLst>
                <a:path w="5185" h="567" extrusionOk="0">
                  <a:moveTo>
                    <a:pt x="5156" y="1"/>
                  </a:moveTo>
                  <a:cubicBezTo>
                    <a:pt x="4876" y="13"/>
                    <a:pt x="4433" y="16"/>
                    <a:pt x="3989" y="16"/>
                  </a:cubicBezTo>
                  <a:cubicBezTo>
                    <a:pt x="3397" y="16"/>
                    <a:pt x="2802" y="10"/>
                    <a:pt x="2583" y="10"/>
                  </a:cubicBezTo>
                  <a:cubicBezTo>
                    <a:pt x="2265" y="10"/>
                    <a:pt x="1938" y="19"/>
                    <a:pt x="1615" y="19"/>
                  </a:cubicBezTo>
                  <a:cubicBezTo>
                    <a:pt x="1453" y="19"/>
                    <a:pt x="1292" y="17"/>
                    <a:pt x="1133" y="10"/>
                  </a:cubicBezTo>
                  <a:lnTo>
                    <a:pt x="10" y="10"/>
                  </a:lnTo>
                  <a:cubicBezTo>
                    <a:pt x="0" y="57"/>
                    <a:pt x="0" y="132"/>
                    <a:pt x="0" y="132"/>
                  </a:cubicBezTo>
                  <a:lnTo>
                    <a:pt x="0" y="562"/>
                  </a:lnTo>
                  <a:cubicBezTo>
                    <a:pt x="109" y="566"/>
                    <a:pt x="242" y="567"/>
                    <a:pt x="381" y="567"/>
                  </a:cubicBezTo>
                  <a:cubicBezTo>
                    <a:pt x="658" y="567"/>
                    <a:pt x="964" y="562"/>
                    <a:pt x="1170" y="562"/>
                  </a:cubicBezTo>
                  <a:lnTo>
                    <a:pt x="2583" y="562"/>
                  </a:lnTo>
                  <a:cubicBezTo>
                    <a:pt x="2784" y="562"/>
                    <a:pt x="3285" y="565"/>
                    <a:pt x="3810" y="565"/>
                  </a:cubicBezTo>
                  <a:cubicBezTo>
                    <a:pt x="4335" y="565"/>
                    <a:pt x="4885" y="562"/>
                    <a:pt x="5185" y="553"/>
                  </a:cubicBezTo>
                  <a:lnTo>
                    <a:pt x="5185" y="244"/>
                  </a:lnTo>
                  <a:cubicBezTo>
                    <a:pt x="5166" y="226"/>
                    <a:pt x="5156" y="57"/>
                    <a:pt x="5156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3891941" y="2047595"/>
              <a:ext cx="95523" cy="27161"/>
            </a:xfrm>
            <a:custGeom>
              <a:avLst/>
              <a:gdLst/>
              <a:ahLst/>
              <a:cxnLst/>
              <a:rect l="l" t="t" r="r" b="b"/>
              <a:pathLst>
                <a:path w="1994" h="567" extrusionOk="0">
                  <a:moveTo>
                    <a:pt x="1984" y="1"/>
                  </a:moveTo>
                  <a:cubicBezTo>
                    <a:pt x="1872" y="13"/>
                    <a:pt x="1703" y="16"/>
                    <a:pt x="1535" y="16"/>
                  </a:cubicBezTo>
                  <a:cubicBezTo>
                    <a:pt x="1310" y="16"/>
                    <a:pt x="1087" y="10"/>
                    <a:pt x="1002" y="10"/>
                  </a:cubicBezTo>
                  <a:cubicBezTo>
                    <a:pt x="877" y="10"/>
                    <a:pt x="752" y="18"/>
                    <a:pt x="630" y="18"/>
                  </a:cubicBezTo>
                  <a:cubicBezTo>
                    <a:pt x="569" y="18"/>
                    <a:pt x="509" y="16"/>
                    <a:pt x="450" y="10"/>
                  </a:cubicBezTo>
                  <a:lnTo>
                    <a:pt x="19" y="10"/>
                  </a:lnTo>
                  <a:cubicBezTo>
                    <a:pt x="0" y="57"/>
                    <a:pt x="19" y="132"/>
                    <a:pt x="19" y="132"/>
                  </a:cubicBezTo>
                  <a:lnTo>
                    <a:pt x="19" y="562"/>
                  </a:lnTo>
                  <a:cubicBezTo>
                    <a:pt x="60" y="565"/>
                    <a:pt x="110" y="566"/>
                    <a:pt x="162" y="566"/>
                  </a:cubicBezTo>
                  <a:cubicBezTo>
                    <a:pt x="268" y="566"/>
                    <a:pt x="384" y="562"/>
                    <a:pt x="459" y="562"/>
                  </a:cubicBezTo>
                  <a:lnTo>
                    <a:pt x="1002" y="562"/>
                  </a:lnTo>
                  <a:cubicBezTo>
                    <a:pt x="1077" y="562"/>
                    <a:pt x="1266" y="565"/>
                    <a:pt x="1466" y="565"/>
                  </a:cubicBezTo>
                  <a:cubicBezTo>
                    <a:pt x="1666" y="565"/>
                    <a:pt x="1877" y="562"/>
                    <a:pt x="1994" y="553"/>
                  </a:cubicBezTo>
                  <a:lnTo>
                    <a:pt x="1994" y="244"/>
                  </a:lnTo>
                  <a:cubicBezTo>
                    <a:pt x="1994" y="216"/>
                    <a:pt x="1984" y="57"/>
                    <a:pt x="1984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11198" y="2356470"/>
              <a:ext cx="140841" cy="27113"/>
            </a:xfrm>
            <a:custGeom>
              <a:avLst/>
              <a:gdLst/>
              <a:ahLst/>
              <a:cxnLst/>
              <a:rect l="l" t="t" r="r" b="b"/>
              <a:pathLst>
                <a:path w="2940" h="566" extrusionOk="0">
                  <a:moveTo>
                    <a:pt x="2920" y="0"/>
                  </a:moveTo>
                  <a:cubicBezTo>
                    <a:pt x="2733" y="10"/>
                    <a:pt x="2425" y="12"/>
                    <a:pt x="2134" y="12"/>
                  </a:cubicBezTo>
                  <a:cubicBezTo>
                    <a:pt x="1844" y="12"/>
                    <a:pt x="1573" y="10"/>
                    <a:pt x="1461" y="10"/>
                  </a:cubicBezTo>
                  <a:cubicBezTo>
                    <a:pt x="1280" y="10"/>
                    <a:pt x="1095" y="14"/>
                    <a:pt x="914" y="14"/>
                  </a:cubicBezTo>
                  <a:cubicBezTo>
                    <a:pt x="823" y="14"/>
                    <a:pt x="734" y="13"/>
                    <a:pt x="647" y="10"/>
                  </a:cubicBezTo>
                  <a:lnTo>
                    <a:pt x="10" y="10"/>
                  </a:lnTo>
                  <a:cubicBezTo>
                    <a:pt x="1" y="57"/>
                    <a:pt x="1" y="131"/>
                    <a:pt x="1" y="131"/>
                  </a:cubicBezTo>
                  <a:lnTo>
                    <a:pt x="1" y="562"/>
                  </a:lnTo>
                  <a:cubicBezTo>
                    <a:pt x="63" y="565"/>
                    <a:pt x="138" y="566"/>
                    <a:pt x="217" y="566"/>
                  </a:cubicBezTo>
                  <a:cubicBezTo>
                    <a:pt x="374" y="566"/>
                    <a:pt x="547" y="562"/>
                    <a:pt x="665" y="562"/>
                  </a:cubicBezTo>
                  <a:lnTo>
                    <a:pt x="1470" y="562"/>
                  </a:lnTo>
                  <a:cubicBezTo>
                    <a:pt x="1582" y="562"/>
                    <a:pt x="1868" y="564"/>
                    <a:pt x="2166" y="564"/>
                  </a:cubicBezTo>
                  <a:cubicBezTo>
                    <a:pt x="2464" y="564"/>
                    <a:pt x="2775" y="562"/>
                    <a:pt x="2939" y="552"/>
                  </a:cubicBezTo>
                  <a:lnTo>
                    <a:pt x="2939" y="244"/>
                  </a:lnTo>
                  <a:cubicBezTo>
                    <a:pt x="2939" y="225"/>
                    <a:pt x="2920" y="57"/>
                    <a:pt x="2920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067656" y="2356470"/>
              <a:ext cx="95091" cy="27113"/>
            </a:xfrm>
            <a:custGeom>
              <a:avLst/>
              <a:gdLst/>
              <a:ahLst/>
              <a:cxnLst/>
              <a:rect l="l" t="t" r="r" b="b"/>
              <a:pathLst>
                <a:path w="1985" h="566" extrusionOk="0">
                  <a:moveTo>
                    <a:pt x="1975" y="0"/>
                  </a:moveTo>
                  <a:cubicBezTo>
                    <a:pt x="1844" y="10"/>
                    <a:pt x="1636" y="12"/>
                    <a:pt x="1442" y="12"/>
                  </a:cubicBezTo>
                  <a:cubicBezTo>
                    <a:pt x="1248" y="12"/>
                    <a:pt x="1068" y="10"/>
                    <a:pt x="993" y="10"/>
                  </a:cubicBezTo>
                  <a:cubicBezTo>
                    <a:pt x="868" y="10"/>
                    <a:pt x="743" y="14"/>
                    <a:pt x="621" y="14"/>
                  </a:cubicBezTo>
                  <a:cubicBezTo>
                    <a:pt x="560" y="14"/>
                    <a:pt x="500" y="13"/>
                    <a:pt x="441" y="10"/>
                  </a:cubicBezTo>
                  <a:lnTo>
                    <a:pt x="10" y="10"/>
                  </a:lnTo>
                  <a:cubicBezTo>
                    <a:pt x="1" y="57"/>
                    <a:pt x="10" y="131"/>
                    <a:pt x="10" y="131"/>
                  </a:cubicBezTo>
                  <a:lnTo>
                    <a:pt x="10" y="562"/>
                  </a:lnTo>
                  <a:cubicBezTo>
                    <a:pt x="54" y="565"/>
                    <a:pt x="105" y="566"/>
                    <a:pt x="157" y="566"/>
                  </a:cubicBezTo>
                  <a:cubicBezTo>
                    <a:pt x="263" y="566"/>
                    <a:pt x="375" y="562"/>
                    <a:pt x="450" y="562"/>
                  </a:cubicBezTo>
                  <a:lnTo>
                    <a:pt x="993" y="562"/>
                  </a:lnTo>
                  <a:cubicBezTo>
                    <a:pt x="1068" y="562"/>
                    <a:pt x="1257" y="564"/>
                    <a:pt x="1457" y="564"/>
                  </a:cubicBezTo>
                  <a:cubicBezTo>
                    <a:pt x="1657" y="564"/>
                    <a:pt x="1868" y="562"/>
                    <a:pt x="1985" y="552"/>
                  </a:cubicBezTo>
                  <a:lnTo>
                    <a:pt x="1985" y="244"/>
                  </a:lnTo>
                  <a:cubicBezTo>
                    <a:pt x="1985" y="225"/>
                    <a:pt x="1985" y="57"/>
                    <a:pt x="197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938552" y="2587312"/>
              <a:ext cx="95523" cy="27161"/>
            </a:xfrm>
            <a:custGeom>
              <a:avLst/>
              <a:gdLst/>
              <a:ahLst/>
              <a:cxnLst/>
              <a:rect l="l" t="t" r="r" b="b"/>
              <a:pathLst>
                <a:path w="1994" h="567" extrusionOk="0">
                  <a:moveTo>
                    <a:pt x="1975" y="1"/>
                  </a:moveTo>
                  <a:cubicBezTo>
                    <a:pt x="1849" y="10"/>
                    <a:pt x="1643" y="12"/>
                    <a:pt x="1449" y="12"/>
                  </a:cubicBezTo>
                  <a:cubicBezTo>
                    <a:pt x="1255" y="12"/>
                    <a:pt x="1072" y="10"/>
                    <a:pt x="993" y="10"/>
                  </a:cubicBezTo>
                  <a:cubicBezTo>
                    <a:pt x="868" y="10"/>
                    <a:pt x="743" y="14"/>
                    <a:pt x="624" y="14"/>
                  </a:cubicBezTo>
                  <a:cubicBezTo>
                    <a:pt x="564" y="14"/>
                    <a:pt x="506" y="13"/>
                    <a:pt x="450" y="10"/>
                  </a:cubicBezTo>
                  <a:lnTo>
                    <a:pt x="10" y="10"/>
                  </a:lnTo>
                  <a:cubicBezTo>
                    <a:pt x="1" y="57"/>
                    <a:pt x="10" y="132"/>
                    <a:pt x="10" y="132"/>
                  </a:cubicBezTo>
                  <a:lnTo>
                    <a:pt x="10" y="562"/>
                  </a:lnTo>
                  <a:cubicBezTo>
                    <a:pt x="54" y="565"/>
                    <a:pt x="105" y="566"/>
                    <a:pt x="158" y="566"/>
                  </a:cubicBezTo>
                  <a:cubicBezTo>
                    <a:pt x="264" y="566"/>
                    <a:pt x="378" y="562"/>
                    <a:pt x="459" y="562"/>
                  </a:cubicBezTo>
                  <a:lnTo>
                    <a:pt x="993" y="562"/>
                  </a:lnTo>
                  <a:cubicBezTo>
                    <a:pt x="1072" y="562"/>
                    <a:pt x="1264" y="564"/>
                    <a:pt x="1465" y="564"/>
                  </a:cubicBezTo>
                  <a:cubicBezTo>
                    <a:pt x="1666" y="564"/>
                    <a:pt x="1877" y="562"/>
                    <a:pt x="1994" y="553"/>
                  </a:cubicBezTo>
                  <a:lnTo>
                    <a:pt x="1994" y="244"/>
                  </a:lnTo>
                  <a:cubicBezTo>
                    <a:pt x="1975" y="207"/>
                    <a:pt x="1975" y="57"/>
                    <a:pt x="1975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938552" y="2637083"/>
              <a:ext cx="95523" cy="27113"/>
            </a:xfrm>
            <a:custGeom>
              <a:avLst/>
              <a:gdLst/>
              <a:ahLst/>
              <a:cxnLst/>
              <a:rect l="l" t="t" r="r" b="b"/>
              <a:pathLst>
                <a:path w="1994" h="566" extrusionOk="0">
                  <a:moveTo>
                    <a:pt x="1975" y="0"/>
                  </a:moveTo>
                  <a:cubicBezTo>
                    <a:pt x="1867" y="12"/>
                    <a:pt x="1700" y="16"/>
                    <a:pt x="1532" y="16"/>
                  </a:cubicBezTo>
                  <a:cubicBezTo>
                    <a:pt x="1309" y="16"/>
                    <a:pt x="1084" y="10"/>
                    <a:pt x="993" y="10"/>
                  </a:cubicBezTo>
                  <a:cubicBezTo>
                    <a:pt x="868" y="10"/>
                    <a:pt x="743" y="18"/>
                    <a:pt x="624" y="18"/>
                  </a:cubicBezTo>
                  <a:cubicBezTo>
                    <a:pt x="564" y="18"/>
                    <a:pt x="506" y="16"/>
                    <a:pt x="450" y="10"/>
                  </a:cubicBezTo>
                  <a:lnTo>
                    <a:pt x="10" y="10"/>
                  </a:lnTo>
                  <a:cubicBezTo>
                    <a:pt x="1" y="57"/>
                    <a:pt x="10" y="131"/>
                    <a:pt x="10" y="131"/>
                  </a:cubicBezTo>
                  <a:lnTo>
                    <a:pt x="10" y="562"/>
                  </a:lnTo>
                  <a:cubicBezTo>
                    <a:pt x="54" y="565"/>
                    <a:pt x="105" y="566"/>
                    <a:pt x="158" y="566"/>
                  </a:cubicBezTo>
                  <a:cubicBezTo>
                    <a:pt x="264" y="566"/>
                    <a:pt x="378" y="562"/>
                    <a:pt x="459" y="562"/>
                  </a:cubicBezTo>
                  <a:lnTo>
                    <a:pt x="993" y="562"/>
                  </a:lnTo>
                  <a:cubicBezTo>
                    <a:pt x="1072" y="562"/>
                    <a:pt x="1264" y="564"/>
                    <a:pt x="1465" y="564"/>
                  </a:cubicBezTo>
                  <a:cubicBezTo>
                    <a:pt x="1666" y="564"/>
                    <a:pt x="1877" y="562"/>
                    <a:pt x="1994" y="552"/>
                  </a:cubicBezTo>
                  <a:lnTo>
                    <a:pt x="1994" y="244"/>
                  </a:lnTo>
                  <a:cubicBezTo>
                    <a:pt x="1975" y="225"/>
                    <a:pt x="1975" y="57"/>
                    <a:pt x="197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005332" y="2047595"/>
              <a:ext cx="172650" cy="27161"/>
            </a:xfrm>
            <a:custGeom>
              <a:avLst/>
              <a:gdLst/>
              <a:ahLst/>
              <a:cxnLst/>
              <a:rect l="l" t="t" r="r" b="b"/>
              <a:pathLst>
                <a:path w="3604" h="567" extrusionOk="0">
                  <a:moveTo>
                    <a:pt x="3594" y="1"/>
                  </a:moveTo>
                  <a:cubicBezTo>
                    <a:pt x="3398" y="13"/>
                    <a:pt x="3090" y="16"/>
                    <a:pt x="2780" y="16"/>
                  </a:cubicBezTo>
                  <a:cubicBezTo>
                    <a:pt x="2368" y="16"/>
                    <a:pt x="1953" y="10"/>
                    <a:pt x="1798" y="10"/>
                  </a:cubicBezTo>
                  <a:cubicBezTo>
                    <a:pt x="1573" y="10"/>
                    <a:pt x="1349" y="18"/>
                    <a:pt x="1127" y="18"/>
                  </a:cubicBezTo>
                  <a:cubicBezTo>
                    <a:pt x="1016" y="18"/>
                    <a:pt x="906" y="16"/>
                    <a:pt x="796" y="10"/>
                  </a:cubicBezTo>
                  <a:lnTo>
                    <a:pt x="10" y="10"/>
                  </a:lnTo>
                  <a:cubicBezTo>
                    <a:pt x="1" y="57"/>
                    <a:pt x="1" y="132"/>
                    <a:pt x="1" y="132"/>
                  </a:cubicBezTo>
                  <a:lnTo>
                    <a:pt x="1" y="562"/>
                  </a:lnTo>
                  <a:cubicBezTo>
                    <a:pt x="76" y="565"/>
                    <a:pt x="168" y="566"/>
                    <a:pt x="266" y="566"/>
                  </a:cubicBezTo>
                  <a:cubicBezTo>
                    <a:pt x="462" y="566"/>
                    <a:pt x="678" y="562"/>
                    <a:pt x="815" y="562"/>
                  </a:cubicBezTo>
                  <a:lnTo>
                    <a:pt x="1798" y="562"/>
                  </a:lnTo>
                  <a:cubicBezTo>
                    <a:pt x="1938" y="562"/>
                    <a:pt x="2287" y="565"/>
                    <a:pt x="2652" y="565"/>
                  </a:cubicBezTo>
                  <a:cubicBezTo>
                    <a:pt x="3017" y="565"/>
                    <a:pt x="3398" y="562"/>
                    <a:pt x="3604" y="553"/>
                  </a:cubicBezTo>
                  <a:lnTo>
                    <a:pt x="3604" y="244"/>
                  </a:lnTo>
                  <a:cubicBezTo>
                    <a:pt x="3604" y="216"/>
                    <a:pt x="3604" y="57"/>
                    <a:pt x="3594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58311" y="2124287"/>
              <a:ext cx="397707" cy="29556"/>
            </a:xfrm>
            <a:custGeom>
              <a:avLst/>
              <a:gdLst/>
              <a:ahLst/>
              <a:cxnLst/>
              <a:rect l="l" t="t" r="r" b="b"/>
              <a:pathLst>
                <a:path w="8302" h="617" extrusionOk="0">
                  <a:moveTo>
                    <a:pt x="8264" y="0"/>
                  </a:moveTo>
                  <a:cubicBezTo>
                    <a:pt x="7629" y="17"/>
                    <a:pt x="6496" y="20"/>
                    <a:pt x="5558" y="20"/>
                  </a:cubicBezTo>
                  <a:cubicBezTo>
                    <a:pt x="4932" y="20"/>
                    <a:pt x="4393" y="19"/>
                    <a:pt x="4146" y="19"/>
                  </a:cubicBezTo>
                  <a:cubicBezTo>
                    <a:pt x="3628" y="19"/>
                    <a:pt x="3115" y="23"/>
                    <a:pt x="2600" y="23"/>
                  </a:cubicBezTo>
                  <a:cubicBezTo>
                    <a:pt x="2342" y="23"/>
                    <a:pt x="2084" y="22"/>
                    <a:pt x="1825" y="19"/>
                  </a:cubicBezTo>
                  <a:lnTo>
                    <a:pt x="29" y="19"/>
                  </a:lnTo>
                  <a:cubicBezTo>
                    <a:pt x="1" y="66"/>
                    <a:pt x="1" y="140"/>
                    <a:pt x="1" y="140"/>
                  </a:cubicBezTo>
                  <a:lnTo>
                    <a:pt x="1" y="608"/>
                  </a:lnTo>
                  <a:cubicBezTo>
                    <a:pt x="178" y="615"/>
                    <a:pt x="393" y="617"/>
                    <a:pt x="617" y="617"/>
                  </a:cubicBezTo>
                  <a:cubicBezTo>
                    <a:pt x="1065" y="617"/>
                    <a:pt x="1554" y="608"/>
                    <a:pt x="1872" y="608"/>
                  </a:cubicBezTo>
                  <a:lnTo>
                    <a:pt x="4146" y="608"/>
                  </a:lnTo>
                  <a:cubicBezTo>
                    <a:pt x="4504" y="608"/>
                    <a:pt x="5498" y="614"/>
                    <a:pt x="6462" y="614"/>
                  </a:cubicBezTo>
                  <a:cubicBezTo>
                    <a:pt x="7186" y="614"/>
                    <a:pt x="7892" y="611"/>
                    <a:pt x="8301" y="599"/>
                  </a:cubicBezTo>
                  <a:cubicBezTo>
                    <a:pt x="8301" y="496"/>
                    <a:pt x="8301" y="374"/>
                    <a:pt x="8282" y="271"/>
                  </a:cubicBezTo>
                  <a:cubicBezTo>
                    <a:pt x="8282" y="234"/>
                    <a:pt x="8273" y="75"/>
                    <a:pt x="8264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858311" y="2176692"/>
              <a:ext cx="397707" cy="29412"/>
            </a:xfrm>
            <a:custGeom>
              <a:avLst/>
              <a:gdLst/>
              <a:ahLst/>
              <a:cxnLst/>
              <a:rect l="l" t="t" r="r" b="b"/>
              <a:pathLst>
                <a:path w="8302" h="614" extrusionOk="0">
                  <a:moveTo>
                    <a:pt x="8264" y="1"/>
                  </a:moveTo>
                  <a:cubicBezTo>
                    <a:pt x="7735" y="10"/>
                    <a:pt x="6860" y="13"/>
                    <a:pt x="6040" y="13"/>
                  </a:cubicBezTo>
                  <a:cubicBezTo>
                    <a:pt x="5220" y="13"/>
                    <a:pt x="4455" y="10"/>
                    <a:pt x="4146" y="10"/>
                  </a:cubicBezTo>
                  <a:cubicBezTo>
                    <a:pt x="3628" y="10"/>
                    <a:pt x="3115" y="14"/>
                    <a:pt x="2600" y="14"/>
                  </a:cubicBezTo>
                  <a:cubicBezTo>
                    <a:pt x="2342" y="14"/>
                    <a:pt x="2084" y="13"/>
                    <a:pt x="1825" y="10"/>
                  </a:cubicBezTo>
                  <a:lnTo>
                    <a:pt x="29" y="10"/>
                  </a:lnTo>
                  <a:cubicBezTo>
                    <a:pt x="1" y="57"/>
                    <a:pt x="1" y="141"/>
                    <a:pt x="1" y="141"/>
                  </a:cubicBezTo>
                  <a:lnTo>
                    <a:pt x="1" y="609"/>
                  </a:lnTo>
                  <a:cubicBezTo>
                    <a:pt x="178" y="612"/>
                    <a:pt x="393" y="613"/>
                    <a:pt x="617" y="613"/>
                  </a:cubicBezTo>
                  <a:cubicBezTo>
                    <a:pt x="1065" y="613"/>
                    <a:pt x="1554" y="609"/>
                    <a:pt x="1872" y="609"/>
                  </a:cubicBezTo>
                  <a:lnTo>
                    <a:pt x="4146" y="609"/>
                  </a:lnTo>
                  <a:cubicBezTo>
                    <a:pt x="4397" y="609"/>
                    <a:pt x="4959" y="611"/>
                    <a:pt x="5605" y="611"/>
                  </a:cubicBezTo>
                  <a:cubicBezTo>
                    <a:pt x="6573" y="611"/>
                    <a:pt x="7728" y="607"/>
                    <a:pt x="8301" y="590"/>
                  </a:cubicBezTo>
                  <a:cubicBezTo>
                    <a:pt x="8301" y="487"/>
                    <a:pt x="8301" y="375"/>
                    <a:pt x="8282" y="263"/>
                  </a:cubicBezTo>
                  <a:cubicBezTo>
                    <a:pt x="8282" y="235"/>
                    <a:pt x="8273" y="66"/>
                    <a:pt x="8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3857880" y="2229145"/>
              <a:ext cx="297682" cy="29412"/>
            </a:xfrm>
            <a:custGeom>
              <a:avLst/>
              <a:gdLst/>
              <a:ahLst/>
              <a:cxnLst/>
              <a:rect l="l" t="t" r="r" b="b"/>
              <a:pathLst>
                <a:path w="6214" h="614" extrusionOk="0">
                  <a:moveTo>
                    <a:pt x="6186" y="1"/>
                  </a:moveTo>
                  <a:cubicBezTo>
                    <a:pt x="5853" y="13"/>
                    <a:pt x="5324" y="16"/>
                    <a:pt x="4792" y="16"/>
                  </a:cubicBezTo>
                  <a:cubicBezTo>
                    <a:pt x="4082" y="16"/>
                    <a:pt x="3365" y="10"/>
                    <a:pt x="3098" y="10"/>
                  </a:cubicBezTo>
                  <a:cubicBezTo>
                    <a:pt x="2717" y="10"/>
                    <a:pt x="2332" y="18"/>
                    <a:pt x="1946" y="18"/>
                  </a:cubicBezTo>
                  <a:cubicBezTo>
                    <a:pt x="1753" y="18"/>
                    <a:pt x="1560" y="16"/>
                    <a:pt x="1367" y="10"/>
                  </a:cubicBezTo>
                  <a:lnTo>
                    <a:pt x="28" y="10"/>
                  </a:lnTo>
                  <a:cubicBezTo>
                    <a:pt x="0" y="57"/>
                    <a:pt x="10" y="141"/>
                    <a:pt x="10" y="141"/>
                  </a:cubicBezTo>
                  <a:lnTo>
                    <a:pt x="10" y="609"/>
                  </a:lnTo>
                  <a:cubicBezTo>
                    <a:pt x="141" y="612"/>
                    <a:pt x="301" y="613"/>
                    <a:pt x="469" y="613"/>
                  </a:cubicBezTo>
                  <a:cubicBezTo>
                    <a:pt x="806" y="613"/>
                    <a:pt x="1176" y="609"/>
                    <a:pt x="1413" y="609"/>
                  </a:cubicBezTo>
                  <a:lnTo>
                    <a:pt x="3116" y="609"/>
                  </a:lnTo>
                  <a:cubicBezTo>
                    <a:pt x="3355" y="609"/>
                    <a:pt x="3954" y="611"/>
                    <a:pt x="4581" y="611"/>
                  </a:cubicBezTo>
                  <a:cubicBezTo>
                    <a:pt x="5208" y="611"/>
                    <a:pt x="5863" y="609"/>
                    <a:pt x="6214" y="600"/>
                  </a:cubicBezTo>
                  <a:lnTo>
                    <a:pt x="6214" y="272"/>
                  </a:lnTo>
                  <a:cubicBezTo>
                    <a:pt x="6205" y="225"/>
                    <a:pt x="6205" y="57"/>
                    <a:pt x="6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857880" y="2749606"/>
              <a:ext cx="297682" cy="29556"/>
            </a:xfrm>
            <a:custGeom>
              <a:avLst/>
              <a:gdLst/>
              <a:ahLst/>
              <a:cxnLst/>
              <a:rect l="l" t="t" r="r" b="b"/>
              <a:pathLst>
                <a:path w="6214" h="617" extrusionOk="0">
                  <a:moveTo>
                    <a:pt x="6186" y="0"/>
                  </a:moveTo>
                  <a:cubicBezTo>
                    <a:pt x="5720" y="17"/>
                    <a:pt x="4870" y="20"/>
                    <a:pt x="4163" y="20"/>
                  </a:cubicBezTo>
                  <a:cubicBezTo>
                    <a:pt x="3692" y="20"/>
                    <a:pt x="3285" y="19"/>
                    <a:pt x="3098" y="19"/>
                  </a:cubicBezTo>
                  <a:cubicBezTo>
                    <a:pt x="2717" y="19"/>
                    <a:pt x="2332" y="23"/>
                    <a:pt x="1946" y="23"/>
                  </a:cubicBezTo>
                  <a:cubicBezTo>
                    <a:pt x="1753" y="23"/>
                    <a:pt x="1560" y="22"/>
                    <a:pt x="1367" y="19"/>
                  </a:cubicBezTo>
                  <a:lnTo>
                    <a:pt x="28" y="19"/>
                  </a:lnTo>
                  <a:cubicBezTo>
                    <a:pt x="0" y="66"/>
                    <a:pt x="10" y="141"/>
                    <a:pt x="10" y="141"/>
                  </a:cubicBezTo>
                  <a:lnTo>
                    <a:pt x="10" y="608"/>
                  </a:lnTo>
                  <a:cubicBezTo>
                    <a:pt x="141" y="615"/>
                    <a:pt x="301" y="617"/>
                    <a:pt x="469" y="617"/>
                  </a:cubicBezTo>
                  <a:cubicBezTo>
                    <a:pt x="806" y="617"/>
                    <a:pt x="1176" y="608"/>
                    <a:pt x="1413" y="608"/>
                  </a:cubicBezTo>
                  <a:lnTo>
                    <a:pt x="3116" y="608"/>
                  </a:lnTo>
                  <a:cubicBezTo>
                    <a:pt x="3389" y="608"/>
                    <a:pt x="4132" y="615"/>
                    <a:pt x="4850" y="615"/>
                  </a:cubicBezTo>
                  <a:cubicBezTo>
                    <a:pt x="5389" y="615"/>
                    <a:pt x="5913" y="611"/>
                    <a:pt x="6214" y="599"/>
                  </a:cubicBezTo>
                  <a:lnTo>
                    <a:pt x="6214" y="272"/>
                  </a:lnTo>
                  <a:cubicBezTo>
                    <a:pt x="6205" y="234"/>
                    <a:pt x="6205" y="66"/>
                    <a:pt x="6186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3938121" y="2430431"/>
              <a:ext cx="397228" cy="29364"/>
            </a:xfrm>
            <a:custGeom>
              <a:avLst/>
              <a:gdLst/>
              <a:ahLst/>
              <a:cxnLst/>
              <a:rect l="l" t="t" r="r" b="b"/>
              <a:pathLst>
                <a:path w="8292" h="613" extrusionOk="0">
                  <a:moveTo>
                    <a:pt x="8254" y="0"/>
                  </a:moveTo>
                  <a:cubicBezTo>
                    <a:pt x="7730" y="10"/>
                    <a:pt x="6855" y="12"/>
                    <a:pt x="6034" y="12"/>
                  </a:cubicBezTo>
                  <a:cubicBezTo>
                    <a:pt x="5213" y="12"/>
                    <a:pt x="4445" y="10"/>
                    <a:pt x="4136" y="10"/>
                  </a:cubicBezTo>
                  <a:cubicBezTo>
                    <a:pt x="3625" y="10"/>
                    <a:pt x="3109" y="14"/>
                    <a:pt x="2595" y="14"/>
                  </a:cubicBezTo>
                  <a:cubicBezTo>
                    <a:pt x="2338" y="14"/>
                    <a:pt x="2081" y="13"/>
                    <a:pt x="1825" y="10"/>
                  </a:cubicBezTo>
                  <a:lnTo>
                    <a:pt x="19" y="10"/>
                  </a:lnTo>
                  <a:cubicBezTo>
                    <a:pt x="0" y="57"/>
                    <a:pt x="0" y="141"/>
                    <a:pt x="0" y="141"/>
                  </a:cubicBezTo>
                  <a:lnTo>
                    <a:pt x="0" y="609"/>
                  </a:lnTo>
                  <a:cubicBezTo>
                    <a:pt x="175" y="612"/>
                    <a:pt x="388" y="613"/>
                    <a:pt x="612" y="613"/>
                  </a:cubicBezTo>
                  <a:cubicBezTo>
                    <a:pt x="1061" y="613"/>
                    <a:pt x="1554" y="609"/>
                    <a:pt x="1872" y="609"/>
                  </a:cubicBezTo>
                  <a:lnTo>
                    <a:pt x="4136" y="609"/>
                  </a:lnTo>
                  <a:cubicBezTo>
                    <a:pt x="4455" y="609"/>
                    <a:pt x="5257" y="611"/>
                    <a:pt x="6098" y="611"/>
                  </a:cubicBezTo>
                  <a:cubicBezTo>
                    <a:pt x="6939" y="611"/>
                    <a:pt x="7819" y="609"/>
                    <a:pt x="8291" y="599"/>
                  </a:cubicBezTo>
                  <a:cubicBezTo>
                    <a:pt x="8291" y="487"/>
                    <a:pt x="8291" y="375"/>
                    <a:pt x="8282" y="272"/>
                  </a:cubicBezTo>
                  <a:cubicBezTo>
                    <a:pt x="8282" y="234"/>
                    <a:pt x="8273" y="66"/>
                    <a:pt x="8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3938121" y="2482885"/>
              <a:ext cx="397228" cy="29556"/>
            </a:xfrm>
            <a:custGeom>
              <a:avLst/>
              <a:gdLst/>
              <a:ahLst/>
              <a:cxnLst/>
              <a:rect l="l" t="t" r="r" b="b"/>
              <a:pathLst>
                <a:path w="8292" h="617" extrusionOk="0">
                  <a:moveTo>
                    <a:pt x="8254" y="0"/>
                  </a:moveTo>
                  <a:cubicBezTo>
                    <a:pt x="7625" y="17"/>
                    <a:pt x="6491" y="20"/>
                    <a:pt x="5551" y="20"/>
                  </a:cubicBezTo>
                  <a:cubicBezTo>
                    <a:pt x="4924" y="20"/>
                    <a:pt x="4384" y="19"/>
                    <a:pt x="4136" y="19"/>
                  </a:cubicBezTo>
                  <a:cubicBezTo>
                    <a:pt x="3625" y="19"/>
                    <a:pt x="3109" y="23"/>
                    <a:pt x="2595" y="23"/>
                  </a:cubicBezTo>
                  <a:cubicBezTo>
                    <a:pt x="2338" y="23"/>
                    <a:pt x="2081" y="22"/>
                    <a:pt x="1825" y="19"/>
                  </a:cubicBezTo>
                  <a:lnTo>
                    <a:pt x="19" y="19"/>
                  </a:lnTo>
                  <a:cubicBezTo>
                    <a:pt x="0" y="66"/>
                    <a:pt x="0" y="141"/>
                    <a:pt x="0" y="141"/>
                  </a:cubicBezTo>
                  <a:lnTo>
                    <a:pt x="0" y="609"/>
                  </a:lnTo>
                  <a:cubicBezTo>
                    <a:pt x="175" y="615"/>
                    <a:pt x="388" y="617"/>
                    <a:pt x="612" y="617"/>
                  </a:cubicBezTo>
                  <a:cubicBezTo>
                    <a:pt x="1061" y="617"/>
                    <a:pt x="1554" y="609"/>
                    <a:pt x="1872" y="609"/>
                  </a:cubicBezTo>
                  <a:lnTo>
                    <a:pt x="4136" y="609"/>
                  </a:lnTo>
                  <a:cubicBezTo>
                    <a:pt x="4500" y="609"/>
                    <a:pt x="5496" y="615"/>
                    <a:pt x="6460" y="615"/>
                  </a:cubicBezTo>
                  <a:cubicBezTo>
                    <a:pt x="7182" y="615"/>
                    <a:pt x="7886" y="611"/>
                    <a:pt x="8291" y="599"/>
                  </a:cubicBezTo>
                  <a:cubicBezTo>
                    <a:pt x="8291" y="496"/>
                    <a:pt x="8291" y="375"/>
                    <a:pt x="8282" y="272"/>
                  </a:cubicBezTo>
                  <a:cubicBezTo>
                    <a:pt x="8282" y="225"/>
                    <a:pt x="8273" y="66"/>
                    <a:pt x="8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3937642" y="2535338"/>
              <a:ext cx="297298" cy="29364"/>
            </a:xfrm>
            <a:custGeom>
              <a:avLst/>
              <a:gdLst/>
              <a:ahLst/>
              <a:cxnLst/>
              <a:rect l="l" t="t" r="r" b="b"/>
              <a:pathLst>
                <a:path w="6206" h="613" extrusionOk="0">
                  <a:moveTo>
                    <a:pt x="6186" y="0"/>
                  </a:moveTo>
                  <a:cubicBezTo>
                    <a:pt x="5793" y="10"/>
                    <a:pt x="5138" y="12"/>
                    <a:pt x="4523" y="12"/>
                  </a:cubicBezTo>
                  <a:cubicBezTo>
                    <a:pt x="3908" y="12"/>
                    <a:pt x="3332" y="10"/>
                    <a:pt x="3098" y="10"/>
                  </a:cubicBezTo>
                  <a:cubicBezTo>
                    <a:pt x="2718" y="10"/>
                    <a:pt x="2329" y="14"/>
                    <a:pt x="1943" y="14"/>
                  </a:cubicBezTo>
                  <a:cubicBezTo>
                    <a:pt x="1750" y="14"/>
                    <a:pt x="1557" y="13"/>
                    <a:pt x="1367" y="10"/>
                  </a:cubicBezTo>
                  <a:lnTo>
                    <a:pt x="20" y="10"/>
                  </a:lnTo>
                  <a:cubicBezTo>
                    <a:pt x="1" y="56"/>
                    <a:pt x="10" y="141"/>
                    <a:pt x="10" y="141"/>
                  </a:cubicBezTo>
                  <a:lnTo>
                    <a:pt x="10" y="608"/>
                  </a:lnTo>
                  <a:cubicBezTo>
                    <a:pt x="138" y="612"/>
                    <a:pt x="296" y="613"/>
                    <a:pt x="464" y="613"/>
                  </a:cubicBezTo>
                  <a:cubicBezTo>
                    <a:pt x="798" y="613"/>
                    <a:pt x="1171" y="608"/>
                    <a:pt x="1414" y="608"/>
                  </a:cubicBezTo>
                  <a:lnTo>
                    <a:pt x="3108" y="608"/>
                  </a:lnTo>
                  <a:cubicBezTo>
                    <a:pt x="3299" y="608"/>
                    <a:pt x="3720" y="610"/>
                    <a:pt x="4202" y="610"/>
                  </a:cubicBezTo>
                  <a:cubicBezTo>
                    <a:pt x="4925" y="610"/>
                    <a:pt x="5784" y="607"/>
                    <a:pt x="6205" y="590"/>
                  </a:cubicBezTo>
                  <a:lnTo>
                    <a:pt x="6205" y="262"/>
                  </a:lnTo>
                  <a:cubicBezTo>
                    <a:pt x="6205" y="234"/>
                    <a:pt x="6196" y="56"/>
                    <a:pt x="6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3937642" y="2686375"/>
              <a:ext cx="157847" cy="29412"/>
            </a:xfrm>
            <a:custGeom>
              <a:avLst/>
              <a:gdLst/>
              <a:ahLst/>
              <a:cxnLst/>
              <a:rect l="l" t="t" r="r" b="b"/>
              <a:pathLst>
                <a:path w="3295" h="614" extrusionOk="0">
                  <a:moveTo>
                    <a:pt x="3286" y="1"/>
                  </a:moveTo>
                  <a:cubicBezTo>
                    <a:pt x="3105" y="13"/>
                    <a:pt x="2823" y="16"/>
                    <a:pt x="2541" y="16"/>
                  </a:cubicBezTo>
                  <a:cubicBezTo>
                    <a:pt x="2164" y="16"/>
                    <a:pt x="1787" y="10"/>
                    <a:pt x="1648" y="10"/>
                  </a:cubicBezTo>
                  <a:cubicBezTo>
                    <a:pt x="1442" y="10"/>
                    <a:pt x="1240" y="18"/>
                    <a:pt x="1034" y="18"/>
                  </a:cubicBezTo>
                  <a:cubicBezTo>
                    <a:pt x="932" y="18"/>
                    <a:pt x="828" y="16"/>
                    <a:pt x="722" y="10"/>
                  </a:cubicBezTo>
                  <a:lnTo>
                    <a:pt x="10" y="10"/>
                  </a:lnTo>
                  <a:cubicBezTo>
                    <a:pt x="1" y="57"/>
                    <a:pt x="1" y="141"/>
                    <a:pt x="1" y="141"/>
                  </a:cubicBezTo>
                  <a:lnTo>
                    <a:pt x="1" y="609"/>
                  </a:lnTo>
                  <a:cubicBezTo>
                    <a:pt x="70" y="612"/>
                    <a:pt x="153" y="613"/>
                    <a:pt x="241" y="613"/>
                  </a:cubicBezTo>
                  <a:cubicBezTo>
                    <a:pt x="417" y="613"/>
                    <a:pt x="612" y="609"/>
                    <a:pt x="750" y="609"/>
                  </a:cubicBezTo>
                  <a:lnTo>
                    <a:pt x="1648" y="609"/>
                  </a:lnTo>
                  <a:cubicBezTo>
                    <a:pt x="1774" y="609"/>
                    <a:pt x="2090" y="611"/>
                    <a:pt x="2422" y="611"/>
                  </a:cubicBezTo>
                  <a:cubicBezTo>
                    <a:pt x="2755" y="611"/>
                    <a:pt x="3103" y="609"/>
                    <a:pt x="3295" y="600"/>
                  </a:cubicBezTo>
                  <a:lnTo>
                    <a:pt x="3295" y="272"/>
                  </a:lnTo>
                  <a:cubicBezTo>
                    <a:pt x="3295" y="225"/>
                    <a:pt x="3286" y="57"/>
                    <a:pt x="3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08471" y="2686375"/>
              <a:ext cx="190566" cy="29412"/>
            </a:xfrm>
            <a:custGeom>
              <a:avLst/>
              <a:gdLst/>
              <a:ahLst/>
              <a:cxnLst/>
              <a:rect l="l" t="t" r="r" b="b"/>
              <a:pathLst>
                <a:path w="3978" h="614" extrusionOk="0">
                  <a:moveTo>
                    <a:pt x="3968" y="1"/>
                  </a:moveTo>
                  <a:cubicBezTo>
                    <a:pt x="3751" y="13"/>
                    <a:pt x="3411" y="16"/>
                    <a:pt x="3069" y="16"/>
                  </a:cubicBezTo>
                  <a:cubicBezTo>
                    <a:pt x="2614" y="16"/>
                    <a:pt x="2155" y="10"/>
                    <a:pt x="1984" y="10"/>
                  </a:cubicBezTo>
                  <a:cubicBezTo>
                    <a:pt x="1735" y="10"/>
                    <a:pt x="1485" y="18"/>
                    <a:pt x="1241" y="18"/>
                  </a:cubicBezTo>
                  <a:cubicBezTo>
                    <a:pt x="1119" y="18"/>
                    <a:pt x="998" y="16"/>
                    <a:pt x="880" y="10"/>
                  </a:cubicBezTo>
                  <a:lnTo>
                    <a:pt x="10" y="10"/>
                  </a:lnTo>
                  <a:cubicBezTo>
                    <a:pt x="0" y="57"/>
                    <a:pt x="0" y="141"/>
                    <a:pt x="0" y="141"/>
                  </a:cubicBezTo>
                  <a:lnTo>
                    <a:pt x="0" y="609"/>
                  </a:lnTo>
                  <a:cubicBezTo>
                    <a:pt x="81" y="612"/>
                    <a:pt x="182" y="613"/>
                    <a:pt x="289" y="613"/>
                  </a:cubicBezTo>
                  <a:cubicBezTo>
                    <a:pt x="504" y="613"/>
                    <a:pt x="743" y="609"/>
                    <a:pt x="899" y="609"/>
                  </a:cubicBezTo>
                  <a:lnTo>
                    <a:pt x="1984" y="609"/>
                  </a:lnTo>
                  <a:cubicBezTo>
                    <a:pt x="2139" y="609"/>
                    <a:pt x="2522" y="611"/>
                    <a:pt x="2925" y="611"/>
                  </a:cubicBezTo>
                  <a:cubicBezTo>
                    <a:pt x="3327" y="611"/>
                    <a:pt x="3748" y="609"/>
                    <a:pt x="3977" y="600"/>
                  </a:cubicBezTo>
                  <a:lnTo>
                    <a:pt x="3977" y="272"/>
                  </a:lnTo>
                  <a:cubicBezTo>
                    <a:pt x="3977" y="225"/>
                    <a:pt x="3968" y="57"/>
                    <a:pt x="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737303" y="2104982"/>
              <a:ext cx="10347" cy="675138"/>
            </a:xfrm>
            <a:custGeom>
              <a:avLst/>
              <a:gdLst/>
              <a:ahLst/>
              <a:cxnLst/>
              <a:rect l="l" t="t" r="r" b="b"/>
              <a:pathLst>
                <a:path w="216" h="14094" extrusionOk="0"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cubicBezTo>
                    <a:pt x="28" y="3688"/>
                    <a:pt x="37" y="7328"/>
                    <a:pt x="66" y="10968"/>
                  </a:cubicBezTo>
                  <a:cubicBezTo>
                    <a:pt x="66" y="11473"/>
                    <a:pt x="66" y="11988"/>
                    <a:pt x="75" y="12484"/>
                  </a:cubicBezTo>
                  <a:cubicBezTo>
                    <a:pt x="75" y="13017"/>
                    <a:pt x="47" y="13551"/>
                    <a:pt x="112" y="14065"/>
                  </a:cubicBezTo>
                  <a:cubicBezTo>
                    <a:pt x="112" y="14084"/>
                    <a:pt x="126" y="14094"/>
                    <a:pt x="140" y="14094"/>
                  </a:cubicBezTo>
                  <a:cubicBezTo>
                    <a:pt x="154" y="14094"/>
                    <a:pt x="168" y="14084"/>
                    <a:pt x="168" y="14065"/>
                  </a:cubicBezTo>
                  <a:cubicBezTo>
                    <a:pt x="215" y="13616"/>
                    <a:pt x="187" y="13130"/>
                    <a:pt x="178" y="12662"/>
                  </a:cubicBezTo>
                  <a:cubicBezTo>
                    <a:pt x="178" y="12222"/>
                    <a:pt x="178" y="11763"/>
                    <a:pt x="168" y="11324"/>
                  </a:cubicBezTo>
                  <a:cubicBezTo>
                    <a:pt x="168" y="10416"/>
                    <a:pt x="159" y="9518"/>
                    <a:pt x="159" y="8619"/>
                  </a:cubicBezTo>
                  <a:cubicBezTo>
                    <a:pt x="140" y="6804"/>
                    <a:pt x="131" y="4979"/>
                    <a:pt x="122" y="3164"/>
                  </a:cubicBezTo>
                  <a:cubicBezTo>
                    <a:pt x="112" y="2125"/>
                    <a:pt x="112" y="1095"/>
                    <a:pt x="112" y="57"/>
                  </a:cubicBezTo>
                  <a:cubicBezTo>
                    <a:pt x="112" y="19"/>
                    <a:pt x="84" y="1"/>
                    <a:pt x="56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859222" y="2285431"/>
              <a:ext cx="7665" cy="428679"/>
            </a:xfrm>
            <a:custGeom>
              <a:avLst/>
              <a:gdLst/>
              <a:ahLst/>
              <a:cxnLst/>
              <a:rect l="l" t="t" r="r" b="b"/>
              <a:pathLst>
                <a:path w="160" h="8949" extrusionOk="0">
                  <a:moveTo>
                    <a:pt x="113" y="0"/>
                  </a:moveTo>
                  <a:cubicBezTo>
                    <a:pt x="89" y="0"/>
                    <a:pt x="66" y="14"/>
                    <a:pt x="66" y="42"/>
                  </a:cubicBezTo>
                  <a:cubicBezTo>
                    <a:pt x="28" y="2344"/>
                    <a:pt x="28" y="4646"/>
                    <a:pt x="10" y="6958"/>
                  </a:cubicBezTo>
                  <a:cubicBezTo>
                    <a:pt x="10" y="7613"/>
                    <a:pt x="0" y="8258"/>
                    <a:pt x="10" y="8913"/>
                  </a:cubicBezTo>
                  <a:cubicBezTo>
                    <a:pt x="10" y="8937"/>
                    <a:pt x="28" y="8949"/>
                    <a:pt x="47" y="8949"/>
                  </a:cubicBezTo>
                  <a:cubicBezTo>
                    <a:pt x="66" y="8949"/>
                    <a:pt x="85" y="8937"/>
                    <a:pt x="85" y="8913"/>
                  </a:cubicBezTo>
                  <a:cubicBezTo>
                    <a:pt x="150" y="6602"/>
                    <a:pt x="141" y="4300"/>
                    <a:pt x="150" y="1998"/>
                  </a:cubicBezTo>
                  <a:cubicBezTo>
                    <a:pt x="150" y="1343"/>
                    <a:pt x="159" y="697"/>
                    <a:pt x="159" y="42"/>
                  </a:cubicBezTo>
                  <a:cubicBezTo>
                    <a:pt x="159" y="14"/>
                    <a:pt x="136" y="0"/>
                    <a:pt x="113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4312882" y="1193972"/>
              <a:ext cx="1465941" cy="1136774"/>
            </a:xfrm>
            <a:custGeom>
              <a:avLst/>
              <a:gdLst/>
              <a:ahLst/>
              <a:cxnLst/>
              <a:rect l="l" t="t" r="r" b="b"/>
              <a:pathLst>
                <a:path w="30601" h="23731" extrusionOk="0">
                  <a:moveTo>
                    <a:pt x="26581" y="1"/>
                  </a:moveTo>
                  <a:cubicBezTo>
                    <a:pt x="23066" y="1"/>
                    <a:pt x="18079" y="53"/>
                    <a:pt x="15844" y="53"/>
                  </a:cubicBezTo>
                  <a:cubicBezTo>
                    <a:pt x="15545" y="53"/>
                    <a:pt x="15294" y="52"/>
                    <a:pt x="15104" y="50"/>
                  </a:cubicBezTo>
                  <a:cubicBezTo>
                    <a:pt x="14796" y="48"/>
                    <a:pt x="14336" y="47"/>
                    <a:pt x="13766" y="47"/>
                  </a:cubicBezTo>
                  <a:cubicBezTo>
                    <a:pt x="9773" y="47"/>
                    <a:pt x="393" y="97"/>
                    <a:pt x="328" y="97"/>
                  </a:cubicBezTo>
                  <a:cubicBezTo>
                    <a:pt x="0" y="116"/>
                    <a:pt x="57" y="649"/>
                    <a:pt x="47" y="649"/>
                  </a:cubicBezTo>
                  <a:cubicBezTo>
                    <a:pt x="47" y="733"/>
                    <a:pt x="29" y="15996"/>
                    <a:pt x="38" y="23660"/>
                  </a:cubicBezTo>
                  <a:cubicBezTo>
                    <a:pt x="74" y="23716"/>
                    <a:pt x="3846" y="23731"/>
                    <a:pt x="7680" y="23731"/>
                  </a:cubicBezTo>
                  <a:cubicBezTo>
                    <a:pt x="10886" y="23731"/>
                    <a:pt x="14136" y="23721"/>
                    <a:pt x="15282" y="23716"/>
                  </a:cubicBezTo>
                  <a:cubicBezTo>
                    <a:pt x="15463" y="23716"/>
                    <a:pt x="15692" y="23715"/>
                    <a:pt x="15961" y="23715"/>
                  </a:cubicBezTo>
                  <a:cubicBezTo>
                    <a:pt x="17192" y="23715"/>
                    <a:pt x="19263" y="23721"/>
                    <a:pt x="21452" y="23721"/>
                  </a:cubicBezTo>
                  <a:cubicBezTo>
                    <a:pt x="25272" y="23721"/>
                    <a:pt x="29454" y="23703"/>
                    <a:pt x="30170" y="23604"/>
                  </a:cubicBezTo>
                  <a:cubicBezTo>
                    <a:pt x="30207" y="23604"/>
                    <a:pt x="30226" y="23576"/>
                    <a:pt x="30264" y="23567"/>
                  </a:cubicBezTo>
                  <a:cubicBezTo>
                    <a:pt x="30367" y="23557"/>
                    <a:pt x="30460" y="23520"/>
                    <a:pt x="30544" y="23464"/>
                  </a:cubicBezTo>
                  <a:cubicBezTo>
                    <a:pt x="30582" y="19870"/>
                    <a:pt x="30600" y="16267"/>
                    <a:pt x="30554" y="12711"/>
                  </a:cubicBezTo>
                  <a:cubicBezTo>
                    <a:pt x="30535" y="9951"/>
                    <a:pt x="30554" y="7228"/>
                    <a:pt x="30591" y="4495"/>
                  </a:cubicBezTo>
                  <a:lnTo>
                    <a:pt x="30516" y="1061"/>
                  </a:lnTo>
                  <a:cubicBezTo>
                    <a:pt x="30516" y="939"/>
                    <a:pt x="30488" y="172"/>
                    <a:pt x="30413" y="88"/>
                  </a:cubicBezTo>
                  <a:cubicBezTo>
                    <a:pt x="30393" y="21"/>
                    <a:pt x="28774" y="1"/>
                    <a:pt x="26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4313313" y="1193972"/>
              <a:ext cx="1462827" cy="70273"/>
            </a:xfrm>
            <a:custGeom>
              <a:avLst/>
              <a:gdLst/>
              <a:ahLst/>
              <a:cxnLst/>
              <a:rect l="l" t="t" r="r" b="b"/>
              <a:pathLst>
                <a:path w="30536" h="1467" extrusionOk="0">
                  <a:moveTo>
                    <a:pt x="26581" y="1"/>
                  </a:moveTo>
                  <a:cubicBezTo>
                    <a:pt x="23067" y="1"/>
                    <a:pt x="18079" y="53"/>
                    <a:pt x="15844" y="53"/>
                  </a:cubicBezTo>
                  <a:cubicBezTo>
                    <a:pt x="15545" y="53"/>
                    <a:pt x="15295" y="52"/>
                    <a:pt x="15104" y="50"/>
                  </a:cubicBezTo>
                  <a:cubicBezTo>
                    <a:pt x="14798" y="48"/>
                    <a:pt x="14338" y="47"/>
                    <a:pt x="13769" y="47"/>
                  </a:cubicBezTo>
                  <a:cubicBezTo>
                    <a:pt x="9780" y="47"/>
                    <a:pt x="394" y="97"/>
                    <a:pt x="328" y="97"/>
                  </a:cubicBezTo>
                  <a:cubicBezTo>
                    <a:pt x="1" y="116"/>
                    <a:pt x="57" y="649"/>
                    <a:pt x="48" y="649"/>
                  </a:cubicBezTo>
                  <a:lnTo>
                    <a:pt x="48" y="1454"/>
                  </a:lnTo>
                  <a:cubicBezTo>
                    <a:pt x="1526" y="1463"/>
                    <a:pt x="3469" y="1466"/>
                    <a:pt x="5484" y="1466"/>
                  </a:cubicBezTo>
                  <a:cubicBezTo>
                    <a:pt x="9514" y="1466"/>
                    <a:pt x="13829" y="1454"/>
                    <a:pt x="15282" y="1454"/>
                  </a:cubicBezTo>
                  <a:cubicBezTo>
                    <a:pt x="15472" y="1453"/>
                    <a:pt x="15705" y="1453"/>
                    <a:pt x="15976" y="1453"/>
                  </a:cubicBezTo>
                  <a:cubicBezTo>
                    <a:pt x="17429" y="1453"/>
                    <a:pt x="19967" y="1462"/>
                    <a:pt x="22642" y="1462"/>
                  </a:cubicBezTo>
                  <a:cubicBezTo>
                    <a:pt x="25501" y="1462"/>
                    <a:pt x="28517" y="1452"/>
                    <a:pt x="30535" y="1407"/>
                  </a:cubicBezTo>
                  <a:cubicBezTo>
                    <a:pt x="30535" y="1295"/>
                    <a:pt x="30535" y="1173"/>
                    <a:pt x="30517" y="1061"/>
                  </a:cubicBezTo>
                  <a:cubicBezTo>
                    <a:pt x="30517" y="939"/>
                    <a:pt x="30489" y="172"/>
                    <a:pt x="30414" y="88"/>
                  </a:cubicBezTo>
                  <a:cubicBezTo>
                    <a:pt x="30394" y="21"/>
                    <a:pt x="28774" y="1"/>
                    <a:pt x="26581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5577047" y="1591659"/>
              <a:ext cx="203548" cy="741100"/>
            </a:xfrm>
            <a:custGeom>
              <a:avLst/>
              <a:gdLst/>
              <a:ahLst/>
              <a:cxnLst/>
              <a:rect l="l" t="t" r="r" b="b"/>
              <a:pathLst>
                <a:path w="4249" h="15471" extrusionOk="0">
                  <a:moveTo>
                    <a:pt x="4172" y="0"/>
                  </a:moveTo>
                  <a:cubicBezTo>
                    <a:pt x="4139" y="0"/>
                    <a:pt x="4109" y="24"/>
                    <a:pt x="4109" y="67"/>
                  </a:cubicBezTo>
                  <a:lnTo>
                    <a:pt x="4109" y="6000"/>
                  </a:lnTo>
                  <a:lnTo>
                    <a:pt x="4109" y="11933"/>
                  </a:lnTo>
                  <a:cubicBezTo>
                    <a:pt x="4109" y="13019"/>
                    <a:pt x="4090" y="14114"/>
                    <a:pt x="4118" y="15208"/>
                  </a:cubicBezTo>
                  <a:cubicBezTo>
                    <a:pt x="2761" y="15265"/>
                    <a:pt x="1395" y="15311"/>
                    <a:pt x="38" y="15414"/>
                  </a:cubicBezTo>
                  <a:cubicBezTo>
                    <a:pt x="0" y="15414"/>
                    <a:pt x="0" y="15470"/>
                    <a:pt x="38" y="15470"/>
                  </a:cubicBezTo>
                  <a:cubicBezTo>
                    <a:pt x="1395" y="15461"/>
                    <a:pt x="2761" y="15396"/>
                    <a:pt x="4118" y="15330"/>
                  </a:cubicBezTo>
                  <a:cubicBezTo>
                    <a:pt x="4127" y="15330"/>
                    <a:pt x="4146" y="15330"/>
                    <a:pt x="4146" y="15321"/>
                  </a:cubicBezTo>
                  <a:cubicBezTo>
                    <a:pt x="4150" y="15323"/>
                    <a:pt x="4156" y="15324"/>
                    <a:pt x="4162" y="15324"/>
                  </a:cubicBezTo>
                  <a:cubicBezTo>
                    <a:pt x="4180" y="15324"/>
                    <a:pt x="4202" y="15312"/>
                    <a:pt x="4202" y="15283"/>
                  </a:cubicBezTo>
                  <a:cubicBezTo>
                    <a:pt x="4240" y="14291"/>
                    <a:pt x="4211" y="13299"/>
                    <a:pt x="4221" y="12317"/>
                  </a:cubicBezTo>
                  <a:cubicBezTo>
                    <a:pt x="4221" y="11334"/>
                    <a:pt x="4221" y="10352"/>
                    <a:pt x="4240" y="9369"/>
                  </a:cubicBezTo>
                  <a:cubicBezTo>
                    <a:pt x="4240" y="7395"/>
                    <a:pt x="4249" y="5411"/>
                    <a:pt x="4249" y="3436"/>
                  </a:cubicBezTo>
                  <a:lnTo>
                    <a:pt x="4249" y="95"/>
                  </a:lnTo>
                  <a:cubicBezTo>
                    <a:pt x="4249" y="31"/>
                    <a:pt x="4209" y="0"/>
                    <a:pt x="4172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5774272" y="1323213"/>
              <a:ext cx="8575" cy="228687"/>
            </a:xfrm>
            <a:custGeom>
              <a:avLst/>
              <a:gdLst/>
              <a:ahLst/>
              <a:cxnLst/>
              <a:rect l="l" t="t" r="r" b="b"/>
              <a:pathLst>
                <a:path w="179" h="4774" extrusionOk="0">
                  <a:moveTo>
                    <a:pt x="56" y="0"/>
                  </a:moveTo>
                  <a:cubicBezTo>
                    <a:pt x="28" y="0"/>
                    <a:pt x="1" y="17"/>
                    <a:pt x="1" y="57"/>
                  </a:cubicBezTo>
                  <a:cubicBezTo>
                    <a:pt x="29" y="833"/>
                    <a:pt x="57" y="1610"/>
                    <a:pt x="57" y="2387"/>
                  </a:cubicBezTo>
                  <a:cubicBezTo>
                    <a:pt x="57" y="3154"/>
                    <a:pt x="38" y="3940"/>
                    <a:pt x="1" y="4717"/>
                  </a:cubicBezTo>
                  <a:cubicBezTo>
                    <a:pt x="1" y="4754"/>
                    <a:pt x="31" y="4773"/>
                    <a:pt x="62" y="4773"/>
                  </a:cubicBezTo>
                  <a:cubicBezTo>
                    <a:pt x="92" y="4773"/>
                    <a:pt x="123" y="4754"/>
                    <a:pt x="123" y="4717"/>
                  </a:cubicBezTo>
                  <a:cubicBezTo>
                    <a:pt x="169" y="3940"/>
                    <a:pt x="179" y="3154"/>
                    <a:pt x="179" y="2387"/>
                  </a:cubicBezTo>
                  <a:cubicBezTo>
                    <a:pt x="179" y="1610"/>
                    <a:pt x="179" y="833"/>
                    <a:pt x="123" y="57"/>
                  </a:cubicBezTo>
                  <a:cubicBezTo>
                    <a:pt x="123" y="22"/>
                    <a:pt x="88" y="0"/>
                    <a:pt x="56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5716019" y="1217876"/>
              <a:ext cx="30995" cy="27975"/>
            </a:xfrm>
            <a:custGeom>
              <a:avLst/>
              <a:gdLst/>
              <a:ahLst/>
              <a:cxnLst/>
              <a:rect l="l" t="t" r="r" b="b"/>
              <a:pathLst>
                <a:path w="647" h="584" extrusionOk="0">
                  <a:moveTo>
                    <a:pt x="309" y="0"/>
                  </a:moveTo>
                  <a:cubicBezTo>
                    <a:pt x="281" y="0"/>
                    <a:pt x="253" y="10"/>
                    <a:pt x="234" y="10"/>
                  </a:cubicBezTo>
                  <a:cubicBezTo>
                    <a:pt x="197" y="19"/>
                    <a:pt x="178" y="29"/>
                    <a:pt x="141" y="57"/>
                  </a:cubicBezTo>
                  <a:cubicBezTo>
                    <a:pt x="122" y="66"/>
                    <a:pt x="103" y="75"/>
                    <a:pt x="94" y="94"/>
                  </a:cubicBezTo>
                  <a:cubicBezTo>
                    <a:pt x="85" y="103"/>
                    <a:pt x="57" y="141"/>
                    <a:pt x="47" y="160"/>
                  </a:cubicBezTo>
                  <a:cubicBezTo>
                    <a:pt x="0" y="244"/>
                    <a:pt x="10" y="337"/>
                    <a:pt x="57" y="422"/>
                  </a:cubicBezTo>
                  <a:cubicBezTo>
                    <a:pt x="85" y="459"/>
                    <a:pt x="122" y="487"/>
                    <a:pt x="159" y="534"/>
                  </a:cubicBezTo>
                  <a:cubicBezTo>
                    <a:pt x="213" y="567"/>
                    <a:pt x="272" y="584"/>
                    <a:pt x="331" y="584"/>
                  </a:cubicBezTo>
                  <a:cubicBezTo>
                    <a:pt x="435" y="584"/>
                    <a:pt x="536" y="530"/>
                    <a:pt x="590" y="422"/>
                  </a:cubicBezTo>
                  <a:cubicBezTo>
                    <a:pt x="646" y="300"/>
                    <a:pt x="618" y="178"/>
                    <a:pt x="543" y="94"/>
                  </a:cubicBezTo>
                  <a:cubicBezTo>
                    <a:pt x="506" y="47"/>
                    <a:pt x="450" y="10"/>
                    <a:pt x="375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5674773" y="1217876"/>
              <a:ext cx="30515" cy="27975"/>
            </a:xfrm>
            <a:custGeom>
              <a:avLst/>
              <a:gdLst/>
              <a:ahLst/>
              <a:cxnLst/>
              <a:rect l="l" t="t" r="r" b="b"/>
              <a:pathLst>
                <a:path w="637" h="584" extrusionOk="0">
                  <a:moveTo>
                    <a:pt x="300" y="0"/>
                  </a:moveTo>
                  <a:cubicBezTo>
                    <a:pt x="272" y="0"/>
                    <a:pt x="253" y="10"/>
                    <a:pt x="225" y="10"/>
                  </a:cubicBezTo>
                  <a:cubicBezTo>
                    <a:pt x="197" y="19"/>
                    <a:pt x="169" y="29"/>
                    <a:pt x="131" y="57"/>
                  </a:cubicBezTo>
                  <a:cubicBezTo>
                    <a:pt x="113" y="66"/>
                    <a:pt x="103" y="75"/>
                    <a:pt x="85" y="94"/>
                  </a:cubicBezTo>
                  <a:cubicBezTo>
                    <a:pt x="75" y="103"/>
                    <a:pt x="57" y="141"/>
                    <a:pt x="47" y="160"/>
                  </a:cubicBezTo>
                  <a:cubicBezTo>
                    <a:pt x="0" y="244"/>
                    <a:pt x="10" y="337"/>
                    <a:pt x="57" y="422"/>
                  </a:cubicBezTo>
                  <a:cubicBezTo>
                    <a:pt x="75" y="459"/>
                    <a:pt x="113" y="487"/>
                    <a:pt x="160" y="534"/>
                  </a:cubicBezTo>
                  <a:cubicBezTo>
                    <a:pt x="210" y="567"/>
                    <a:pt x="267" y="584"/>
                    <a:pt x="324" y="584"/>
                  </a:cubicBezTo>
                  <a:cubicBezTo>
                    <a:pt x="426" y="584"/>
                    <a:pt x="527" y="530"/>
                    <a:pt x="581" y="422"/>
                  </a:cubicBezTo>
                  <a:cubicBezTo>
                    <a:pt x="637" y="300"/>
                    <a:pt x="618" y="178"/>
                    <a:pt x="534" y="94"/>
                  </a:cubicBezTo>
                  <a:cubicBezTo>
                    <a:pt x="496" y="47"/>
                    <a:pt x="440" y="1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5633096" y="1217876"/>
              <a:ext cx="30947" cy="27975"/>
            </a:xfrm>
            <a:custGeom>
              <a:avLst/>
              <a:gdLst/>
              <a:ahLst/>
              <a:cxnLst/>
              <a:rect l="l" t="t" r="r" b="b"/>
              <a:pathLst>
                <a:path w="646" h="584" extrusionOk="0">
                  <a:moveTo>
                    <a:pt x="309" y="0"/>
                  </a:moveTo>
                  <a:cubicBezTo>
                    <a:pt x="281" y="0"/>
                    <a:pt x="253" y="10"/>
                    <a:pt x="234" y="10"/>
                  </a:cubicBezTo>
                  <a:cubicBezTo>
                    <a:pt x="197" y="19"/>
                    <a:pt x="178" y="29"/>
                    <a:pt x="141" y="57"/>
                  </a:cubicBezTo>
                  <a:cubicBezTo>
                    <a:pt x="112" y="66"/>
                    <a:pt x="103" y="75"/>
                    <a:pt x="94" y="94"/>
                  </a:cubicBezTo>
                  <a:cubicBezTo>
                    <a:pt x="84" y="103"/>
                    <a:pt x="56" y="141"/>
                    <a:pt x="47" y="160"/>
                  </a:cubicBezTo>
                  <a:cubicBezTo>
                    <a:pt x="0" y="244"/>
                    <a:pt x="10" y="337"/>
                    <a:pt x="56" y="422"/>
                  </a:cubicBezTo>
                  <a:cubicBezTo>
                    <a:pt x="84" y="459"/>
                    <a:pt x="122" y="487"/>
                    <a:pt x="159" y="534"/>
                  </a:cubicBezTo>
                  <a:cubicBezTo>
                    <a:pt x="213" y="567"/>
                    <a:pt x="272" y="584"/>
                    <a:pt x="330" y="584"/>
                  </a:cubicBezTo>
                  <a:cubicBezTo>
                    <a:pt x="434" y="584"/>
                    <a:pt x="532" y="530"/>
                    <a:pt x="580" y="422"/>
                  </a:cubicBezTo>
                  <a:cubicBezTo>
                    <a:pt x="646" y="300"/>
                    <a:pt x="618" y="178"/>
                    <a:pt x="543" y="94"/>
                  </a:cubicBezTo>
                  <a:cubicBezTo>
                    <a:pt x="506" y="47"/>
                    <a:pt x="449" y="1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4689894" y="2487675"/>
              <a:ext cx="832493" cy="528269"/>
            </a:xfrm>
            <a:custGeom>
              <a:avLst/>
              <a:gdLst/>
              <a:ahLst/>
              <a:cxnLst/>
              <a:rect l="l" t="t" r="r" b="b"/>
              <a:pathLst>
                <a:path w="17378" h="11028" extrusionOk="0">
                  <a:moveTo>
                    <a:pt x="14924" y="0"/>
                  </a:moveTo>
                  <a:cubicBezTo>
                    <a:pt x="12885" y="0"/>
                    <a:pt x="10066" y="23"/>
                    <a:pt x="8883" y="23"/>
                  </a:cubicBezTo>
                  <a:cubicBezTo>
                    <a:pt x="8757" y="23"/>
                    <a:pt x="8649" y="23"/>
                    <a:pt x="8563" y="22"/>
                  </a:cubicBezTo>
                  <a:cubicBezTo>
                    <a:pt x="8286" y="18"/>
                    <a:pt x="7786" y="17"/>
                    <a:pt x="7164" y="17"/>
                  </a:cubicBezTo>
                  <a:cubicBezTo>
                    <a:pt x="4673" y="17"/>
                    <a:pt x="217" y="41"/>
                    <a:pt x="188" y="41"/>
                  </a:cubicBezTo>
                  <a:cubicBezTo>
                    <a:pt x="0" y="41"/>
                    <a:pt x="38" y="303"/>
                    <a:pt x="38" y="303"/>
                  </a:cubicBezTo>
                  <a:cubicBezTo>
                    <a:pt x="38" y="340"/>
                    <a:pt x="28" y="7433"/>
                    <a:pt x="38" y="10989"/>
                  </a:cubicBezTo>
                  <a:cubicBezTo>
                    <a:pt x="71" y="11023"/>
                    <a:pt x="1585" y="11028"/>
                    <a:pt x="2945" y="11028"/>
                  </a:cubicBezTo>
                  <a:cubicBezTo>
                    <a:pt x="3489" y="11028"/>
                    <a:pt x="4008" y="11027"/>
                    <a:pt x="4399" y="11027"/>
                  </a:cubicBezTo>
                  <a:cubicBezTo>
                    <a:pt x="5830" y="11027"/>
                    <a:pt x="7253" y="11027"/>
                    <a:pt x="8684" y="11017"/>
                  </a:cubicBezTo>
                  <a:cubicBezTo>
                    <a:pt x="9152" y="11017"/>
                    <a:pt x="10170" y="11019"/>
                    <a:pt x="11345" y="11019"/>
                  </a:cubicBezTo>
                  <a:cubicBezTo>
                    <a:pt x="13694" y="11019"/>
                    <a:pt x="16670" y="11011"/>
                    <a:pt x="17125" y="10961"/>
                  </a:cubicBezTo>
                  <a:cubicBezTo>
                    <a:pt x="17153" y="10961"/>
                    <a:pt x="17163" y="10943"/>
                    <a:pt x="17191" y="10943"/>
                  </a:cubicBezTo>
                  <a:cubicBezTo>
                    <a:pt x="17247" y="10933"/>
                    <a:pt x="17303" y="10924"/>
                    <a:pt x="17340" y="10896"/>
                  </a:cubicBezTo>
                  <a:cubicBezTo>
                    <a:pt x="17359" y="9230"/>
                    <a:pt x="17378" y="7555"/>
                    <a:pt x="17350" y="5908"/>
                  </a:cubicBezTo>
                  <a:cubicBezTo>
                    <a:pt x="17303" y="4645"/>
                    <a:pt x="17312" y="3363"/>
                    <a:pt x="17340" y="2099"/>
                  </a:cubicBezTo>
                  <a:cubicBezTo>
                    <a:pt x="17331" y="1566"/>
                    <a:pt x="17312" y="1042"/>
                    <a:pt x="17303" y="499"/>
                  </a:cubicBezTo>
                  <a:cubicBezTo>
                    <a:pt x="17303" y="443"/>
                    <a:pt x="17284" y="87"/>
                    <a:pt x="17247" y="41"/>
                  </a:cubicBezTo>
                  <a:cubicBezTo>
                    <a:pt x="17233" y="10"/>
                    <a:pt x="16241" y="0"/>
                    <a:pt x="14924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4689463" y="2487867"/>
              <a:ext cx="829810" cy="63375"/>
            </a:xfrm>
            <a:custGeom>
              <a:avLst/>
              <a:gdLst/>
              <a:ahLst/>
              <a:cxnLst/>
              <a:rect l="l" t="t" r="r" b="b"/>
              <a:pathLst>
                <a:path w="17322" h="1323" extrusionOk="0">
                  <a:moveTo>
                    <a:pt x="14868" y="0"/>
                  </a:moveTo>
                  <a:cubicBezTo>
                    <a:pt x="12865" y="0"/>
                    <a:pt x="10138" y="19"/>
                    <a:pt x="8937" y="19"/>
                  </a:cubicBezTo>
                  <a:cubicBezTo>
                    <a:pt x="8787" y="19"/>
                    <a:pt x="8661" y="19"/>
                    <a:pt x="8562" y="18"/>
                  </a:cubicBezTo>
                  <a:cubicBezTo>
                    <a:pt x="8363" y="17"/>
                    <a:pt x="8051" y="16"/>
                    <a:pt x="7661" y="16"/>
                  </a:cubicBezTo>
                  <a:cubicBezTo>
                    <a:pt x="5325" y="16"/>
                    <a:pt x="219" y="37"/>
                    <a:pt x="187" y="37"/>
                  </a:cubicBezTo>
                  <a:cubicBezTo>
                    <a:pt x="0" y="37"/>
                    <a:pt x="37" y="299"/>
                    <a:pt x="37" y="299"/>
                  </a:cubicBezTo>
                  <a:lnTo>
                    <a:pt x="37" y="1300"/>
                  </a:lnTo>
                  <a:cubicBezTo>
                    <a:pt x="889" y="1319"/>
                    <a:pt x="3079" y="1319"/>
                    <a:pt x="4211" y="1319"/>
                  </a:cubicBezTo>
                  <a:lnTo>
                    <a:pt x="8665" y="1319"/>
                  </a:lnTo>
                  <a:cubicBezTo>
                    <a:pt x="9595" y="1319"/>
                    <a:pt x="12608" y="1323"/>
                    <a:pt x="14863" y="1323"/>
                  </a:cubicBezTo>
                  <a:cubicBezTo>
                    <a:pt x="15990" y="1323"/>
                    <a:pt x="16928" y="1322"/>
                    <a:pt x="17321" y="1319"/>
                  </a:cubicBezTo>
                  <a:cubicBezTo>
                    <a:pt x="17312" y="1047"/>
                    <a:pt x="17312" y="776"/>
                    <a:pt x="17303" y="495"/>
                  </a:cubicBezTo>
                  <a:cubicBezTo>
                    <a:pt x="17303" y="439"/>
                    <a:pt x="17275" y="83"/>
                    <a:pt x="17246" y="37"/>
                  </a:cubicBezTo>
                  <a:cubicBezTo>
                    <a:pt x="17232" y="9"/>
                    <a:pt x="16213" y="0"/>
                    <a:pt x="14868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5466770" y="2503962"/>
              <a:ext cx="34540" cy="32622"/>
            </a:xfrm>
            <a:custGeom>
              <a:avLst/>
              <a:gdLst/>
              <a:ahLst/>
              <a:cxnLst/>
              <a:rect l="l" t="t" r="r" b="b"/>
              <a:pathLst>
                <a:path w="721" h="681" extrusionOk="0">
                  <a:moveTo>
                    <a:pt x="328" y="0"/>
                  </a:moveTo>
                  <a:cubicBezTo>
                    <a:pt x="291" y="0"/>
                    <a:pt x="272" y="0"/>
                    <a:pt x="244" y="9"/>
                  </a:cubicBezTo>
                  <a:cubicBezTo>
                    <a:pt x="206" y="19"/>
                    <a:pt x="178" y="47"/>
                    <a:pt x="141" y="66"/>
                  </a:cubicBezTo>
                  <a:lnTo>
                    <a:pt x="94" y="112"/>
                  </a:lnTo>
                  <a:cubicBezTo>
                    <a:pt x="66" y="140"/>
                    <a:pt x="47" y="187"/>
                    <a:pt x="38" y="206"/>
                  </a:cubicBezTo>
                  <a:cubicBezTo>
                    <a:pt x="0" y="309"/>
                    <a:pt x="0" y="421"/>
                    <a:pt x="57" y="515"/>
                  </a:cubicBezTo>
                  <a:cubicBezTo>
                    <a:pt x="85" y="562"/>
                    <a:pt x="113" y="608"/>
                    <a:pt x="178" y="627"/>
                  </a:cubicBezTo>
                  <a:cubicBezTo>
                    <a:pt x="233" y="662"/>
                    <a:pt x="296" y="680"/>
                    <a:pt x="360" y="680"/>
                  </a:cubicBezTo>
                  <a:cubicBezTo>
                    <a:pt x="482" y="680"/>
                    <a:pt x="603" y="616"/>
                    <a:pt x="665" y="487"/>
                  </a:cubicBezTo>
                  <a:cubicBezTo>
                    <a:pt x="721" y="346"/>
                    <a:pt x="702" y="197"/>
                    <a:pt x="609" y="103"/>
                  </a:cubicBezTo>
                  <a:cubicBezTo>
                    <a:pt x="543" y="47"/>
                    <a:pt x="487" y="9"/>
                    <a:pt x="412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417906" y="2503962"/>
              <a:ext cx="34540" cy="32622"/>
            </a:xfrm>
            <a:custGeom>
              <a:avLst/>
              <a:gdLst/>
              <a:ahLst/>
              <a:cxnLst/>
              <a:rect l="l" t="t" r="r" b="b"/>
              <a:pathLst>
                <a:path w="721" h="681" extrusionOk="0">
                  <a:moveTo>
                    <a:pt x="328" y="0"/>
                  </a:moveTo>
                  <a:cubicBezTo>
                    <a:pt x="291" y="0"/>
                    <a:pt x="272" y="0"/>
                    <a:pt x="244" y="9"/>
                  </a:cubicBezTo>
                  <a:cubicBezTo>
                    <a:pt x="216" y="19"/>
                    <a:pt x="178" y="47"/>
                    <a:pt x="141" y="66"/>
                  </a:cubicBezTo>
                  <a:lnTo>
                    <a:pt x="94" y="112"/>
                  </a:lnTo>
                  <a:cubicBezTo>
                    <a:pt x="75" y="140"/>
                    <a:pt x="47" y="187"/>
                    <a:pt x="38" y="206"/>
                  </a:cubicBezTo>
                  <a:cubicBezTo>
                    <a:pt x="0" y="309"/>
                    <a:pt x="0" y="421"/>
                    <a:pt x="57" y="515"/>
                  </a:cubicBezTo>
                  <a:cubicBezTo>
                    <a:pt x="85" y="562"/>
                    <a:pt x="131" y="608"/>
                    <a:pt x="178" y="627"/>
                  </a:cubicBezTo>
                  <a:cubicBezTo>
                    <a:pt x="233" y="662"/>
                    <a:pt x="296" y="680"/>
                    <a:pt x="360" y="680"/>
                  </a:cubicBezTo>
                  <a:cubicBezTo>
                    <a:pt x="482" y="680"/>
                    <a:pt x="603" y="616"/>
                    <a:pt x="665" y="487"/>
                  </a:cubicBezTo>
                  <a:cubicBezTo>
                    <a:pt x="721" y="346"/>
                    <a:pt x="702" y="197"/>
                    <a:pt x="609" y="103"/>
                  </a:cubicBezTo>
                  <a:cubicBezTo>
                    <a:pt x="553" y="47"/>
                    <a:pt x="487" y="9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5369043" y="2503962"/>
              <a:ext cx="35019" cy="32622"/>
            </a:xfrm>
            <a:custGeom>
              <a:avLst/>
              <a:gdLst/>
              <a:ahLst/>
              <a:cxnLst/>
              <a:rect l="l" t="t" r="r" b="b"/>
              <a:pathLst>
                <a:path w="731" h="681" extrusionOk="0">
                  <a:moveTo>
                    <a:pt x="328" y="0"/>
                  </a:moveTo>
                  <a:cubicBezTo>
                    <a:pt x="291" y="0"/>
                    <a:pt x="272" y="0"/>
                    <a:pt x="244" y="9"/>
                  </a:cubicBezTo>
                  <a:cubicBezTo>
                    <a:pt x="216" y="19"/>
                    <a:pt x="178" y="47"/>
                    <a:pt x="141" y="66"/>
                  </a:cubicBezTo>
                  <a:lnTo>
                    <a:pt x="94" y="112"/>
                  </a:lnTo>
                  <a:cubicBezTo>
                    <a:pt x="75" y="140"/>
                    <a:pt x="47" y="187"/>
                    <a:pt x="38" y="206"/>
                  </a:cubicBezTo>
                  <a:cubicBezTo>
                    <a:pt x="0" y="309"/>
                    <a:pt x="0" y="421"/>
                    <a:pt x="66" y="515"/>
                  </a:cubicBezTo>
                  <a:cubicBezTo>
                    <a:pt x="94" y="562"/>
                    <a:pt x="131" y="608"/>
                    <a:pt x="178" y="627"/>
                  </a:cubicBezTo>
                  <a:cubicBezTo>
                    <a:pt x="233" y="662"/>
                    <a:pt x="296" y="680"/>
                    <a:pt x="360" y="680"/>
                  </a:cubicBezTo>
                  <a:cubicBezTo>
                    <a:pt x="482" y="680"/>
                    <a:pt x="603" y="616"/>
                    <a:pt x="665" y="487"/>
                  </a:cubicBezTo>
                  <a:cubicBezTo>
                    <a:pt x="730" y="346"/>
                    <a:pt x="702" y="197"/>
                    <a:pt x="609" y="103"/>
                  </a:cubicBezTo>
                  <a:cubicBezTo>
                    <a:pt x="553" y="47"/>
                    <a:pt x="496" y="9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5023409" y="2717080"/>
              <a:ext cx="162350" cy="142654"/>
            </a:xfrm>
            <a:custGeom>
              <a:avLst/>
              <a:gdLst/>
              <a:ahLst/>
              <a:cxnLst/>
              <a:rect l="l" t="t" r="r" b="b"/>
              <a:pathLst>
                <a:path w="3389" h="2978" extrusionOk="0">
                  <a:moveTo>
                    <a:pt x="1676" y="1"/>
                  </a:moveTo>
                  <a:cubicBezTo>
                    <a:pt x="1649" y="1"/>
                    <a:pt x="1623" y="7"/>
                    <a:pt x="1601" y="24"/>
                  </a:cubicBezTo>
                  <a:cubicBezTo>
                    <a:pt x="1610" y="267"/>
                    <a:pt x="1610" y="539"/>
                    <a:pt x="1610" y="773"/>
                  </a:cubicBezTo>
                  <a:cubicBezTo>
                    <a:pt x="1274" y="779"/>
                    <a:pt x="930" y="790"/>
                    <a:pt x="589" y="790"/>
                  </a:cubicBezTo>
                  <a:cubicBezTo>
                    <a:pt x="435" y="790"/>
                    <a:pt x="282" y="788"/>
                    <a:pt x="132" y="782"/>
                  </a:cubicBezTo>
                  <a:cubicBezTo>
                    <a:pt x="94" y="782"/>
                    <a:pt x="85" y="782"/>
                    <a:pt x="75" y="810"/>
                  </a:cubicBezTo>
                  <a:cubicBezTo>
                    <a:pt x="57" y="838"/>
                    <a:pt x="47" y="866"/>
                    <a:pt x="47" y="894"/>
                  </a:cubicBezTo>
                  <a:cubicBezTo>
                    <a:pt x="1" y="1287"/>
                    <a:pt x="1" y="1690"/>
                    <a:pt x="47" y="2083"/>
                  </a:cubicBezTo>
                  <a:cubicBezTo>
                    <a:pt x="57" y="2130"/>
                    <a:pt x="132" y="2130"/>
                    <a:pt x="178" y="2130"/>
                  </a:cubicBezTo>
                  <a:cubicBezTo>
                    <a:pt x="665" y="2130"/>
                    <a:pt x="1152" y="2120"/>
                    <a:pt x="1638" y="2083"/>
                  </a:cubicBezTo>
                  <a:cubicBezTo>
                    <a:pt x="1648" y="2354"/>
                    <a:pt x="1648" y="2588"/>
                    <a:pt x="1676" y="2869"/>
                  </a:cubicBezTo>
                  <a:cubicBezTo>
                    <a:pt x="1684" y="2909"/>
                    <a:pt x="1734" y="2977"/>
                    <a:pt x="1771" y="2977"/>
                  </a:cubicBezTo>
                  <a:cubicBezTo>
                    <a:pt x="1777" y="2977"/>
                    <a:pt x="1783" y="2976"/>
                    <a:pt x="1788" y="2972"/>
                  </a:cubicBezTo>
                  <a:cubicBezTo>
                    <a:pt x="2144" y="2682"/>
                    <a:pt x="2471" y="2364"/>
                    <a:pt x="2677" y="2176"/>
                  </a:cubicBezTo>
                  <a:cubicBezTo>
                    <a:pt x="2799" y="2074"/>
                    <a:pt x="3098" y="1821"/>
                    <a:pt x="3201" y="1699"/>
                  </a:cubicBezTo>
                  <a:cubicBezTo>
                    <a:pt x="3313" y="1587"/>
                    <a:pt x="3388" y="1437"/>
                    <a:pt x="3285" y="1325"/>
                  </a:cubicBezTo>
                  <a:cubicBezTo>
                    <a:pt x="2892" y="857"/>
                    <a:pt x="2377" y="483"/>
                    <a:pt x="1863" y="71"/>
                  </a:cubicBezTo>
                  <a:cubicBezTo>
                    <a:pt x="1810" y="38"/>
                    <a:pt x="1739" y="1"/>
                    <a:pt x="1676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4760267" y="2628508"/>
              <a:ext cx="215668" cy="307103"/>
            </a:xfrm>
            <a:custGeom>
              <a:avLst/>
              <a:gdLst/>
              <a:ahLst/>
              <a:cxnLst/>
              <a:rect l="l" t="t" r="r" b="b"/>
              <a:pathLst>
                <a:path w="4502" h="6411" extrusionOk="0">
                  <a:moveTo>
                    <a:pt x="2017" y="0"/>
                  </a:moveTo>
                  <a:cubicBezTo>
                    <a:pt x="1368" y="0"/>
                    <a:pt x="155" y="35"/>
                    <a:pt x="113" y="76"/>
                  </a:cubicBezTo>
                  <a:cubicBezTo>
                    <a:pt x="66" y="123"/>
                    <a:pt x="47" y="189"/>
                    <a:pt x="47" y="264"/>
                  </a:cubicBezTo>
                  <a:cubicBezTo>
                    <a:pt x="75" y="2247"/>
                    <a:pt x="1" y="3698"/>
                    <a:pt x="47" y="6215"/>
                  </a:cubicBezTo>
                  <a:cubicBezTo>
                    <a:pt x="47" y="6309"/>
                    <a:pt x="103" y="6393"/>
                    <a:pt x="197" y="6393"/>
                  </a:cubicBezTo>
                  <a:cubicBezTo>
                    <a:pt x="885" y="6402"/>
                    <a:pt x="1499" y="6411"/>
                    <a:pt x="2090" y="6411"/>
                  </a:cubicBezTo>
                  <a:cubicBezTo>
                    <a:pt x="2753" y="6411"/>
                    <a:pt x="3389" y="6400"/>
                    <a:pt x="4071" y="6365"/>
                  </a:cubicBezTo>
                  <a:cubicBezTo>
                    <a:pt x="4092" y="6365"/>
                    <a:pt x="4163" y="6369"/>
                    <a:pt x="4238" y="6369"/>
                  </a:cubicBezTo>
                  <a:cubicBezTo>
                    <a:pt x="4332" y="6369"/>
                    <a:pt x="4434" y="6363"/>
                    <a:pt x="4455" y="6337"/>
                  </a:cubicBezTo>
                  <a:cubicBezTo>
                    <a:pt x="4474" y="6290"/>
                    <a:pt x="4502" y="6243"/>
                    <a:pt x="4502" y="6178"/>
                  </a:cubicBezTo>
                  <a:cubicBezTo>
                    <a:pt x="4502" y="5382"/>
                    <a:pt x="4474" y="4418"/>
                    <a:pt x="4474" y="3539"/>
                  </a:cubicBezTo>
                  <a:cubicBezTo>
                    <a:pt x="4455" y="2734"/>
                    <a:pt x="4474" y="1873"/>
                    <a:pt x="4446" y="1078"/>
                  </a:cubicBezTo>
                  <a:cubicBezTo>
                    <a:pt x="3978" y="722"/>
                    <a:pt x="3491" y="357"/>
                    <a:pt x="3014" y="2"/>
                  </a:cubicBezTo>
                  <a:lnTo>
                    <a:pt x="2218" y="2"/>
                  </a:lnTo>
                  <a:cubicBezTo>
                    <a:pt x="2161" y="1"/>
                    <a:pt x="2093" y="0"/>
                    <a:pt x="2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904604" y="2629466"/>
              <a:ext cx="69989" cy="75925"/>
            </a:xfrm>
            <a:custGeom>
              <a:avLst/>
              <a:gdLst/>
              <a:ahLst/>
              <a:cxnLst/>
              <a:rect l="l" t="t" r="r" b="b"/>
              <a:pathLst>
                <a:path w="1461" h="1585" extrusionOk="0">
                  <a:moveTo>
                    <a:pt x="1" y="0"/>
                  </a:moveTo>
                  <a:lnTo>
                    <a:pt x="1" y="0"/>
                  </a:lnTo>
                  <a:cubicBezTo>
                    <a:pt x="57" y="524"/>
                    <a:pt x="132" y="1039"/>
                    <a:pt x="235" y="1554"/>
                  </a:cubicBezTo>
                  <a:cubicBezTo>
                    <a:pt x="262" y="1576"/>
                    <a:pt x="290" y="1585"/>
                    <a:pt x="319" y="1585"/>
                  </a:cubicBezTo>
                  <a:cubicBezTo>
                    <a:pt x="340" y="1585"/>
                    <a:pt x="361" y="1580"/>
                    <a:pt x="384" y="1572"/>
                  </a:cubicBezTo>
                  <a:cubicBezTo>
                    <a:pt x="450" y="1563"/>
                    <a:pt x="506" y="1526"/>
                    <a:pt x="553" y="1507"/>
                  </a:cubicBezTo>
                  <a:cubicBezTo>
                    <a:pt x="843" y="1338"/>
                    <a:pt x="1133" y="1198"/>
                    <a:pt x="1442" y="1058"/>
                  </a:cubicBezTo>
                  <a:cubicBezTo>
                    <a:pt x="1461" y="1048"/>
                    <a:pt x="1442" y="1011"/>
                    <a:pt x="1404" y="992"/>
                  </a:cubicBezTo>
                  <a:cubicBezTo>
                    <a:pt x="1039" y="665"/>
                    <a:pt x="656" y="356"/>
                    <a:pt x="244" y="94"/>
                  </a:cubicBezTo>
                  <a:cubicBezTo>
                    <a:pt x="179" y="47"/>
                    <a:pt x="85" y="19"/>
                    <a:pt x="1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4783117" y="2733894"/>
              <a:ext cx="168626" cy="22754"/>
            </a:xfrm>
            <a:custGeom>
              <a:avLst/>
              <a:gdLst/>
              <a:ahLst/>
              <a:cxnLst/>
              <a:rect l="l" t="t" r="r" b="b"/>
              <a:pathLst>
                <a:path w="3520" h="475" extrusionOk="0">
                  <a:moveTo>
                    <a:pt x="3510" y="1"/>
                  </a:moveTo>
                  <a:cubicBezTo>
                    <a:pt x="3240" y="18"/>
                    <a:pt x="2759" y="21"/>
                    <a:pt x="2358" y="21"/>
                  </a:cubicBezTo>
                  <a:cubicBezTo>
                    <a:pt x="2091" y="21"/>
                    <a:pt x="1859" y="19"/>
                    <a:pt x="1751" y="19"/>
                  </a:cubicBezTo>
                  <a:lnTo>
                    <a:pt x="10" y="19"/>
                  </a:lnTo>
                  <a:cubicBezTo>
                    <a:pt x="1" y="47"/>
                    <a:pt x="1" y="113"/>
                    <a:pt x="1" y="113"/>
                  </a:cubicBezTo>
                  <a:lnTo>
                    <a:pt x="1" y="469"/>
                  </a:lnTo>
                  <a:lnTo>
                    <a:pt x="1751" y="469"/>
                  </a:lnTo>
                  <a:cubicBezTo>
                    <a:pt x="1906" y="469"/>
                    <a:pt x="2327" y="475"/>
                    <a:pt x="2736" y="475"/>
                  </a:cubicBezTo>
                  <a:cubicBezTo>
                    <a:pt x="3043" y="475"/>
                    <a:pt x="3343" y="471"/>
                    <a:pt x="3519" y="459"/>
                  </a:cubicBezTo>
                  <a:lnTo>
                    <a:pt x="3519" y="197"/>
                  </a:lnTo>
                  <a:cubicBezTo>
                    <a:pt x="3519" y="188"/>
                    <a:pt x="3510" y="66"/>
                    <a:pt x="3510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4783117" y="2777820"/>
              <a:ext cx="168626" cy="22562"/>
            </a:xfrm>
            <a:custGeom>
              <a:avLst/>
              <a:gdLst/>
              <a:ahLst/>
              <a:cxnLst/>
              <a:rect l="l" t="t" r="r" b="b"/>
              <a:pathLst>
                <a:path w="3520" h="471" extrusionOk="0">
                  <a:moveTo>
                    <a:pt x="3510" y="1"/>
                  </a:moveTo>
                  <a:cubicBezTo>
                    <a:pt x="3285" y="10"/>
                    <a:pt x="2913" y="12"/>
                    <a:pt x="2564" y="12"/>
                  </a:cubicBezTo>
                  <a:cubicBezTo>
                    <a:pt x="2214" y="12"/>
                    <a:pt x="1886" y="10"/>
                    <a:pt x="1751" y="10"/>
                  </a:cubicBezTo>
                  <a:lnTo>
                    <a:pt x="10" y="10"/>
                  </a:lnTo>
                  <a:cubicBezTo>
                    <a:pt x="1" y="48"/>
                    <a:pt x="1" y="104"/>
                    <a:pt x="1" y="104"/>
                  </a:cubicBezTo>
                  <a:lnTo>
                    <a:pt x="1" y="469"/>
                  </a:lnTo>
                  <a:lnTo>
                    <a:pt x="1751" y="469"/>
                  </a:lnTo>
                  <a:cubicBezTo>
                    <a:pt x="1886" y="469"/>
                    <a:pt x="2226" y="471"/>
                    <a:pt x="2582" y="471"/>
                  </a:cubicBezTo>
                  <a:cubicBezTo>
                    <a:pt x="2939" y="471"/>
                    <a:pt x="3313" y="469"/>
                    <a:pt x="3519" y="459"/>
                  </a:cubicBezTo>
                  <a:lnTo>
                    <a:pt x="3519" y="197"/>
                  </a:lnTo>
                  <a:cubicBezTo>
                    <a:pt x="3519" y="188"/>
                    <a:pt x="3510" y="57"/>
                    <a:pt x="3510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4783117" y="2821316"/>
              <a:ext cx="168626" cy="22754"/>
            </a:xfrm>
            <a:custGeom>
              <a:avLst/>
              <a:gdLst/>
              <a:ahLst/>
              <a:cxnLst/>
              <a:rect l="l" t="t" r="r" b="b"/>
              <a:pathLst>
                <a:path w="3520" h="475" extrusionOk="0">
                  <a:moveTo>
                    <a:pt x="3510" y="0"/>
                  </a:moveTo>
                  <a:cubicBezTo>
                    <a:pt x="3240" y="17"/>
                    <a:pt x="2759" y="21"/>
                    <a:pt x="2358" y="21"/>
                  </a:cubicBezTo>
                  <a:cubicBezTo>
                    <a:pt x="2091" y="21"/>
                    <a:pt x="1859" y="19"/>
                    <a:pt x="1751" y="19"/>
                  </a:cubicBezTo>
                  <a:lnTo>
                    <a:pt x="10" y="19"/>
                  </a:lnTo>
                  <a:cubicBezTo>
                    <a:pt x="1" y="47"/>
                    <a:pt x="1" y="113"/>
                    <a:pt x="1" y="113"/>
                  </a:cubicBezTo>
                  <a:lnTo>
                    <a:pt x="1" y="468"/>
                  </a:lnTo>
                  <a:lnTo>
                    <a:pt x="1751" y="468"/>
                  </a:lnTo>
                  <a:cubicBezTo>
                    <a:pt x="1906" y="468"/>
                    <a:pt x="2327" y="474"/>
                    <a:pt x="2736" y="474"/>
                  </a:cubicBezTo>
                  <a:cubicBezTo>
                    <a:pt x="3043" y="474"/>
                    <a:pt x="3343" y="471"/>
                    <a:pt x="3519" y="459"/>
                  </a:cubicBezTo>
                  <a:lnTo>
                    <a:pt x="3519" y="197"/>
                  </a:lnTo>
                  <a:cubicBezTo>
                    <a:pt x="3519" y="178"/>
                    <a:pt x="3510" y="47"/>
                    <a:pt x="3510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4783117" y="2865242"/>
              <a:ext cx="121104" cy="22514"/>
            </a:xfrm>
            <a:custGeom>
              <a:avLst/>
              <a:gdLst/>
              <a:ahLst/>
              <a:cxnLst/>
              <a:rect l="l" t="t" r="r" b="b"/>
              <a:pathLst>
                <a:path w="2528" h="470" extrusionOk="0">
                  <a:moveTo>
                    <a:pt x="2518" y="1"/>
                  </a:moveTo>
                  <a:cubicBezTo>
                    <a:pt x="2359" y="10"/>
                    <a:pt x="2092" y="12"/>
                    <a:pt x="1842" y="12"/>
                  </a:cubicBezTo>
                  <a:cubicBezTo>
                    <a:pt x="1592" y="12"/>
                    <a:pt x="1358" y="10"/>
                    <a:pt x="1264" y="10"/>
                  </a:cubicBezTo>
                  <a:lnTo>
                    <a:pt x="10" y="10"/>
                  </a:lnTo>
                  <a:cubicBezTo>
                    <a:pt x="1" y="47"/>
                    <a:pt x="10" y="103"/>
                    <a:pt x="1" y="103"/>
                  </a:cubicBezTo>
                  <a:lnTo>
                    <a:pt x="1" y="468"/>
                  </a:lnTo>
                  <a:lnTo>
                    <a:pt x="1264" y="468"/>
                  </a:lnTo>
                  <a:cubicBezTo>
                    <a:pt x="1343" y="468"/>
                    <a:pt x="1514" y="470"/>
                    <a:pt x="1710" y="470"/>
                  </a:cubicBezTo>
                  <a:cubicBezTo>
                    <a:pt x="2004" y="470"/>
                    <a:pt x="2353" y="467"/>
                    <a:pt x="2527" y="450"/>
                  </a:cubicBezTo>
                  <a:lnTo>
                    <a:pt x="2527" y="197"/>
                  </a:lnTo>
                  <a:cubicBezTo>
                    <a:pt x="2518" y="178"/>
                    <a:pt x="2518" y="47"/>
                    <a:pt x="2518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5563586" y="2378409"/>
              <a:ext cx="163691" cy="394142"/>
            </a:xfrm>
            <a:custGeom>
              <a:avLst/>
              <a:gdLst/>
              <a:ahLst/>
              <a:cxnLst/>
              <a:rect l="l" t="t" r="r" b="b"/>
              <a:pathLst>
                <a:path w="3417" h="8228" extrusionOk="0">
                  <a:moveTo>
                    <a:pt x="3277" y="1"/>
                  </a:moveTo>
                  <a:cubicBezTo>
                    <a:pt x="3250" y="1"/>
                    <a:pt x="3224" y="20"/>
                    <a:pt x="3229" y="57"/>
                  </a:cubicBezTo>
                  <a:cubicBezTo>
                    <a:pt x="3257" y="1124"/>
                    <a:pt x="3276" y="3819"/>
                    <a:pt x="3285" y="4895"/>
                  </a:cubicBezTo>
                  <a:cubicBezTo>
                    <a:pt x="3304" y="5962"/>
                    <a:pt x="3276" y="7029"/>
                    <a:pt x="3276" y="8095"/>
                  </a:cubicBezTo>
                  <a:cubicBezTo>
                    <a:pt x="3220" y="8079"/>
                    <a:pt x="3157" y="8075"/>
                    <a:pt x="3093" y="8075"/>
                  </a:cubicBezTo>
                  <a:cubicBezTo>
                    <a:pt x="3051" y="8075"/>
                    <a:pt x="3008" y="8077"/>
                    <a:pt x="2967" y="8077"/>
                  </a:cubicBezTo>
                  <a:lnTo>
                    <a:pt x="2565" y="8077"/>
                  </a:lnTo>
                  <a:cubicBezTo>
                    <a:pt x="2284" y="8077"/>
                    <a:pt x="2003" y="8077"/>
                    <a:pt x="1723" y="8095"/>
                  </a:cubicBezTo>
                  <a:cubicBezTo>
                    <a:pt x="1442" y="8095"/>
                    <a:pt x="1161" y="8095"/>
                    <a:pt x="880" y="8105"/>
                  </a:cubicBezTo>
                  <a:cubicBezTo>
                    <a:pt x="772" y="8105"/>
                    <a:pt x="660" y="8103"/>
                    <a:pt x="548" y="8103"/>
                  </a:cubicBezTo>
                  <a:cubicBezTo>
                    <a:pt x="380" y="8103"/>
                    <a:pt x="210" y="8107"/>
                    <a:pt x="48" y="8124"/>
                  </a:cubicBezTo>
                  <a:cubicBezTo>
                    <a:pt x="1" y="8142"/>
                    <a:pt x="1" y="8208"/>
                    <a:pt x="48" y="8208"/>
                  </a:cubicBezTo>
                  <a:cubicBezTo>
                    <a:pt x="156" y="8223"/>
                    <a:pt x="268" y="8227"/>
                    <a:pt x="380" y="8227"/>
                  </a:cubicBezTo>
                  <a:cubicBezTo>
                    <a:pt x="548" y="8227"/>
                    <a:pt x="718" y="8217"/>
                    <a:pt x="880" y="8217"/>
                  </a:cubicBezTo>
                  <a:cubicBezTo>
                    <a:pt x="1161" y="8217"/>
                    <a:pt x="1442" y="8208"/>
                    <a:pt x="1723" y="8208"/>
                  </a:cubicBezTo>
                  <a:cubicBezTo>
                    <a:pt x="2003" y="8208"/>
                    <a:pt x="2284" y="8198"/>
                    <a:pt x="2565" y="8198"/>
                  </a:cubicBezTo>
                  <a:lnTo>
                    <a:pt x="2967" y="8198"/>
                  </a:lnTo>
                  <a:cubicBezTo>
                    <a:pt x="3016" y="8198"/>
                    <a:pt x="3067" y="8201"/>
                    <a:pt x="3119" y="8201"/>
                  </a:cubicBezTo>
                  <a:cubicBezTo>
                    <a:pt x="3195" y="8201"/>
                    <a:pt x="3270" y="8195"/>
                    <a:pt x="3332" y="8161"/>
                  </a:cubicBezTo>
                  <a:cubicBezTo>
                    <a:pt x="3351" y="8161"/>
                    <a:pt x="3351" y="8152"/>
                    <a:pt x="3351" y="8142"/>
                  </a:cubicBezTo>
                  <a:cubicBezTo>
                    <a:pt x="3360" y="8124"/>
                    <a:pt x="3379" y="8114"/>
                    <a:pt x="3379" y="8095"/>
                  </a:cubicBezTo>
                  <a:cubicBezTo>
                    <a:pt x="3416" y="7038"/>
                    <a:pt x="3416" y="5962"/>
                    <a:pt x="3407" y="4895"/>
                  </a:cubicBezTo>
                  <a:cubicBezTo>
                    <a:pt x="3398" y="3838"/>
                    <a:pt x="3370" y="1124"/>
                    <a:pt x="3332" y="57"/>
                  </a:cubicBezTo>
                  <a:cubicBezTo>
                    <a:pt x="3332" y="20"/>
                    <a:pt x="3304" y="1"/>
                    <a:pt x="327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5707061" y="2366769"/>
              <a:ext cx="28743" cy="26825"/>
            </a:xfrm>
            <a:custGeom>
              <a:avLst/>
              <a:gdLst/>
              <a:ahLst/>
              <a:cxnLst/>
              <a:rect l="l" t="t" r="r" b="b"/>
              <a:pathLst>
                <a:path w="600" h="560" extrusionOk="0">
                  <a:moveTo>
                    <a:pt x="290" y="1"/>
                  </a:moveTo>
                  <a:cubicBezTo>
                    <a:pt x="199" y="1"/>
                    <a:pt x="109" y="37"/>
                    <a:pt x="56" y="113"/>
                  </a:cubicBezTo>
                  <a:cubicBezTo>
                    <a:pt x="10" y="178"/>
                    <a:pt x="0" y="263"/>
                    <a:pt x="28" y="347"/>
                  </a:cubicBezTo>
                  <a:cubicBezTo>
                    <a:pt x="38" y="366"/>
                    <a:pt x="38" y="394"/>
                    <a:pt x="47" y="403"/>
                  </a:cubicBezTo>
                  <a:cubicBezTo>
                    <a:pt x="56" y="440"/>
                    <a:pt x="84" y="478"/>
                    <a:pt x="122" y="497"/>
                  </a:cubicBezTo>
                  <a:cubicBezTo>
                    <a:pt x="172" y="539"/>
                    <a:pt x="236" y="559"/>
                    <a:pt x="300" y="559"/>
                  </a:cubicBezTo>
                  <a:cubicBezTo>
                    <a:pt x="391" y="559"/>
                    <a:pt x="480" y="518"/>
                    <a:pt x="524" y="440"/>
                  </a:cubicBezTo>
                  <a:cubicBezTo>
                    <a:pt x="599" y="309"/>
                    <a:pt x="590" y="122"/>
                    <a:pt x="449" y="38"/>
                  </a:cubicBezTo>
                  <a:cubicBezTo>
                    <a:pt x="400" y="14"/>
                    <a:pt x="345" y="1"/>
                    <a:pt x="290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550124" y="2756312"/>
              <a:ext cx="29222" cy="26682"/>
            </a:xfrm>
            <a:custGeom>
              <a:avLst/>
              <a:gdLst/>
              <a:ahLst/>
              <a:cxnLst/>
              <a:rect l="l" t="t" r="r" b="b"/>
              <a:pathLst>
                <a:path w="610" h="557" extrusionOk="0">
                  <a:moveTo>
                    <a:pt x="291" y="1"/>
                  </a:moveTo>
                  <a:cubicBezTo>
                    <a:pt x="199" y="1"/>
                    <a:pt x="110" y="37"/>
                    <a:pt x="57" y="113"/>
                  </a:cubicBezTo>
                  <a:cubicBezTo>
                    <a:pt x="10" y="178"/>
                    <a:pt x="1" y="263"/>
                    <a:pt x="29" y="347"/>
                  </a:cubicBezTo>
                  <a:cubicBezTo>
                    <a:pt x="38" y="366"/>
                    <a:pt x="38" y="394"/>
                    <a:pt x="48" y="403"/>
                  </a:cubicBezTo>
                  <a:cubicBezTo>
                    <a:pt x="57" y="440"/>
                    <a:pt x="85" y="468"/>
                    <a:pt x="123" y="497"/>
                  </a:cubicBezTo>
                  <a:cubicBezTo>
                    <a:pt x="171" y="538"/>
                    <a:pt x="233" y="556"/>
                    <a:pt x="295" y="556"/>
                  </a:cubicBezTo>
                  <a:cubicBezTo>
                    <a:pt x="388" y="556"/>
                    <a:pt x="480" y="514"/>
                    <a:pt x="525" y="440"/>
                  </a:cubicBezTo>
                  <a:cubicBezTo>
                    <a:pt x="609" y="309"/>
                    <a:pt x="591" y="122"/>
                    <a:pt x="450" y="38"/>
                  </a:cubicBezTo>
                  <a:cubicBezTo>
                    <a:pt x="401" y="14"/>
                    <a:pt x="346" y="1"/>
                    <a:pt x="29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391350" y="2756312"/>
              <a:ext cx="282017" cy="26682"/>
            </a:xfrm>
            <a:custGeom>
              <a:avLst/>
              <a:gdLst/>
              <a:ahLst/>
              <a:cxnLst/>
              <a:rect l="l" t="t" r="r" b="b"/>
              <a:pathLst>
                <a:path w="5887" h="557" extrusionOk="0">
                  <a:moveTo>
                    <a:pt x="290" y="1"/>
                  </a:moveTo>
                  <a:cubicBezTo>
                    <a:pt x="199" y="1"/>
                    <a:pt x="109" y="37"/>
                    <a:pt x="56" y="113"/>
                  </a:cubicBezTo>
                  <a:cubicBezTo>
                    <a:pt x="9" y="178"/>
                    <a:pt x="0" y="263"/>
                    <a:pt x="19" y="347"/>
                  </a:cubicBezTo>
                  <a:cubicBezTo>
                    <a:pt x="38" y="366"/>
                    <a:pt x="38" y="394"/>
                    <a:pt x="47" y="403"/>
                  </a:cubicBezTo>
                  <a:cubicBezTo>
                    <a:pt x="56" y="440"/>
                    <a:pt x="84" y="468"/>
                    <a:pt x="122" y="497"/>
                  </a:cubicBezTo>
                  <a:cubicBezTo>
                    <a:pt x="170" y="538"/>
                    <a:pt x="232" y="556"/>
                    <a:pt x="294" y="556"/>
                  </a:cubicBezTo>
                  <a:cubicBezTo>
                    <a:pt x="387" y="556"/>
                    <a:pt x="479" y="514"/>
                    <a:pt x="524" y="440"/>
                  </a:cubicBezTo>
                  <a:cubicBezTo>
                    <a:pt x="552" y="403"/>
                    <a:pt x="562" y="366"/>
                    <a:pt x="562" y="319"/>
                  </a:cubicBezTo>
                  <a:cubicBezTo>
                    <a:pt x="611" y="322"/>
                    <a:pt x="662" y="323"/>
                    <a:pt x="713" y="323"/>
                  </a:cubicBezTo>
                  <a:cubicBezTo>
                    <a:pt x="815" y="323"/>
                    <a:pt x="917" y="319"/>
                    <a:pt x="1011" y="319"/>
                  </a:cubicBezTo>
                  <a:lnTo>
                    <a:pt x="2723" y="319"/>
                  </a:lnTo>
                  <a:cubicBezTo>
                    <a:pt x="3144" y="319"/>
                    <a:pt x="4857" y="319"/>
                    <a:pt x="5278" y="328"/>
                  </a:cubicBezTo>
                  <a:lnTo>
                    <a:pt x="5278" y="347"/>
                  </a:lnTo>
                  <a:cubicBezTo>
                    <a:pt x="5287" y="366"/>
                    <a:pt x="5287" y="394"/>
                    <a:pt x="5297" y="403"/>
                  </a:cubicBezTo>
                  <a:cubicBezTo>
                    <a:pt x="5315" y="440"/>
                    <a:pt x="5334" y="468"/>
                    <a:pt x="5371" y="497"/>
                  </a:cubicBezTo>
                  <a:cubicBezTo>
                    <a:pt x="5424" y="538"/>
                    <a:pt x="5486" y="556"/>
                    <a:pt x="5548" y="556"/>
                  </a:cubicBezTo>
                  <a:cubicBezTo>
                    <a:pt x="5641" y="556"/>
                    <a:pt x="5733" y="514"/>
                    <a:pt x="5783" y="440"/>
                  </a:cubicBezTo>
                  <a:cubicBezTo>
                    <a:pt x="5886" y="309"/>
                    <a:pt x="5858" y="122"/>
                    <a:pt x="5718" y="38"/>
                  </a:cubicBezTo>
                  <a:cubicBezTo>
                    <a:pt x="5672" y="14"/>
                    <a:pt x="5619" y="1"/>
                    <a:pt x="5566" y="1"/>
                  </a:cubicBezTo>
                  <a:cubicBezTo>
                    <a:pt x="5476" y="1"/>
                    <a:pt x="5387" y="37"/>
                    <a:pt x="5334" y="113"/>
                  </a:cubicBezTo>
                  <a:cubicBezTo>
                    <a:pt x="5315" y="141"/>
                    <a:pt x="5297" y="188"/>
                    <a:pt x="5287" y="235"/>
                  </a:cubicBezTo>
                  <a:cubicBezTo>
                    <a:pt x="4866" y="235"/>
                    <a:pt x="3163" y="225"/>
                    <a:pt x="2742" y="225"/>
                  </a:cubicBezTo>
                  <a:lnTo>
                    <a:pt x="1039" y="225"/>
                  </a:lnTo>
                  <a:cubicBezTo>
                    <a:pt x="889" y="225"/>
                    <a:pt x="730" y="216"/>
                    <a:pt x="562" y="216"/>
                  </a:cubicBezTo>
                  <a:cubicBezTo>
                    <a:pt x="552" y="141"/>
                    <a:pt x="515" y="75"/>
                    <a:pt x="449" y="38"/>
                  </a:cubicBezTo>
                  <a:cubicBezTo>
                    <a:pt x="400" y="14"/>
                    <a:pt x="345" y="1"/>
                    <a:pt x="290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" name="Google Shape;318;p31"/>
            <p:cNvGrpSpPr/>
            <p:nvPr/>
          </p:nvGrpSpPr>
          <p:grpSpPr>
            <a:xfrm>
              <a:off x="4558346" y="1381206"/>
              <a:ext cx="1030553" cy="880244"/>
              <a:chOff x="7571207" y="2066322"/>
              <a:chExt cx="660188" cy="563861"/>
            </a:xfrm>
          </p:grpSpPr>
          <p:sp>
            <p:nvSpPr>
              <p:cNvPr id="319" name="Google Shape;319;p31"/>
              <p:cNvSpPr/>
              <p:nvPr/>
            </p:nvSpPr>
            <p:spPr>
              <a:xfrm>
                <a:off x="7571207" y="2066322"/>
                <a:ext cx="660188" cy="563861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8121" extrusionOk="0">
                    <a:moveTo>
                      <a:pt x="4438" y="1"/>
                    </a:moveTo>
                    <a:cubicBezTo>
                      <a:pt x="3207" y="1"/>
                      <a:pt x="1976" y="49"/>
                      <a:pt x="749" y="143"/>
                    </a:cubicBezTo>
                    <a:cubicBezTo>
                      <a:pt x="609" y="152"/>
                      <a:pt x="468" y="171"/>
                      <a:pt x="337" y="237"/>
                    </a:cubicBezTo>
                    <a:cubicBezTo>
                      <a:pt x="206" y="311"/>
                      <a:pt x="150" y="470"/>
                      <a:pt x="141" y="611"/>
                    </a:cubicBezTo>
                    <a:cubicBezTo>
                      <a:pt x="131" y="2351"/>
                      <a:pt x="113" y="4083"/>
                      <a:pt x="103" y="5833"/>
                    </a:cubicBezTo>
                    <a:cubicBezTo>
                      <a:pt x="111" y="6087"/>
                      <a:pt x="593" y="6116"/>
                      <a:pt x="1059" y="6116"/>
                    </a:cubicBezTo>
                    <a:cubicBezTo>
                      <a:pt x="1192" y="6116"/>
                      <a:pt x="1323" y="6113"/>
                      <a:pt x="1442" y="6113"/>
                    </a:cubicBezTo>
                    <a:cubicBezTo>
                      <a:pt x="1357" y="6188"/>
                      <a:pt x="1273" y="6300"/>
                      <a:pt x="1189" y="6394"/>
                    </a:cubicBezTo>
                    <a:cubicBezTo>
                      <a:pt x="1067" y="6534"/>
                      <a:pt x="0" y="8106"/>
                      <a:pt x="0" y="8106"/>
                    </a:cubicBezTo>
                    <a:cubicBezTo>
                      <a:pt x="40" y="8116"/>
                      <a:pt x="79" y="8120"/>
                      <a:pt x="118" y="8120"/>
                    </a:cubicBezTo>
                    <a:cubicBezTo>
                      <a:pt x="347" y="8120"/>
                      <a:pt x="567" y="7970"/>
                      <a:pt x="758" y="7826"/>
                    </a:cubicBezTo>
                    <a:cubicBezTo>
                      <a:pt x="1311" y="7433"/>
                      <a:pt x="1872" y="7021"/>
                      <a:pt x="2424" y="6609"/>
                    </a:cubicBezTo>
                    <a:cubicBezTo>
                      <a:pt x="2611" y="6469"/>
                      <a:pt x="2808" y="6319"/>
                      <a:pt x="2948" y="6132"/>
                    </a:cubicBezTo>
                    <a:lnTo>
                      <a:pt x="8984" y="6235"/>
                    </a:lnTo>
                    <a:cubicBezTo>
                      <a:pt x="9124" y="6235"/>
                      <a:pt x="9265" y="6235"/>
                      <a:pt x="9377" y="6160"/>
                    </a:cubicBezTo>
                    <a:cubicBezTo>
                      <a:pt x="9499" y="6085"/>
                      <a:pt x="9508" y="2539"/>
                      <a:pt x="9461" y="901"/>
                    </a:cubicBezTo>
                    <a:cubicBezTo>
                      <a:pt x="9452" y="639"/>
                      <a:pt x="9414" y="274"/>
                      <a:pt x="9162" y="237"/>
                    </a:cubicBezTo>
                    <a:cubicBezTo>
                      <a:pt x="7591" y="79"/>
                      <a:pt x="6014" y="1"/>
                      <a:pt x="4438" y="1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7688136" y="2146933"/>
                <a:ext cx="149563" cy="19573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2819" extrusionOk="0">
                    <a:moveTo>
                      <a:pt x="1034" y="1"/>
                    </a:moveTo>
                    <a:cubicBezTo>
                      <a:pt x="1017" y="1"/>
                      <a:pt x="1000" y="1"/>
                      <a:pt x="983" y="2"/>
                    </a:cubicBezTo>
                    <a:cubicBezTo>
                      <a:pt x="469" y="39"/>
                      <a:pt x="10" y="489"/>
                      <a:pt x="1" y="1003"/>
                    </a:cubicBezTo>
                    <a:cubicBezTo>
                      <a:pt x="94" y="999"/>
                      <a:pt x="193" y="999"/>
                      <a:pt x="291" y="999"/>
                    </a:cubicBezTo>
                    <a:cubicBezTo>
                      <a:pt x="389" y="999"/>
                      <a:pt x="487" y="999"/>
                      <a:pt x="581" y="994"/>
                    </a:cubicBezTo>
                    <a:cubicBezTo>
                      <a:pt x="600" y="816"/>
                      <a:pt x="675" y="648"/>
                      <a:pt x="843" y="563"/>
                    </a:cubicBezTo>
                    <a:cubicBezTo>
                      <a:pt x="916" y="525"/>
                      <a:pt x="1000" y="506"/>
                      <a:pt x="1082" y="506"/>
                    </a:cubicBezTo>
                    <a:cubicBezTo>
                      <a:pt x="1178" y="506"/>
                      <a:pt x="1273" y="532"/>
                      <a:pt x="1348" y="582"/>
                    </a:cubicBezTo>
                    <a:cubicBezTo>
                      <a:pt x="1498" y="694"/>
                      <a:pt x="1582" y="882"/>
                      <a:pt x="1545" y="1050"/>
                    </a:cubicBezTo>
                    <a:cubicBezTo>
                      <a:pt x="1517" y="1218"/>
                      <a:pt x="1395" y="1368"/>
                      <a:pt x="1236" y="1452"/>
                    </a:cubicBezTo>
                    <a:cubicBezTo>
                      <a:pt x="1096" y="1518"/>
                      <a:pt x="899" y="1555"/>
                      <a:pt x="721" y="1565"/>
                    </a:cubicBezTo>
                    <a:cubicBezTo>
                      <a:pt x="693" y="1976"/>
                      <a:pt x="693" y="2398"/>
                      <a:pt x="712" y="2809"/>
                    </a:cubicBezTo>
                    <a:cubicBezTo>
                      <a:pt x="862" y="2809"/>
                      <a:pt x="1021" y="2809"/>
                      <a:pt x="1171" y="2819"/>
                    </a:cubicBezTo>
                    <a:cubicBezTo>
                      <a:pt x="1189" y="2575"/>
                      <a:pt x="1255" y="2332"/>
                      <a:pt x="1273" y="2098"/>
                    </a:cubicBezTo>
                    <a:cubicBezTo>
                      <a:pt x="1779" y="1976"/>
                      <a:pt x="2153" y="1406"/>
                      <a:pt x="2078" y="891"/>
                    </a:cubicBezTo>
                    <a:cubicBezTo>
                      <a:pt x="2006" y="393"/>
                      <a:pt x="1531" y="1"/>
                      <a:pt x="10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7733616" y="2359188"/>
                <a:ext cx="45549" cy="404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82" extrusionOk="0">
                    <a:moveTo>
                      <a:pt x="307" y="0"/>
                    </a:moveTo>
                    <a:cubicBezTo>
                      <a:pt x="235" y="0"/>
                      <a:pt x="160" y="12"/>
                      <a:pt x="113" y="52"/>
                    </a:cubicBezTo>
                    <a:cubicBezTo>
                      <a:pt x="66" y="89"/>
                      <a:pt x="48" y="145"/>
                      <a:pt x="38" y="192"/>
                    </a:cubicBezTo>
                    <a:cubicBezTo>
                      <a:pt x="1" y="323"/>
                      <a:pt x="57" y="464"/>
                      <a:pt x="160" y="538"/>
                    </a:cubicBezTo>
                    <a:cubicBezTo>
                      <a:pt x="209" y="567"/>
                      <a:pt x="265" y="581"/>
                      <a:pt x="322" y="581"/>
                    </a:cubicBezTo>
                    <a:cubicBezTo>
                      <a:pt x="394" y="581"/>
                      <a:pt x="467" y="558"/>
                      <a:pt x="525" y="510"/>
                    </a:cubicBezTo>
                    <a:cubicBezTo>
                      <a:pt x="618" y="426"/>
                      <a:pt x="656" y="276"/>
                      <a:pt x="609" y="164"/>
                    </a:cubicBezTo>
                    <a:cubicBezTo>
                      <a:pt x="572" y="80"/>
                      <a:pt x="487" y="24"/>
                      <a:pt x="394" y="5"/>
                    </a:cubicBezTo>
                    <a:cubicBezTo>
                      <a:pt x="367" y="2"/>
                      <a:pt x="337" y="0"/>
                      <a:pt x="3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7879221" y="2158112"/>
                <a:ext cx="232677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553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0" y="487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112" y="543"/>
                      <a:pt x="1086" y="552"/>
                      <a:pt x="1291" y="552"/>
                    </a:cubicBezTo>
                    <a:lnTo>
                      <a:pt x="3275" y="552"/>
                    </a:lnTo>
                    <a:cubicBezTo>
                      <a:pt x="3322" y="543"/>
                      <a:pt x="3331" y="543"/>
                      <a:pt x="3341" y="543"/>
                    </a:cubicBezTo>
                    <a:cubicBezTo>
                      <a:pt x="3350" y="505"/>
                      <a:pt x="3341" y="468"/>
                      <a:pt x="3341" y="440"/>
                    </a:cubicBezTo>
                    <a:lnTo>
                      <a:pt x="3341" y="328"/>
                    </a:lnTo>
                    <a:lnTo>
                      <a:pt x="3341" y="122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7879221" y="2228933"/>
                <a:ext cx="181989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553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0" y="477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94" y="543"/>
                      <a:pt x="852" y="552"/>
                      <a:pt x="1011" y="552"/>
                    </a:cubicBezTo>
                    <a:lnTo>
                      <a:pt x="2555" y="552"/>
                    </a:lnTo>
                    <a:cubicBezTo>
                      <a:pt x="2583" y="552"/>
                      <a:pt x="2592" y="552"/>
                      <a:pt x="2601" y="543"/>
                    </a:cubicBezTo>
                    <a:cubicBezTo>
                      <a:pt x="2620" y="505"/>
                      <a:pt x="2601" y="468"/>
                      <a:pt x="2601" y="431"/>
                    </a:cubicBezTo>
                    <a:lnTo>
                      <a:pt x="2601" y="328"/>
                    </a:lnTo>
                    <a:lnTo>
                      <a:pt x="2601" y="122"/>
                    </a:lnTo>
                    <a:lnTo>
                      <a:pt x="26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7879221" y="2300379"/>
                <a:ext cx="232677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55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0" y="478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112" y="543"/>
                      <a:pt x="1086" y="553"/>
                      <a:pt x="1291" y="553"/>
                    </a:cubicBezTo>
                    <a:lnTo>
                      <a:pt x="3275" y="553"/>
                    </a:lnTo>
                    <a:cubicBezTo>
                      <a:pt x="3322" y="543"/>
                      <a:pt x="3331" y="543"/>
                      <a:pt x="3341" y="543"/>
                    </a:cubicBezTo>
                    <a:cubicBezTo>
                      <a:pt x="3350" y="506"/>
                      <a:pt x="3341" y="468"/>
                      <a:pt x="3341" y="431"/>
                    </a:cubicBezTo>
                    <a:lnTo>
                      <a:pt x="3341" y="328"/>
                    </a:lnTo>
                    <a:lnTo>
                      <a:pt x="3341" y="122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7877902" y="2371200"/>
                <a:ext cx="157965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5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0" y="478"/>
                    </a:lnTo>
                    <a:lnTo>
                      <a:pt x="0" y="534"/>
                    </a:lnTo>
                    <a:lnTo>
                      <a:pt x="19" y="534"/>
                    </a:lnTo>
                    <a:cubicBezTo>
                      <a:pt x="85" y="534"/>
                      <a:pt x="740" y="553"/>
                      <a:pt x="880" y="553"/>
                    </a:cubicBezTo>
                    <a:lnTo>
                      <a:pt x="2218" y="553"/>
                    </a:lnTo>
                    <a:cubicBezTo>
                      <a:pt x="2246" y="553"/>
                      <a:pt x="2265" y="553"/>
                      <a:pt x="2265" y="534"/>
                    </a:cubicBezTo>
                    <a:cubicBezTo>
                      <a:pt x="2274" y="506"/>
                      <a:pt x="2265" y="468"/>
                      <a:pt x="2265" y="431"/>
                    </a:cubicBezTo>
                    <a:lnTo>
                      <a:pt x="2265" y="328"/>
                    </a:lnTo>
                    <a:lnTo>
                      <a:pt x="2265" y="113"/>
                    </a:lnTo>
                    <a:lnTo>
                      <a:pt x="2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" name="Google Shape;326;p31"/>
            <p:cNvSpPr/>
            <p:nvPr/>
          </p:nvSpPr>
          <p:spPr>
            <a:xfrm>
              <a:off x="5233915" y="2675350"/>
              <a:ext cx="215670" cy="49990"/>
            </a:xfrm>
            <a:custGeom>
              <a:avLst/>
              <a:gdLst/>
              <a:ahLst/>
              <a:cxnLst/>
              <a:rect l="l" t="t" r="r" b="b"/>
              <a:pathLst>
                <a:path w="5008" h="720" extrusionOk="0">
                  <a:moveTo>
                    <a:pt x="443" y="0"/>
                  </a:moveTo>
                  <a:cubicBezTo>
                    <a:pt x="308" y="0"/>
                    <a:pt x="172" y="2"/>
                    <a:pt x="38" y="8"/>
                  </a:cubicBezTo>
                  <a:lnTo>
                    <a:pt x="1" y="8"/>
                  </a:lnTo>
                  <a:cubicBezTo>
                    <a:pt x="10" y="242"/>
                    <a:pt x="10" y="476"/>
                    <a:pt x="10" y="692"/>
                  </a:cubicBezTo>
                  <a:cubicBezTo>
                    <a:pt x="20" y="692"/>
                    <a:pt x="48" y="692"/>
                    <a:pt x="66" y="710"/>
                  </a:cubicBezTo>
                  <a:cubicBezTo>
                    <a:pt x="469" y="720"/>
                    <a:pt x="862" y="720"/>
                    <a:pt x="1264" y="720"/>
                  </a:cubicBezTo>
                  <a:lnTo>
                    <a:pt x="4998" y="720"/>
                  </a:lnTo>
                  <a:cubicBezTo>
                    <a:pt x="5007" y="617"/>
                    <a:pt x="5007" y="504"/>
                    <a:pt x="4998" y="401"/>
                  </a:cubicBezTo>
                  <a:cubicBezTo>
                    <a:pt x="4998" y="336"/>
                    <a:pt x="4998" y="252"/>
                    <a:pt x="5007" y="167"/>
                  </a:cubicBezTo>
                  <a:cubicBezTo>
                    <a:pt x="5007" y="130"/>
                    <a:pt x="4998" y="102"/>
                    <a:pt x="4998" y="65"/>
                  </a:cubicBezTo>
                  <a:cubicBezTo>
                    <a:pt x="4998" y="65"/>
                    <a:pt x="4979" y="55"/>
                    <a:pt x="4970" y="55"/>
                  </a:cubicBezTo>
                  <a:cubicBezTo>
                    <a:pt x="4961" y="55"/>
                    <a:pt x="4932" y="36"/>
                    <a:pt x="4886" y="36"/>
                  </a:cubicBezTo>
                  <a:cubicBezTo>
                    <a:pt x="4689" y="27"/>
                    <a:pt x="4483" y="27"/>
                    <a:pt x="4277" y="27"/>
                  </a:cubicBezTo>
                  <a:lnTo>
                    <a:pt x="3697" y="27"/>
                  </a:lnTo>
                  <a:cubicBezTo>
                    <a:pt x="3285" y="27"/>
                    <a:pt x="2874" y="18"/>
                    <a:pt x="2471" y="18"/>
                  </a:cubicBezTo>
                  <a:cubicBezTo>
                    <a:pt x="2069" y="18"/>
                    <a:pt x="1657" y="18"/>
                    <a:pt x="1264" y="8"/>
                  </a:cubicBezTo>
                  <a:cubicBezTo>
                    <a:pt x="990" y="8"/>
                    <a:pt x="715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5233915" y="2770123"/>
              <a:ext cx="118946" cy="49434"/>
            </a:xfrm>
            <a:custGeom>
              <a:avLst/>
              <a:gdLst/>
              <a:ahLst/>
              <a:cxnLst/>
              <a:rect l="l" t="t" r="r" b="b"/>
              <a:pathLst>
                <a:path w="2762" h="712" extrusionOk="0">
                  <a:moveTo>
                    <a:pt x="1" y="0"/>
                  </a:moveTo>
                  <a:cubicBezTo>
                    <a:pt x="1" y="234"/>
                    <a:pt x="10" y="468"/>
                    <a:pt x="10" y="683"/>
                  </a:cubicBezTo>
                  <a:cubicBezTo>
                    <a:pt x="20" y="683"/>
                    <a:pt x="20" y="683"/>
                    <a:pt x="48" y="702"/>
                  </a:cubicBezTo>
                  <a:cubicBezTo>
                    <a:pt x="263" y="711"/>
                    <a:pt x="487" y="711"/>
                    <a:pt x="703" y="711"/>
                  </a:cubicBezTo>
                  <a:lnTo>
                    <a:pt x="2761" y="711"/>
                  </a:lnTo>
                  <a:lnTo>
                    <a:pt x="2761" y="393"/>
                  </a:lnTo>
                  <a:lnTo>
                    <a:pt x="2761" y="150"/>
                  </a:lnTo>
                  <a:lnTo>
                    <a:pt x="2761" y="47"/>
                  </a:lnTo>
                  <a:cubicBezTo>
                    <a:pt x="2761" y="47"/>
                    <a:pt x="2761" y="28"/>
                    <a:pt x="2752" y="28"/>
                  </a:cubicBezTo>
                  <a:cubicBezTo>
                    <a:pt x="2752" y="28"/>
                    <a:pt x="2724" y="19"/>
                    <a:pt x="2705" y="19"/>
                  </a:cubicBezTo>
                  <a:cubicBezTo>
                    <a:pt x="2649" y="14"/>
                    <a:pt x="2593" y="14"/>
                    <a:pt x="2536" y="14"/>
                  </a:cubicBezTo>
                  <a:cubicBezTo>
                    <a:pt x="2478" y="14"/>
                    <a:pt x="2420" y="14"/>
                    <a:pt x="2359" y="10"/>
                  </a:cubicBezTo>
                  <a:lnTo>
                    <a:pt x="2041" y="10"/>
                  </a:lnTo>
                  <a:cubicBezTo>
                    <a:pt x="1826" y="10"/>
                    <a:pt x="1592" y="10"/>
                    <a:pt x="1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5233915" y="2863368"/>
              <a:ext cx="176179" cy="50406"/>
            </a:xfrm>
            <a:custGeom>
              <a:avLst/>
              <a:gdLst/>
              <a:ahLst/>
              <a:cxnLst/>
              <a:rect l="l" t="t" r="r" b="b"/>
              <a:pathLst>
                <a:path w="4091" h="726" extrusionOk="0">
                  <a:moveTo>
                    <a:pt x="352" y="1"/>
                  </a:moveTo>
                  <a:cubicBezTo>
                    <a:pt x="240" y="1"/>
                    <a:pt x="129" y="2"/>
                    <a:pt x="20" y="5"/>
                  </a:cubicBezTo>
                  <a:lnTo>
                    <a:pt x="1" y="5"/>
                  </a:lnTo>
                  <a:cubicBezTo>
                    <a:pt x="10" y="239"/>
                    <a:pt x="10" y="473"/>
                    <a:pt x="10" y="697"/>
                  </a:cubicBezTo>
                  <a:cubicBezTo>
                    <a:pt x="20" y="697"/>
                    <a:pt x="38" y="697"/>
                    <a:pt x="57" y="707"/>
                  </a:cubicBezTo>
                  <a:cubicBezTo>
                    <a:pt x="375" y="725"/>
                    <a:pt x="712" y="725"/>
                    <a:pt x="1040" y="725"/>
                  </a:cubicBezTo>
                  <a:lnTo>
                    <a:pt x="4081" y="725"/>
                  </a:lnTo>
                  <a:cubicBezTo>
                    <a:pt x="4081" y="622"/>
                    <a:pt x="4090" y="510"/>
                    <a:pt x="4081" y="407"/>
                  </a:cubicBezTo>
                  <a:cubicBezTo>
                    <a:pt x="4081" y="342"/>
                    <a:pt x="4090" y="257"/>
                    <a:pt x="4090" y="173"/>
                  </a:cubicBezTo>
                  <a:cubicBezTo>
                    <a:pt x="4090" y="136"/>
                    <a:pt x="4090" y="108"/>
                    <a:pt x="4081" y="70"/>
                  </a:cubicBezTo>
                  <a:lnTo>
                    <a:pt x="4072" y="61"/>
                  </a:lnTo>
                  <a:cubicBezTo>
                    <a:pt x="4062" y="61"/>
                    <a:pt x="4034" y="42"/>
                    <a:pt x="3997" y="42"/>
                  </a:cubicBezTo>
                  <a:cubicBezTo>
                    <a:pt x="3917" y="38"/>
                    <a:pt x="3833" y="38"/>
                    <a:pt x="3749" y="38"/>
                  </a:cubicBezTo>
                  <a:cubicBezTo>
                    <a:pt x="3664" y="38"/>
                    <a:pt x="3580" y="38"/>
                    <a:pt x="3501" y="33"/>
                  </a:cubicBezTo>
                  <a:lnTo>
                    <a:pt x="3014" y="33"/>
                  </a:lnTo>
                  <a:cubicBezTo>
                    <a:pt x="2677" y="33"/>
                    <a:pt x="2350" y="33"/>
                    <a:pt x="2013" y="24"/>
                  </a:cubicBezTo>
                  <a:cubicBezTo>
                    <a:pt x="1685" y="24"/>
                    <a:pt x="1358" y="24"/>
                    <a:pt x="1030" y="5"/>
                  </a:cubicBezTo>
                  <a:cubicBezTo>
                    <a:pt x="806" y="5"/>
                    <a:pt x="577" y="1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>
            <a:off x="245327" y="474850"/>
            <a:ext cx="8178673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4"/>
                </a:solidFill>
              </a:rPr>
              <a:t>Online/Offline Tutor : </a:t>
            </a:r>
            <a:r>
              <a:rPr lang="en-IN" b="1" dirty="0">
                <a:solidFill>
                  <a:schemeClr val="tx1"/>
                </a:solidFill>
              </a:rPr>
              <a:t>Ai Companion</a:t>
            </a:r>
            <a:endParaRPr b="1" dirty="0">
              <a:solidFill>
                <a:schemeClr val="tx1"/>
              </a:solidFill>
            </a:endParaRPr>
          </a:p>
        </p:txBody>
      </p:sp>
      <p:grpSp>
        <p:nvGrpSpPr>
          <p:cNvPr id="335" name="Google Shape;335;p32"/>
          <p:cNvGrpSpPr/>
          <p:nvPr/>
        </p:nvGrpSpPr>
        <p:grpSpPr>
          <a:xfrm>
            <a:off x="5212809" y="1331471"/>
            <a:ext cx="3211191" cy="2792998"/>
            <a:chOff x="4611601" y="1426939"/>
            <a:chExt cx="3211191" cy="2792998"/>
          </a:xfrm>
        </p:grpSpPr>
        <p:sp>
          <p:nvSpPr>
            <p:cNvPr id="336" name="Google Shape;336;p32"/>
            <p:cNvSpPr/>
            <p:nvPr/>
          </p:nvSpPr>
          <p:spPr>
            <a:xfrm>
              <a:off x="4751463" y="1426939"/>
              <a:ext cx="3005060" cy="2696287"/>
            </a:xfrm>
            <a:custGeom>
              <a:avLst/>
              <a:gdLst/>
              <a:ahLst/>
              <a:cxnLst/>
              <a:rect l="l" t="t" r="r" b="b"/>
              <a:pathLst>
                <a:path w="49654" h="44552" extrusionOk="0">
                  <a:moveTo>
                    <a:pt x="23446" y="0"/>
                  </a:moveTo>
                  <a:cubicBezTo>
                    <a:pt x="19850" y="0"/>
                    <a:pt x="16326" y="1617"/>
                    <a:pt x="13813" y="4448"/>
                  </a:cubicBezTo>
                  <a:cubicBezTo>
                    <a:pt x="10425" y="8238"/>
                    <a:pt x="8732" y="13253"/>
                    <a:pt x="5737" y="17333"/>
                  </a:cubicBezTo>
                  <a:cubicBezTo>
                    <a:pt x="3304" y="20646"/>
                    <a:pt x="188" y="24052"/>
                    <a:pt x="94" y="28469"/>
                  </a:cubicBezTo>
                  <a:cubicBezTo>
                    <a:pt x="1" y="32540"/>
                    <a:pt x="2293" y="36171"/>
                    <a:pt x="5222" y="38641"/>
                  </a:cubicBezTo>
                  <a:cubicBezTo>
                    <a:pt x="9929" y="42590"/>
                    <a:pt x="15834" y="43882"/>
                    <a:pt x="21711" y="44349"/>
                  </a:cubicBezTo>
                  <a:cubicBezTo>
                    <a:pt x="23261" y="44473"/>
                    <a:pt x="24865" y="44551"/>
                    <a:pt x="26488" y="44551"/>
                  </a:cubicBezTo>
                  <a:cubicBezTo>
                    <a:pt x="33105" y="44551"/>
                    <a:pt x="40034" y="43247"/>
                    <a:pt x="44881" y="38370"/>
                  </a:cubicBezTo>
                  <a:cubicBezTo>
                    <a:pt x="48072" y="35151"/>
                    <a:pt x="49653" y="30425"/>
                    <a:pt x="49064" y="25830"/>
                  </a:cubicBezTo>
                  <a:cubicBezTo>
                    <a:pt x="48764" y="23416"/>
                    <a:pt x="47913" y="21076"/>
                    <a:pt x="46565" y="19065"/>
                  </a:cubicBezTo>
                  <a:cubicBezTo>
                    <a:pt x="43954" y="15172"/>
                    <a:pt x="40295" y="12280"/>
                    <a:pt x="37179" y="8865"/>
                  </a:cubicBezTo>
                  <a:cubicBezTo>
                    <a:pt x="34316" y="5711"/>
                    <a:pt x="31639" y="2239"/>
                    <a:pt x="27578" y="742"/>
                  </a:cubicBezTo>
                  <a:cubicBezTo>
                    <a:pt x="26226" y="240"/>
                    <a:pt x="24830" y="0"/>
                    <a:pt x="23446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5069737" y="1886649"/>
              <a:ext cx="415228" cy="260902"/>
            </a:xfrm>
            <a:custGeom>
              <a:avLst/>
              <a:gdLst/>
              <a:ahLst/>
              <a:cxnLst/>
              <a:rect l="l" t="t" r="r" b="b"/>
              <a:pathLst>
                <a:path w="6861" h="4311" extrusionOk="0">
                  <a:moveTo>
                    <a:pt x="890" y="1"/>
                  </a:moveTo>
                  <a:cubicBezTo>
                    <a:pt x="609" y="1"/>
                    <a:pt x="328" y="5"/>
                    <a:pt x="48" y="24"/>
                  </a:cubicBezTo>
                  <a:cubicBezTo>
                    <a:pt x="19" y="24"/>
                    <a:pt x="10" y="24"/>
                    <a:pt x="1" y="33"/>
                  </a:cubicBezTo>
                  <a:cubicBezTo>
                    <a:pt x="1" y="1428"/>
                    <a:pt x="10" y="2831"/>
                    <a:pt x="1" y="4235"/>
                  </a:cubicBezTo>
                  <a:cubicBezTo>
                    <a:pt x="10" y="4254"/>
                    <a:pt x="48" y="4263"/>
                    <a:pt x="85" y="4263"/>
                  </a:cubicBezTo>
                  <a:cubicBezTo>
                    <a:pt x="372" y="4298"/>
                    <a:pt x="668" y="4306"/>
                    <a:pt x="964" y="4306"/>
                  </a:cubicBezTo>
                  <a:cubicBezTo>
                    <a:pt x="1218" y="4306"/>
                    <a:pt x="1472" y="4300"/>
                    <a:pt x="1723" y="4300"/>
                  </a:cubicBezTo>
                  <a:lnTo>
                    <a:pt x="5906" y="4300"/>
                  </a:lnTo>
                  <a:cubicBezTo>
                    <a:pt x="6074" y="4300"/>
                    <a:pt x="6249" y="4311"/>
                    <a:pt x="6419" y="4311"/>
                  </a:cubicBezTo>
                  <a:cubicBezTo>
                    <a:pt x="6532" y="4311"/>
                    <a:pt x="6643" y="4306"/>
                    <a:pt x="6748" y="4291"/>
                  </a:cubicBezTo>
                  <a:lnTo>
                    <a:pt x="6776" y="4291"/>
                  </a:lnTo>
                  <a:cubicBezTo>
                    <a:pt x="6795" y="4291"/>
                    <a:pt x="6823" y="4272"/>
                    <a:pt x="6832" y="4263"/>
                  </a:cubicBezTo>
                  <a:cubicBezTo>
                    <a:pt x="6841" y="3608"/>
                    <a:pt x="6860" y="2962"/>
                    <a:pt x="6841" y="2326"/>
                  </a:cubicBezTo>
                  <a:cubicBezTo>
                    <a:pt x="6823" y="1821"/>
                    <a:pt x="6832" y="1334"/>
                    <a:pt x="6841" y="838"/>
                  </a:cubicBezTo>
                  <a:cubicBezTo>
                    <a:pt x="6841" y="632"/>
                    <a:pt x="6832" y="426"/>
                    <a:pt x="6832" y="220"/>
                  </a:cubicBezTo>
                  <a:cubicBezTo>
                    <a:pt x="6832" y="192"/>
                    <a:pt x="6823" y="183"/>
                    <a:pt x="6813" y="164"/>
                  </a:cubicBezTo>
                  <a:cubicBezTo>
                    <a:pt x="6795" y="127"/>
                    <a:pt x="6766" y="99"/>
                    <a:pt x="6701" y="89"/>
                  </a:cubicBezTo>
                  <a:cubicBezTo>
                    <a:pt x="6439" y="52"/>
                    <a:pt x="6139" y="71"/>
                    <a:pt x="5859" y="52"/>
                  </a:cubicBezTo>
                  <a:cubicBezTo>
                    <a:pt x="5597" y="52"/>
                    <a:pt x="5335" y="43"/>
                    <a:pt x="5063" y="43"/>
                  </a:cubicBezTo>
                  <a:cubicBezTo>
                    <a:pt x="4502" y="33"/>
                    <a:pt x="3940" y="24"/>
                    <a:pt x="3379" y="24"/>
                  </a:cubicBezTo>
                  <a:cubicBezTo>
                    <a:pt x="2827" y="5"/>
                    <a:pt x="2284" y="5"/>
                    <a:pt x="1732" y="5"/>
                  </a:cubicBezTo>
                  <a:cubicBezTo>
                    <a:pt x="1451" y="5"/>
                    <a:pt x="1171" y="1"/>
                    <a:pt x="890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32"/>
            <p:cNvGrpSpPr/>
            <p:nvPr/>
          </p:nvGrpSpPr>
          <p:grpSpPr>
            <a:xfrm>
              <a:off x="5667319" y="2693336"/>
              <a:ext cx="1111119" cy="648496"/>
              <a:chOff x="1226116" y="2447353"/>
              <a:chExt cx="2380289" cy="1389238"/>
            </a:xfrm>
          </p:grpSpPr>
          <p:sp>
            <p:nvSpPr>
              <p:cNvPr id="339" name="Google Shape;339;p32"/>
              <p:cNvSpPr/>
              <p:nvPr/>
            </p:nvSpPr>
            <p:spPr>
              <a:xfrm>
                <a:off x="1426944" y="2447353"/>
                <a:ext cx="2033732" cy="1262878"/>
              </a:xfrm>
              <a:custGeom>
                <a:avLst/>
                <a:gdLst/>
                <a:ahLst/>
                <a:cxnLst/>
                <a:rect l="l" t="t" r="r" b="b"/>
                <a:pathLst>
                  <a:path w="31079" h="19299" extrusionOk="0">
                    <a:moveTo>
                      <a:pt x="30395" y="1"/>
                    </a:moveTo>
                    <a:cubicBezTo>
                      <a:pt x="26568" y="20"/>
                      <a:pt x="22740" y="48"/>
                      <a:pt x="18904" y="66"/>
                    </a:cubicBezTo>
                    <a:cubicBezTo>
                      <a:pt x="17912" y="66"/>
                      <a:pt x="16920" y="76"/>
                      <a:pt x="15928" y="76"/>
                    </a:cubicBezTo>
                    <a:cubicBezTo>
                      <a:pt x="12997" y="94"/>
                      <a:pt x="10021" y="100"/>
                      <a:pt x="7062" y="100"/>
                    </a:cubicBezTo>
                    <a:cubicBezTo>
                      <a:pt x="5354" y="100"/>
                      <a:pt x="3651" y="98"/>
                      <a:pt x="1966" y="94"/>
                    </a:cubicBezTo>
                    <a:cubicBezTo>
                      <a:pt x="1761" y="94"/>
                      <a:pt x="1611" y="76"/>
                      <a:pt x="1466" y="76"/>
                    </a:cubicBezTo>
                    <a:cubicBezTo>
                      <a:pt x="1379" y="76"/>
                      <a:pt x="1293" y="83"/>
                      <a:pt x="1199" y="104"/>
                    </a:cubicBezTo>
                    <a:cubicBezTo>
                      <a:pt x="974" y="151"/>
                      <a:pt x="740" y="207"/>
                      <a:pt x="553" y="338"/>
                    </a:cubicBezTo>
                    <a:cubicBezTo>
                      <a:pt x="188" y="609"/>
                      <a:pt x="1" y="1236"/>
                      <a:pt x="20" y="1695"/>
                    </a:cubicBezTo>
                    <a:cubicBezTo>
                      <a:pt x="207" y="7497"/>
                      <a:pt x="226" y="13308"/>
                      <a:pt x="85" y="19110"/>
                    </a:cubicBezTo>
                    <a:cubicBezTo>
                      <a:pt x="658" y="19257"/>
                      <a:pt x="1241" y="19298"/>
                      <a:pt x="1830" y="19298"/>
                    </a:cubicBezTo>
                    <a:cubicBezTo>
                      <a:pt x="2551" y="19298"/>
                      <a:pt x="3280" y="19236"/>
                      <a:pt x="4006" y="19231"/>
                    </a:cubicBezTo>
                    <a:cubicBezTo>
                      <a:pt x="5076" y="19222"/>
                      <a:pt x="6144" y="19219"/>
                      <a:pt x="7209" y="19219"/>
                    </a:cubicBezTo>
                    <a:cubicBezTo>
                      <a:pt x="11186" y="19219"/>
                      <a:pt x="15128" y="19268"/>
                      <a:pt x="19060" y="19268"/>
                    </a:cubicBezTo>
                    <a:cubicBezTo>
                      <a:pt x="22984" y="19268"/>
                      <a:pt x="26897" y="19219"/>
                      <a:pt x="30826" y="19025"/>
                    </a:cubicBezTo>
                    <a:cubicBezTo>
                      <a:pt x="31013" y="13298"/>
                      <a:pt x="31078" y="7599"/>
                      <a:pt x="31050" y="1741"/>
                    </a:cubicBezTo>
                    <a:cubicBezTo>
                      <a:pt x="31050" y="1414"/>
                      <a:pt x="31013" y="1086"/>
                      <a:pt x="30957" y="759"/>
                    </a:cubicBezTo>
                    <a:cubicBezTo>
                      <a:pt x="30900" y="431"/>
                      <a:pt x="30723" y="1"/>
                      <a:pt x="303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1226116" y="3692302"/>
                <a:ext cx="2380289" cy="144290"/>
              </a:xfrm>
              <a:custGeom>
                <a:avLst/>
                <a:gdLst/>
                <a:ahLst/>
                <a:cxnLst/>
                <a:rect l="l" t="t" r="r" b="b"/>
                <a:pathLst>
                  <a:path w="36375" h="2205" extrusionOk="0">
                    <a:moveTo>
                      <a:pt x="440" y="0"/>
                    </a:moveTo>
                    <a:cubicBezTo>
                      <a:pt x="235" y="0"/>
                      <a:pt x="10" y="103"/>
                      <a:pt x="10" y="272"/>
                    </a:cubicBezTo>
                    <a:cubicBezTo>
                      <a:pt x="10" y="824"/>
                      <a:pt x="10" y="1329"/>
                      <a:pt x="1" y="1947"/>
                    </a:cubicBezTo>
                    <a:cubicBezTo>
                      <a:pt x="1" y="2059"/>
                      <a:pt x="85" y="2181"/>
                      <a:pt x="197" y="2181"/>
                    </a:cubicBezTo>
                    <a:cubicBezTo>
                      <a:pt x="925" y="2198"/>
                      <a:pt x="1910" y="2204"/>
                      <a:pt x="2982" y="2204"/>
                    </a:cubicBezTo>
                    <a:cubicBezTo>
                      <a:pt x="5791" y="2204"/>
                      <a:pt x="9193" y="2161"/>
                      <a:pt x="10095" y="2161"/>
                    </a:cubicBezTo>
                    <a:cubicBezTo>
                      <a:pt x="10159" y="2161"/>
                      <a:pt x="10210" y="2162"/>
                      <a:pt x="10247" y="2162"/>
                    </a:cubicBezTo>
                    <a:cubicBezTo>
                      <a:pt x="10416" y="2163"/>
                      <a:pt x="10608" y="2164"/>
                      <a:pt x="10817" y="2164"/>
                    </a:cubicBezTo>
                    <a:cubicBezTo>
                      <a:pt x="12253" y="2164"/>
                      <a:pt x="14521" y="2142"/>
                      <a:pt x="15957" y="2142"/>
                    </a:cubicBezTo>
                    <a:cubicBezTo>
                      <a:pt x="16166" y="2142"/>
                      <a:pt x="16358" y="2142"/>
                      <a:pt x="16526" y="2143"/>
                    </a:cubicBezTo>
                    <a:cubicBezTo>
                      <a:pt x="18296" y="2095"/>
                      <a:pt x="24093" y="2067"/>
                      <a:pt x="27358" y="2067"/>
                    </a:cubicBezTo>
                    <a:cubicBezTo>
                      <a:pt x="28513" y="2067"/>
                      <a:pt x="29351" y="2070"/>
                      <a:pt x="29581" y="2078"/>
                    </a:cubicBezTo>
                    <a:cubicBezTo>
                      <a:pt x="31170" y="2112"/>
                      <a:pt x="32243" y="2138"/>
                      <a:pt x="33418" y="2138"/>
                    </a:cubicBezTo>
                    <a:cubicBezTo>
                      <a:pt x="34201" y="2138"/>
                      <a:pt x="35029" y="2126"/>
                      <a:pt x="36084" y="2097"/>
                    </a:cubicBezTo>
                    <a:cubicBezTo>
                      <a:pt x="36108" y="2100"/>
                      <a:pt x="36134" y="2103"/>
                      <a:pt x="36161" y="2103"/>
                    </a:cubicBezTo>
                    <a:cubicBezTo>
                      <a:pt x="36199" y="2103"/>
                      <a:pt x="36239" y="2098"/>
                      <a:pt x="36271" y="2087"/>
                    </a:cubicBezTo>
                    <a:cubicBezTo>
                      <a:pt x="36328" y="2059"/>
                      <a:pt x="36374" y="2003"/>
                      <a:pt x="36365" y="1928"/>
                    </a:cubicBezTo>
                    <a:cubicBezTo>
                      <a:pt x="36328" y="1423"/>
                      <a:pt x="36356" y="871"/>
                      <a:pt x="36346" y="337"/>
                    </a:cubicBezTo>
                    <a:cubicBezTo>
                      <a:pt x="36346" y="262"/>
                      <a:pt x="36356" y="178"/>
                      <a:pt x="36309" y="103"/>
                    </a:cubicBezTo>
                    <a:cubicBezTo>
                      <a:pt x="36262" y="38"/>
                      <a:pt x="36159" y="0"/>
                      <a:pt x="36066" y="0"/>
                    </a:cubicBezTo>
                    <a:cubicBezTo>
                      <a:pt x="28161" y="0"/>
                      <a:pt x="20723" y="59"/>
                      <a:pt x="12802" y="59"/>
                    </a:cubicBezTo>
                    <a:cubicBezTo>
                      <a:pt x="8842" y="59"/>
                      <a:pt x="4761" y="44"/>
                      <a:pt x="44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2185037" y="3694134"/>
                <a:ext cx="609354" cy="40244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615" extrusionOk="0">
                    <a:moveTo>
                      <a:pt x="9284" y="0"/>
                    </a:moveTo>
                    <a:cubicBezTo>
                      <a:pt x="6224" y="10"/>
                      <a:pt x="3145" y="19"/>
                      <a:pt x="10" y="19"/>
                    </a:cubicBezTo>
                    <a:cubicBezTo>
                      <a:pt x="1" y="103"/>
                      <a:pt x="10" y="197"/>
                      <a:pt x="38" y="281"/>
                    </a:cubicBezTo>
                    <a:cubicBezTo>
                      <a:pt x="85" y="468"/>
                      <a:pt x="319" y="524"/>
                      <a:pt x="506" y="534"/>
                    </a:cubicBezTo>
                    <a:cubicBezTo>
                      <a:pt x="714" y="546"/>
                      <a:pt x="3390" y="614"/>
                      <a:pt x="5812" y="614"/>
                    </a:cubicBezTo>
                    <a:cubicBezTo>
                      <a:pt x="6985" y="614"/>
                      <a:pt x="8099" y="598"/>
                      <a:pt x="8844" y="553"/>
                    </a:cubicBezTo>
                    <a:cubicBezTo>
                      <a:pt x="8891" y="553"/>
                      <a:pt x="9246" y="506"/>
                      <a:pt x="9274" y="468"/>
                    </a:cubicBezTo>
                    <a:cubicBezTo>
                      <a:pt x="9312" y="431"/>
                      <a:pt x="9312" y="384"/>
                      <a:pt x="9303" y="337"/>
                    </a:cubicBezTo>
                    <a:cubicBezTo>
                      <a:pt x="9303" y="225"/>
                      <a:pt x="9284" y="113"/>
                      <a:pt x="92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1479621" y="2510370"/>
                <a:ext cx="1922881" cy="1126899"/>
              </a:xfrm>
              <a:custGeom>
                <a:avLst/>
                <a:gdLst/>
                <a:ahLst/>
                <a:cxnLst/>
                <a:rect l="l" t="t" r="r" b="b"/>
                <a:pathLst>
                  <a:path w="29385" h="17221" extrusionOk="0">
                    <a:moveTo>
                      <a:pt x="18978" y="1"/>
                    </a:moveTo>
                    <a:cubicBezTo>
                      <a:pt x="12683" y="1"/>
                      <a:pt x="6346" y="66"/>
                      <a:pt x="66" y="189"/>
                    </a:cubicBezTo>
                    <a:cubicBezTo>
                      <a:pt x="160" y="5869"/>
                      <a:pt x="141" y="11549"/>
                      <a:pt x="1" y="17220"/>
                    </a:cubicBezTo>
                    <a:cubicBezTo>
                      <a:pt x="4156" y="17176"/>
                      <a:pt x="8364" y="17159"/>
                      <a:pt x="12580" y="17159"/>
                    </a:cubicBezTo>
                    <a:cubicBezTo>
                      <a:pt x="18153" y="17159"/>
                      <a:pt x="23741" y="17188"/>
                      <a:pt x="29244" y="17220"/>
                    </a:cubicBezTo>
                    <a:cubicBezTo>
                      <a:pt x="29384" y="11549"/>
                      <a:pt x="29319" y="77"/>
                      <a:pt x="29319" y="20"/>
                    </a:cubicBezTo>
                    <a:cubicBezTo>
                      <a:pt x="27316" y="20"/>
                      <a:pt x="25314" y="2"/>
                      <a:pt x="23311" y="2"/>
                    </a:cubicBezTo>
                    <a:lnTo>
                      <a:pt x="20242" y="2"/>
                    </a:lnTo>
                    <a:cubicBezTo>
                      <a:pt x="19821" y="1"/>
                      <a:pt x="19399" y="1"/>
                      <a:pt x="189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32"/>
              <p:cNvGrpSpPr/>
              <p:nvPr/>
            </p:nvGrpSpPr>
            <p:grpSpPr>
              <a:xfrm>
                <a:off x="1954202" y="2643797"/>
                <a:ext cx="1027565" cy="879611"/>
                <a:chOff x="1954202" y="2643797"/>
                <a:chExt cx="1027565" cy="879611"/>
              </a:xfrm>
            </p:grpSpPr>
            <p:sp>
              <p:nvSpPr>
                <p:cNvPr id="344" name="Google Shape;344;p32"/>
                <p:cNvSpPr/>
                <p:nvPr/>
              </p:nvSpPr>
              <p:spPr>
                <a:xfrm>
                  <a:off x="1954202" y="2643797"/>
                  <a:ext cx="1027565" cy="8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3" h="13442" extrusionOk="0">
                      <a:moveTo>
                        <a:pt x="13493" y="0"/>
                      </a:moveTo>
                      <a:cubicBezTo>
                        <a:pt x="11765" y="0"/>
                        <a:pt x="9415" y="24"/>
                        <a:pt x="8250" y="24"/>
                      </a:cubicBezTo>
                      <a:cubicBezTo>
                        <a:pt x="8041" y="24"/>
                        <a:pt x="7871" y="23"/>
                        <a:pt x="7749" y="21"/>
                      </a:cubicBezTo>
                      <a:cubicBezTo>
                        <a:pt x="7608" y="20"/>
                        <a:pt x="7406" y="20"/>
                        <a:pt x="7157" y="20"/>
                      </a:cubicBezTo>
                      <a:cubicBezTo>
                        <a:pt x="5165" y="20"/>
                        <a:pt x="194" y="50"/>
                        <a:pt x="169" y="50"/>
                      </a:cubicBezTo>
                      <a:cubicBezTo>
                        <a:pt x="0" y="50"/>
                        <a:pt x="28" y="349"/>
                        <a:pt x="28" y="349"/>
                      </a:cubicBezTo>
                      <a:cubicBezTo>
                        <a:pt x="28" y="396"/>
                        <a:pt x="10" y="9052"/>
                        <a:pt x="28" y="13394"/>
                      </a:cubicBezTo>
                      <a:cubicBezTo>
                        <a:pt x="49" y="13436"/>
                        <a:pt x="1565" y="13441"/>
                        <a:pt x="2843" y="13441"/>
                      </a:cubicBezTo>
                      <a:cubicBezTo>
                        <a:pt x="3269" y="13441"/>
                        <a:pt x="3669" y="13441"/>
                        <a:pt x="3977" y="13441"/>
                      </a:cubicBezTo>
                      <a:cubicBezTo>
                        <a:pt x="5269" y="13441"/>
                        <a:pt x="6551" y="13431"/>
                        <a:pt x="7851" y="13431"/>
                      </a:cubicBezTo>
                      <a:cubicBezTo>
                        <a:pt x="8357" y="13431"/>
                        <a:pt x="9579" y="13437"/>
                        <a:pt x="10904" y="13437"/>
                      </a:cubicBezTo>
                      <a:cubicBezTo>
                        <a:pt x="12892" y="13437"/>
                        <a:pt x="15111" y="13424"/>
                        <a:pt x="15487" y="13356"/>
                      </a:cubicBezTo>
                      <a:cubicBezTo>
                        <a:pt x="15515" y="13356"/>
                        <a:pt x="15525" y="13347"/>
                        <a:pt x="15534" y="13347"/>
                      </a:cubicBezTo>
                      <a:cubicBezTo>
                        <a:pt x="15590" y="13338"/>
                        <a:pt x="15637" y="13310"/>
                        <a:pt x="15675" y="13291"/>
                      </a:cubicBezTo>
                      <a:cubicBezTo>
                        <a:pt x="15703" y="11251"/>
                        <a:pt x="15703" y="9211"/>
                        <a:pt x="15684" y="7190"/>
                      </a:cubicBezTo>
                      <a:cubicBezTo>
                        <a:pt x="15656" y="5636"/>
                        <a:pt x="15665" y="4092"/>
                        <a:pt x="15684" y="2548"/>
                      </a:cubicBezTo>
                      <a:cubicBezTo>
                        <a:pt x="15675" y="1893"/>
                        <a:pt x="15665" y="1257"/>
                        <a:pt x="15656" y="602"/>
                      </a:cubicBezTo>
                      <a:cubicBezTo>
                        <a:pt x="15656" y="527"/>
                        <a:pt x="15628" y="96"/>
                        <a:pt x="15590" y="50"/>
                      </a:cubicBezTo>
                      <a:cubicBezTo>
                        <a:pt x="15580" y="12"/>
                        <a:pt x="14684" y="0"/>
                        <a:pt x="13493" y="0"/>
                      </a:cubicBezTo>
                      <a:close/>
                    </a:path>
                  </a:pathLst>
                </a:custGeom>
                <a:solidFill>
                  <a:srgbClr val="4C59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32"/>
                <p:cNvSpPr/>
                <p:nvPr/>
              </p:nvSpPr>
              <p:spPr>
                <a:xfrm>
                  <a:off x="1954202" y="2643797"/>
                  <a:ext cx="1025144" cy="82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6" h="1267" extrusionOk="0">
                      <a:moveTo>
                        <a:pt x="13493" y="0"/>
                      </a:moveTo>
                      <a:cubicBezTo>
                        <a:pt x="11765" y="0"/>
                        <a:pt x="9415" y="24"/>
                        <a:pt x="8250" y="24"/>
                      </a:cubicBezTo>
                      <a:cubicBezTo>
                        <a:pt x="8041" y="24"/>
                        <a:pt x="7871" y="23"/>
                        <a:pt x="7749" y="21"/>
                      </a:cubicBezTo>
                      <a:cubicBezTo>
                        <a:pt x="7608" y="20"/>
                        <a:pt x="7406" y="20"/>
                        <a:pt x="7157" y="20"/>
                      </a:cubicBezTo>
                      <a:cubicBezTo>
                        <a:pt x="5165" y="20"/>
                        <a:pt x="194" y="50"/>
                        <a:pt x="169" y="50"/>
                      </a:cubicBezTo>
                      <a:cubicBezTo>
                        <a:pt x="0" y="50"/>
                        <a:pt x="28" y="349"/>
                        <a:pt x="28" y="349"/>
                      </a:cubicBezTo>
                      <a:lnTo>
                        <a:pt x="28" y="1257"/>
                      </a:lnTo>
                      <a:cubicBezTo>
                        <a:pt x="1011" y="1266"/>
                        <a:pt x="2649" y="1266"/>
                        <a:pt x="3556" y="1266"/>
                      </a:cubicBezTo>
                      <a:cubicBezTo>
                        <a:pt x="4988" y="1266"/>
                        <a:pt x="6410" y="1257"/>
                        <a:pt x="7842" y="1257"/>
                      </a:cubicBezTo>
                      <a:cubicBezTo>
                        <a:pt x="8370" y="1257"/>
                        <a:pt x="9618" y="1260"/>
                        <a:pt x="10999" y="1260"/>
                      </a:cubicBezTo>
                      <a:cubicBezTo>
                        <a:pt x="12726" y="1260"/>
                        <a:pt x="14662" y="1255"/>
                        <a:pt x="15665" y="1229"/>
                      </a:cubicBezTo>
                      <a:cubicBezTo>
                        <a:pt x="15665" y="1023"/>
                        <a:pt x="15656" y="808"/>
                        <a:pt x="15656" y="602"/>
                      </a:cubicBezTo>
                      <a:cubicBezTo>
                        <a:pt x="15656" y="527"/>
                        <a:pt x="15628" y="96"/>
                        <a:pt x="15590" y="50"/>
                      </a:cubicBezTo>
                      <a:cubicBezTo>
                        <a:pt x="15580" y="12"/>
                        <a:pt x="14684" y="0"/>
                        <a:pt x="134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32"/>
                <p:cNvSpPr/>
                <p:nvPr/>
              </p:nvSpPr>
              <p:spPr>
                <a:xfrm>
                  <a:off x="2908869" y="2665391"/>
                  <a:ext cx="45937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671" extrusionOk="0">
                      <a:moveTo>
                        <a:pt x="318" y="0"/>
                      </a:moveTo>
                      <a:cubicBezTo>
                        <a:pt x="290" y="0"/>
                        <a:pt x="271" y="0"/>
                        <a:pt x="243" y="10"/>
                      </a:cubicBezTo>
                      <a:cubicBezTo>
                        <a:pt x="197" y="19"/>
                        <a:pt x="178" y="38"/>
                        <a:pt x="140" y="56"/>
                      </a:cubicBezTo>
                      <a:lnTo>
                        <a:pt x="94" y="103"/>
                      </a:lnTo>
                      <a:cubicBezTo>
                        <a:pt x="66" y="113"/>
                        <a:pt x="47" y="159"/>
                        <a:pt x="37" y="187"/>
                      </a:cubicBezTo>
                      <a:cubicBezTo>
                        <a:pt x="0" y="281"/>
                        <a:pt x="9" y="384"/>
                        <a:pt x="56" y="478"/>
                      </a:cubicBezTo>
                      <a:cubicBezTo>
                        <a:pt x="84" y="524"/>
                        <a:pt x="112" y="571"/>
                        <a:pt x="159" y="618"/>
                      </a:cubicBezTo>
                      <a:cubicBezTo>
                        <a:pt x="217" y="653"/>
                        <a:pt x="282" y="671"/>
                        <a:pt x="345" y="671"/>
                      </a:cubicBezTo>
                      <a:cubicBezTo>
                        <a:pt x="467" y="671"/>
                        <a:pt x="584" y="607"/>
                        <a:pt x="646" y="478"/>
                      </a:cubicBezTo>
                      <a:cubicBezTo>
                        <a:pt x="702" y="337"/>
                        <a:pt x="674" y="197"/>
                        <a:pt x="580" y="103"/>
                      </a:cubicBezTo>
                      <a:cubicBezTo>
                        <a:pt x="533" y="47"/>
                        <a:pt x="468" y="10"/>
                        <a:pt x="393" y="0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32"/>
                <p:cNvSpPr/>
                <p:nvPr/>
              </p:nvSpPr>
              <p:spPr>
                <a:xfrm>
                  <a:off x="2844544" y="2665391"/>
                  <a:ext cx="46003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671" extrusionOk="0">
                      <a:moveTo>
                        <a:pt x="309" y="0"/>
                      </a:moveTo>
                      <a:cubicBezTo>
                        <a:pt x="291" y="0"/>
                        <a:pt x="263" y="0"/>
                        <a:pt x="244" y="10"/>
                      </a:cubicBezTo>
                      <a:cubicBezTo>
                        <a:pt x="197" y="19"/>
                        <a:pt x="178" y="38"/>
                        <a:pt x="141" y="56"/>
                      </a:cubicBezTo>
                      <a:lnTo>
                        <a:pt x="94" y="103"/>
                      </a:lnTo>
                      <a:cubicBezTo>
                        <a:pt x="66" y="113"/>
                        <a:pt x="47" y="159"/>
                        <a:pt x="38" y="187"/>
                      </a:cubicBezTo>
                      <a:cubicBezTo>
                        <a:pt x="0" y="281"/>
                        <a:pt x="10" y="384"/>
                        <a:pt x="57" y="478"/>
                      </a:cubicBezTo>
                      <a:cubicBezTo>
                        <a:pt x="75" y="524"/>
                        <a:pt x="113" y="571"/>
                        <a:pt x="160" y="618"/>
                      </a:cubicBezTo>
                      <a:cubicBezTo>
                        <a:pt x="217" y="653"/>
                        <a:pt x="281" y="671"/>
                        <a:pt x="343" y="671"/>
                      </a:cubicBezTo>
                      <a:cubicBezTo>
                        <a:pt x="463" y="671"/>
                        <a:pt x="579" y="607"/>
                        <a:pt x="646" y="478"/>
                      </a:cubicBezTo>
                      <a:cubicBezTo>
                        <a:pt x="702" y="337"/>
                        <a:pt x="674" y="197"/>
                        <a:pt x="581" y="103"/>
                      </a:cubicBezTo>
                      <a:cubicBezTo>
                        <a:pt x="534" y="47"/>
                        <a:pt x="468" y="10"/>
                        <a:pt x="3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32"/>
                <p:cNvSpPr/>
                <p:nvPr/>
              </p:nvSpPr>
              <p:spPr>
                <a:xfrm>
                  <a:off x="2780219" y="2665391"/>
                  <a:ext cx="46003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671" extrusionOk="0">
                      <a:moveTo>
                        <a:pt x="319" y="0"/>
                      </a:moveTo>
                      <a:cubicBezTo>
                        <a:pt x="291" y="0"/>
                        <a:pt x="263" y="0"/>
                        <a:pt x="244" y="10"/>
                      </a:cubicBezTo>
                      <a:cubicBezTo>
                        <a:pt x="197" y="19"/>
                        <a:pt x="179" y="38"/>
                        <a:pt x="141" y="56"/>
                      </a:cubicBezTo>
                      <a:lnTo>
                        <a:pt x="95" y="103"/>
                      </a:lnTo>
                      <a:cubicBezTo>
                        <a:pt x="66" y="113"/>
                        <a:pt x="48" y="159"/>
                        <a:pt x="38" y="187"/>
                      </a:cubicBezTo>
                      <a:cubicBezTo>
                        <a:pt x="1" y="281"/>
                        <a:pt x="10" y="384"/>
                        <a:pt x="57" y="478"/>
                      </a:cubicBezTo>
                      <a:cubicBezTo>
                        <a:pt x="85" y="524"/>
                        <a:pt x="113" y="571"/>
                        <a:pt x="160" y="618"/>
                      </a:cubicBezTo>
                      <a:cubicBezTo>
                        <a:pt x="218" y="653"/>
                        <a:pt x="282" y="671"/>
                        <a:pt x="346" y="671"/>
                      </a:cubicBezTo>
                      <a:cubicBezTo>
                        <a:pt x="467" y="671"/>
                        <a:pt x="585" y="607"/>
                        <a:pt x="647" y="478"/>
                      </a:cubicBezTo>
                      <a:cubicBezTo>
                        <a:pt x="703" y="337"/>
                        <a:pt x="675" y="197"/>
                        <a:pt x="581" y="103"/>
                      </a:cubicBezTo>
                      <a:cubicBezTo>
                        <a:pt x="534" y="47"/>
                        <a:pt x="469" y="10"/>
                        <a:pt x="3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32"/>
                <p:cNvSpPr/>
                <p:nvPr/>
              </p:nvSpPr>
              <p:spPr>
                <a:xfrm>
                  <a:off x="2014797" y="2773756"/>
                  <a:ext cx="557920" cy="36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6" h="557" extrusionOk="0">
                      <a:moveTo>
                        <a:pt x="8488" y="1"/>
                      </a:moveTo>
                      <a:cubicBezTo>
                        <a:pt x="7837" y="17"/>
                        <a:pt x="6677" y="21"/>
                        <a:pt x="5714" y="21"/>
                      </a:cubicBezTo>
                      <a:cubicBezTo>
                        <a:pt x="5071" y="21"/>
                        <a:pt x="4517" y="19"/>
                        <a:pt x="4258" y="19"/>
                      </a:cubicBezTo>
                      <a:cubicBezTo>
                        <a:pt x="3728" y="19"/>
                        <a:pt x="3198" y="24"/>
                        <a:pt x="2668" y="24"/>
                      </a:cubicBezTo>
                      <a:cubicBezTo>
                        <a:pt x="2403" y="24"/>
                        <a:pt x="2137" y="22"/>
                        <a:pt x="1872" y="19"/>
                      </a:cubicBezTo>
                      <a:lnTo>
                        <a:pt x="19" y="19"/>
                      </a:lnTo>
                      <a:cubicBezTo>
                        <a:pt x="1" y="66"/>
                        <a:pt x="1" y="132"/>
                        <a:pt x="1" y="132"/>
                      </a:cubicBezTo>
                      <a:lnTo>
                        <a:pt x="1" y="553"/>
                      </a:lnTo>
                      <a:cubicBezTo>
                        <a:pt x="178" y="556"/>
                        <a:pt x="396" y="557"/>
                        <a:pt x="625" y="557"/>
                      </a:cubicBezTo>
                      <a:cubicBezTo>
                        <a:pt x="1084" y="557"/>
                        <a:pt x="1591" y="553"/>
                        <a:pt x="1928" y="553"/>
                      </a:cubicBezTo>
                      <a:lnTo>
                        <a:pt x="4258" y="553"/>
                      </a:lnTo>
                      <a:cubicBezTo>
                        <a:pt x="4586" y="553"/>
                        <a:pt x="5407" y="555"/>
                        <a:pt x="6269" y="555"/>
                      </a:cubicBezTo>
                      <a:cubicBezTo>
                        <a:pt x="7131" y="555"/>
                        <a:pt x="8034" y="553"/>
                        <a:pt x="8526" y="543"/>
                      </a:cubicBezTo>
                      <a:cubicBezTo>
                        <a:pt x="8526" y="450"/>
                        <a:pt x="8526" y="347"/>
                        <a:pt x="8516" y="253"/>
                      </a:cubicBezTo>
                      <a:cubicBezTo>
                        <a:pt x="8516" y="216"/>
                        <a:pt x="8507" y="66"/>
                        <a:pt x="8488" y="1"/>
                      </a:cubicBezTo>
                      <a:close/>
                    </a:path>
                  </a:pathLst>
                </a:custGeom>
                <a:solidFill>
                  <a:srgbClr val="D66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32"/>
                <p:cNvSpPr/>
                <p:nvPr/>
              </p:nvSpPr>
              <p:spPr>
                <a:xfrm>
                  <a:off x="2120151" y="2854571"/>
                  <a:ext cx="18990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387" extrusionOk="0">
                      <a:moveTo>
                        <a:pt x="2892" y="1"/>
                      </a:moveTo>
                      <a:cubicBezTo>
                        <a:pt x="2517" y="10"/>
                        <a:pt x="1666" y="10"/>
                        <a:pt x="1451" y="10"/>
                      </a:cubicBezTo>
                      <a:lnTo>
                        <a:pt x="19" y="10"/>
                      </a:lnTo>
                      <a:cubicBezTo>
                        <a:pt x="0" y="48"/>
                        <a:pt x="0" y="94"/>
                        <a:pt x="0" y="94"/>
                      </a:cubicBezTo>
                      <a:lnTo>
                        <a:pt x="0" y="385"/>
                      </a:lnTo>
                      <a:lnTo>
                        <a:pt x="1451" y="385"/>
                      </a:lnTo>
                      <a:cubicBezTo>
                        <a:pt x="1563" y="385"/>
                        <a:pt x="1844" y="387"/>
                        <a:pt x="2137" y="387"/>
                      </a:cubicBezTo>
                      <a:cubicBezTo>
                        <a:pt x="2431" y="387"/>
                        <a:pt x="2737" y="385"/>
                        <a:pt x="2901" y="375"/>
                      </a:cubicBezTo>
                      <a:lnTo>
                        <a:pt x="2901" y="160"/>
                      </a:lnTo>
                      <a:cubicBezTo>
                        <a:pt x="2901" y="141"/>
                        <a:pt x="2901" y="29"/>
                        <a:pt x="2892" y="1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32"/>
                <p:cNvSpPr/>
                <p:nvPr/>
              </p:nvSpPr>
              <p:spPr>
                <a:xfrm>
                  <a:off x="2241996" y="2911567"/>
                  <a:ext cx="459960" cy="25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95" extrusionOk="0">
                      <a:moveTo>
                        <a:pt x="7000" y="0"/>
                      </a:moveTo>
                      <a:cubicBezTo>
                        <a:pt x="6111" y="19"/>
                        <a:pt x="4034" y="19"/>
                        <a:pt x="3510" y="19"/>
                      </a:cubicBezTo>
                      <a:lnTo>
                        <a:pt x="28" y="19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93"/>
                      </a:lnTo>
                      <a:lnTo>
                        <a:pt x="3519" y="393"/>
                      </a:lnTo>
                      <a:cubicBezTo>
                        <a:pt x="3736" y="393"/>
                        <a:pt x="4214" y="395"/>
                        <a:pt x="4760" y="395"/>
                      </a:cubicBezTo>
                      <a:cubicBezTo>
                        <a:pt x="5578" y="395"/>
                        <a:pt x="6551" y="391"/>
                        <a:pt x="7028" y="374"/>
                      </a:cubicBezTo>
                      <a:lnTo>
                        <a:pt x="7028" y="169"/>
                      </a:lnTo>
                      <a:cubicBezTo>
                        <a:pt x="7019" y="159"/>
                        <a:pt x="7009" y="47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32"/>
                <p:cNvSpPr/>
                <p:nvPr/>
              </p:nvSpPr>
              <p:spPr>
                <a:xfrm>
                  <a:off x="2241996" y="2957439"/>
                  <a:ext cx="270126" cy="2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396" extrusionOk="0">
                      <a:moveTo>
                        <a:pt x="4118" y="1"/>
                      </a:moveTo>
                      <a:cubicBezTo>
                        <a:pt x="3594" y="20"/>
                        <a:pt x="2377" y="20"/>
                        <a:pt x="2068" y="20"/>
                      </a:cubicBezTo>
                      <a:lnTo>
                        <a:pt x="10" y="20"/>
                      </a:lnTo>
                      <a:cubicBezTo>
                        <a:pt x="0" y="48"/>
                        <a:pt x="0" y="95"/>
                        <a:pt x="0" y="95"/>
                      </a:cubicBezTo>
                      <a:lnTo>
                        <a:pt x="0" y="394"/>
                      </a:lnTo>
                      <a:lnTo>
                        <a:pt x="2059" y="394"/>
                      </a:lnTo>
                      <a:cubicBezTo>
                        <a:pt x="2186" y="394"/>
                        <a:pt x="2466" y="396"/>
                        <a:pt x="2786" y="396"/>
                      </a:cubicBezTo>
                      <a:cubicBezTo>
                        <a:pt x="3267" y="396"/>
                        <a:pt x="3837" y="392"/>
                        <a:pt x="4118" y="375"/>
                      </a:cubicBezTo>
                      <a:lnTo>
                        <a:pt x="4118" y="169"/>
                      </a:lnTo>
                      <a:cubicBezTo>
                        <a:pt x="4127" y="160"/>
                        <a:pt x="4127" y="48"/>
                        <a:pt x="4118" y="1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32"/>
                <p:cNvSpPr/>
                <p:nvPr/>
              </p:nvSpPr>
              <p:spPr>
                <a:xfrm>
                  <a:off x="2241407" y="3003376"/>
                  <a:ext cx="383398" cy="2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9" h="396" extrusionOk="0">
                      <a:moveTo>
                        <a:pt x="5849" y="1"/>
                      </a:moveTo>
                      <a:cubicBezTo>
                        <a:pt x="5100" y="20"/>
                        <a:pt x="3378" y="20"/>
                        <a:pt x="2938" y="20"/>
                      </a:cubicBezTo>
                      <a:lnTo>
                        <a:pt x="19" y="20"/>
                      </a:lnTo>
                      <a:cubicBezTo>
                        <a:pt x="0" y="48"/>
                        <a:pt x="9" y="94"/>
                        <a:pt x="9" y="94"/>
                      </a:cubicBezTo>
                      <a:lnTo>
                        <a:pt x="9" y="394"/>
                      </a:lnTo>
                      <a:lnTo>
                        <a:pt x="2938" y="394"/>
                      </a:lnTo>
                      <a:cubicBezTo>
                        <a:pt x="3114" y="394"/>
                        <a:pt x="3510" y="395"/>
                        <a:pt x="3965" y="395"/>
                      </a:cubicBezTo>
                      <a:cubicBezTo>
                        <a:pt x="4646" y="395"/>
                        <a:pt x="5459" y="392"/>
                        <a:pt x="5858" y="375"/>
                      </a:cubicBezTo>
                      <a:lnTo>
                        <a:pt x="5858" y="169"/>
                      </a:lnTo>
                      <a:cubicBezTo>
                        <a:pt x="5858" y="160"/>
                        <a:pt x="5858" y="48"/>
                        <a:pt x="58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32"/>
                <p:cNvSpPr/>
                <p:nvPr/>
              </p:nvSpPr>
              <p:spPr>
                <a:xfrm>
                  <a:off x="2241996" y="3050556"/>
                  <a:ext cx="45996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87" extrusionOk="0">
                      <a:moveTo>
                        <a:pt x="7000" y="0"/>
                      </a:moveTo>
                      <a:cubicBezTo>
                        <a:pt x="6111" y="10"/>
                        <a:pt x="4034" y="10"/>
                        <a:pt x="3510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519" y="384"/>
                      </a:lnTo>
                      <a:cubicBezTo>
                        <a:pt x="3790" y="384"/>
                        <a:pt x="4469" y="386"/>
                        <a:pt x="5179" y="386"/>
                      </a:cubicBezTo>
                      <a:cubicBezTo>
                        <a:pt x="5889" y="386"/>
                        <a:pt x="6630" y="384"/>
                        <a:pt x="7028" y="375"/>
                      </a:cubicBezTo>
                      <a:lnTo>
                        <a:pt x="7028" y="159"/>
                      </a:lnTo>
                      <a:cubicBezTo>
                        <a:pt x="7019" y="141"/>
                        <a:pt x="7009" y="28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32"/>
                <p:cNvSpPr/>
                <p:nvPr/>
              </p:nvSpPr>
              <p:spPr>
                <a:xfrm>
                  <a:off x="2241407" y="3096493"/>
                  <a:ext cx="380912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387" extrusionOk="0">
                      <a:moveTo>
                        <a:pt x="5802" y="0"/>
                      </a:moveTo>
                      <a:cubicBezTo>
                        <a:pt x="5063" y="10"/>
                        <a:pt x="3360" y="10"/>
                        <a:pt x="2910" y="10"/>
                      </a:cubicBezTo>
                      <a:lnTo>
                        <a:pt x="19" y="10"/>
                      </a:lnTo>
                      <a:cubicBezTo>
                        <a:pt x="0" y="47"/>
                        <a:pt x="9" y="94"/>
                        <a:pt x="9" y="94"/>
                      </a:cubicBezTo>
                      <a:lnTo>
                        <a:pt x="9" y="384"/>
                      </a:lnTo>
                      <a:lnTo>
                        <a:pt x="2910" y="384"/>
                      </a:lnTo>
                      <a:cubicBezTo>
                        <a:pt x="3135" y="384"/>
                        <a:pt x="3696" y="386"/>
                        <a:pt x="4284" y="386"/>
                      </a:cubicBezTo>
                      <a:cubicBezTo>
                        <a:pt x="4871" y="386"/>
                        <a:pt x="5484" y="384"/>
                        <a:pt x="5811" y="375"/>
                      </a:cubicBezTo>
                      <a:lnTo>
                        <a:pt x="5811" y="159"/>
                      </a:lnTo>
                      <a:cubicBezTo>
                        <a:pt x="5821" y="141"/>
                        <a:pt x="5811" y="28"/>
                        <a:pt x="5802" y="0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32"/>
                <p:cNvSpPr/>
                <p:nvPr/>
              </p:nvSpPr>
              <p:spPr>
                <a:xfrm>
                  <a:off x="2120151" y="3188302"/>
                  <a:ext cx="18990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387" extrusionOk="0">
                      <a:moveTo>
                        <a:pt x="2892" y="1"/>
                      </a:moveTo>
                      <a:cubicBezTo>
                        <a:pt x="2517" y="10"/>
                        <a:pt x="1666" y="10"/>
                        <a:pt x="1451" y="10"/>
                      </a:cubicBezTo>
                      <a:lnTo>
                        <a:pt x="19" y="10"/>
                      </a:lnTo>
                      <a:cubicBezTo>
                        <a:pt x="0" y="48"/>
                        <a:pt x="0" y="94"/>
                        <a:pt x="0" y="94"/>
                      </a:cubicBezTo>
                      <a:lnTo>
                        <a:pt x="0" y="385"/>
                      </a:lnTo>
                      <a:lnTo>
                        <a:pt x="1451" y="385"/>
                      </a:lnTo>
                      <a:cubicBezTo>
                        <a:pt x="1563" y="385"/>
                        <a:pt x="1844" y="387"/>
                        <a:pt x="2137" y="387"/>
                      </a:cubicBezTo>
                      <a:cubicBezTo>
                        <a:pt x="2431" y="387"/>
                        <a:pt x="2737" y="385"/>
                        <a:pt x="2901" y="375"/>
                      </a:cubicBezTo>
                      <a:lnTo>
                        <a:pt x="2901" y="160"/>
                      </a:lnTo>
                      <a:cubicBezTo>
                        <a:pt x="2901" y="151"/>
                        <a:pt x="2901" y="48"/>
                        <a:pt x="2892" y="1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32"/>
                <p:cNvSpPr/>
                <p:nvPr/>
              </p:nvSpPr>
              <p:spPr>
                <a:xfrm>
                  <a:off x="2333216" y="3188302"/>
                  <a:ext cx="108495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387" extrusionOk="0">
                      <a:moveTo>
                        <a:pt x="1648" y="1"/>
                      </a:moveTo>
                      <a:cubicBezTo>
                        <a:pt x="1442" y="10"/>
                        <a:pt x="946" y="10"/>
                        <a:pt x="834" y="10"/>
                      </a:cubicBezTo>
                      <a:lnTo>
                        <a:pt x="1" y="10"/>
                      </a:lnTo>
                      <a:lnTo>
                        <a:pt x="1" y="94"/>
                      </a:lnTo>
                      <a:lnTo>
                        <a:pt x="1" y="385"/>
                      </a:lnTo>
                      <a:lnTo>
                        <a:pt x="834" y="385"/>
                      </a:lnTo>
                      <a:cubicBezTo>
                        <a:pt x="894" y="385"/>
                        <a:pt x="1053" y="387"/>
                        <a:pt x="1221" y="387"/>
                      </a:cubicBezTo>
                      <a:cubicBezTo>
                        <a:pt x="1388" y="387"/>
                        <a:pt x="1563" y="385"/>
                        <a:pt x="1657" y="375"/>
                      </a:cubicBezTo>
                      <a:lnTo>
                        <a:pt x="1657" y="160"/>
                      </a:lnTo>
                      <a:cubicBezTo>
                        <a:pt x="1657" y="151"/>
                        <a:pt x="1648" y="48"/>
                        <a:pt x="1648" y="1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32"/>
                <p:cNvSpPr/>
                <p:nvPr/>
              </p:nvSpPr>
              <p:spPr>
                <a:xfrm>
                  <a:off x="2241996" y="3245298"/>
                  <a:ext cx="459960" cy="25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95" extrusionOk="0">
                      <a:moveTo>
                        <a:pt x="7000" y="0"/>
                      </a:moveTo>
                      <a:cubicBezTo>
                        <a:pt x="6111" y="19"/>
                        <a:pt x="4034" y="19"/>
                        <a:pt x="3510" y="19"/>
                      </a:cubicBezTo>
                      <a:lnTo>
                        <a:pt x="28" y="19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93"/>
                      </a:lnTo>
                      <a:lnTo>
                        <a:pt x="3519" y="393"/>
                      </a:lnTo>
                      <a:cubicBezTo>
                        <a:pt x="3736" y="393"/>
                        <a:pt x="4214" y="395"/>
                        <a:pt x="4760" y="395"/>
                      </a:cubicBezTo>
                      <a:cubicBezTo>
                        <a:pt x="5578" y="395"/>
                        <a:pt x="6551" y="391"/>
                        <a:pt x="7028" y="374"/>
                      </a:cubicBezTo>
                      <a:lnTo>
                        <a:pt x="7028" y="169"/>
                      </a:lnTo>
                      <a:cubicBezTo>
                        <a:pt x="7019" y="159"/>
                        <a:pt x="7009" y="47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32"/>
                <p:cNvSpPr/>
                <p:nvPr/>
              </p:nvSpPr>
              <p:spPr>
                <a:xfrm>
                  <a:off x="2241996" y="3292413"/>
                  <a:ext cx="430513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9" h="387" extrusionOk="0">
                      <a:moveTo>
                        <a:pt x="6551" y="1"/>
                      </a:moveTo>
                      <a:cubicBezTo>
                        <a:pt x="5718" y="10"/>
                        <a:pt x="3781" y="10"/>
                        <a:pt x="3285" y="10"/>
                      </a:cubicBezTo>
                      <a:lnTo>
                        <a:pt x="28" y="10"/>
                      </a:lnTo>
                      <a:cubicBezTo>
                        <a:pt x="0" y="48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285" y="384"/>
                      </a:lnTo>
                      <a:cubicBezTo>
                        <a:pt x="3538" y="384"/>
                        <a:pt x="4174" y="387"/>
                        <a:pt x="4841" y="387"/>
                      </a:cubicBezTo>
                      <a:cubicBezTo>
                        <a:pt x="5507" y="387"/>
                        <a:pt x="6205" y="384"/>
                        <a:pt x="6579" y="375"/>
                      </a:cubicBezTo>
                      <a:lnTo>
                        <a:pt x="6579" y="160"/>
                      </a:lnTo>
                      <a:cubicBezTo>
                        <a:pt x="6560" y="141"/>
                        <a:pt x="6560" y="29"/>
                        <a:pt x="65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32"/>
                <p:cNvSpPr/>
                <p:nvPr/>
              </p:nvSpPr>
              <p:spPr>
                <a:xfrm>
                  <a:off x="2241996" y="3338350"/>
                  <a:ext cx="431168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9" h="387" extrusionOk="0">
                      <a:moveTo>
                        <a:pt x="6560" y="1"/>
                      </a:moveTo>
                      <a:cubicBezTo>
                        <a:pt x="5718" y="10"/>
                        <a:pt x="3790" y="10"/>
                        <a:pt x="3285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304" y="384"/>
                      </a:lnTo>
                      <a:cubicBezTo>
                        <a:pt x="3552" y="384"/>
                        <a:pt x="4186" y="387"/>
                        <a:pt x="4851" y="387"/>
                      </a:cubicBezTo>
                      <a:cubicBezTo>
                        <a:pt x="5517" y="387"/>
                        <a:pt x="6214" y="384"/>
                        <a:pt x="6588" y="375"/>
                      </a:cubicBezTo>
                      <a:lnTo>
                        <a:pt x="6588" y="160"/>
                      </a:lnTo>
                      <a:cubicBezTo>
                        <a:pt x="6579" y="141"/>
                        <a:pt x="6579" y="29"/>
                        <a:pt x="656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32"/>
                <p:cNvSpPr/>
                <p:nvPr/>
              </p:nvSpPr>
              <p:spPr>
                <a:xfrm>
                  <a:off x="2241996" y="3384287"/>
                  <a:ext cx="45996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87" extrusionOk="0">
                      <a:moveTo>
                        <a:pt x="7000" y="0"/>
                      </a:moveTo>
                      <a:cubicBezTo>
                        <a:pt x="6111" y="10"/>
                        <a:pt x="4034" y="10"/>
                        <a:pt x="3510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519" y="384"/>
                      </a:lnTo>
                      <a:cubicBezTo>
                        <a:pt x="3790" y="384"/>
                        <a:pt x="4469" y="386"/>
                        <a:pt x="5179" y="386"/>
                      </a:cubicBezTo>
                      <a:cubicBezTo>
                        <a:pt x="5889" y="386"/>
                        <a:pt x="6630" y="384"/>
                        <a:pt x="7028" y="375"/>
                      </a:cubicBezTo>
                      <a:lnTo>
                        <a:pt x="7028" y="159"/>
                      </a:lnTo>
                      <a:cubicBezTo>
                        <a:pt x="7019" y="141"/>
                        <a:pt x="7009" y="28"/>
                        <a:pt x="7000" y="0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32"/>
                <p:cNvSpPr/>
                <p:nvPr/>
              </p:nvSpPr>
              <p:spPr>
                <a:xfrm>
                  <a:off x="2241407" y="3430225"/>
                  <a:ext cx="380912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387" extrusionOk="0">
                      <a:moveTo>
                        <a:pt x="5802" y="0"/>
                      </a:moveTo>
                      <a:cubicBezTo>
                        <a:pt x="5063" y="10"/>
                        <a:pt x="3360" y="10"/>
                        <a:pt x="2910" y="10"/>
                      </a:cubicBezTo>
                      <a:lnTo>
                        <a:pt x="19" y="10"/>
                      </a:lnTo>
                      <a:cubicBezTo>
                        <a:pt x="0" y="47"/>
                        <a:pt x="9" y="94"/>
                        <a:pt x="9" y="94"/>
                      </a:cubicBezTo>
                      <a:lnTo>
                        <a:pt x="9" y="384"/>
                      </a:lnTo>
                      <a:lnTo>
                        <a:pt x="2910" y="384"/>
                      </a:lnTo>
                      <a:cubicBezTo>
                        <a:pt x="3135" y="384"/>
                        <a:pt x="3696" y="386"/>
                        <a:pt x="4284" y="386"/>
                      </a:cubicBezTo>
                      <a:cubicBezTo>
                        <a:pt x="4871" y="386"/>
                        <a:pt x="5484" y="384"/>
                        <a:pt x="5811" y="375"/>
                      </a:cubicBezTo>
                      <a:lnTo>
                        <a:pt x="5811" y="159"/>
                      </a:lnTo>
                      <a:cubicBezTo>
                        <a:pt x="5821" y="150"/>
                        <a:pt x="5811" y="47"/>
                        <a:pt x="58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63" name="Google Shape;363;p32"/>
            <p:cNvSpPr/>
            <p:nvPr/>
          </p:nvSpPr>
          <p:spPr>
            <a:xfrm>
              <a:off x="5135462" y="2027963"/>
              <a:ext cx="44240" cy="81581"/>
            </a:xfrm>
            <a:custGeom>
              <a:avLst/>
              <a:gdLst/>
              <a:ahLst/>
              <a:cxnLst/>
              <a:rect l="l" t="t" r="r" b="b"/>
              <a:pathLst>
                <a:path w="731" h="1348" extrusionOk="0">
                  <a:moveTo>
                    <a:pt x="412" y="0"/>
                  </a:moveTo>
                  <a:cubicBezTo>
                    <a:pt x="300" y="10"/>
                    <a:pt x="216" y="10"/>
                    <a:pt x="141" y="10"/>
                  </a:cubicBezTo>
                  <a:lnTo>
                    <a:pt x="28" y="10"/>
                  </a:lnTo>
                  <a:cubicBezTo>
                    <a:pt x="28" y="10"/>
                    <a:pt x="19" y="28"/>
                    <a:pt x="19" y="38"/>
                  </a:cubicBezTo>
                  <a:cubicBezTo>
                    <a:pt x="0" y="94"/>
                    <a:pt x="19" y="150"/>
                    <a:pt x="19" y="197"/>
                  </a:cubicBezTo>
                  <a:lnTo>
                    <a:pt x="19" y="356"/>
                  </a:lnTo>
                  <a:lnTo>
                    <a:pt x="19" y="683"/>
                  </a:lnTo>
                  <a:lnTo>
                    <a:pt x="19" y="1002"/>
                  </a:lnTo>
                  <a:lnTo>
                    <a:pt x="19" y="1329"/>
                  </a:lnTo>
                  <a:lnTo>
                    <a:pt x="19" y="1348"/>
                  </a:lnTo>
                  <a:lnTo>
                    <a:pt x="702" y="1348"/>
                  </a:lnTo>
                  <a:cubicBezTo>
                    <a:pt x="702" y="1348"/>
                    <a:pt x="702" y="1329"/>
                    <a:pt x="721" y="1329"/>
                  </a:cubicBezTo>
                  <a:cubicBezTo>
                    <a:pt x="730" y="1226"/>
                    <a:pt x="730" y="1123"/>
                    <a:pt x="730" y="1002"/>
                  </a:cubicBezTo>
                  <a:lnTo>
                    <a:pt x="730" y="665"/>
                  </a:lnTo>
                  <a:lnTo>
                    <a:pt x="730" y="337"/>
                  </a:lnTo>
                  <a:lnTo>
                    <a:pt x="730" y="178"/>
                  </a:lnTo>
                  <a:lnTo>
                    <a:pt x="730" y="10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5213049" y="1978095"/>
              <a:ext cx="43090" cy="131449"/>
            </a:xfrm>
            <a:custGeom>
              <a:avLst/>
              <a:gdLst/>
              <a:ahLst/>
              <a:cxnLst/>
              <a:rect l="l" t="t" r="r" b="b"/>
              <a:pathLst>
                <a:path w="712" h="2172" extrusionOk="0">
                  <a:moveTo>
                    <a:pt x="393" y="1"/>
                  </a:moveTo>
                  <a:cubicBezTo>
                    <a:pt x="300" y="20"/>
                    <a:pt x="216" y="20"/>
                    <a:pt x="141" y="20"/>
                  </a:cubicBezTo>
                  <a:lnTo>
                    <a:pt x="28" y="20"/>
                  </a:lnTo>
                  <a:cubicBezTo>
                    <a:pt x="28" y="20"/>
                    <a:pt x="19" y="20"/>
                    <a:pt x="19" y="29"/>
                  </a:cubicBezTo>
                  <a:cubicBezTo>
                    <a:pt x="19" y="29"/>
                    <a:pt x="10" y="38"/>
                    <a:pt x="10" y="66"/>
                  </a:cubicBezTo>
                  <a:cubicBezTo>
                    <a:pt x="0" y="151"/>
                    <a:pt x="10" y="244"/>
                    <a:pt x="0" y="338"/>
                  </a:cubicBezTo>
                  <a:lnTo>
                    <a:pt x="0" y="581"/>
                  </a:lnTo>
                  <a:lnTo>
                    <a:pt x="0" y="1105"/>
                  </a:lnTo>
                  <a:lnTo>
                    <a:pt x="0" y="1629"/>
                  </a:lnTo>
                  <a:lnTo>
                    <a:pt x="0" y="2162"/>
                  </a:lnTo>
                  <a:lnTo>
                    <a:pt x="0" y="2172"/>
                  </a:lnTo>
                  <a:lnTo>
                    <a:pt x="683" y="2172"/>
                  </a:lnTo>
                  <a:cubicBezTo>
                    <a:pt x="683" y="2172"/>
                    <a:pt x="683" y="2162"/>
                    <a:pt x="702" y="2144"/>
                  </a:cubicBezTo>
                  <a:cubicBezTo>
                    <a:pt x="711" y="1975"/>
                    <a:pt x="711" y="1798"/>
                    <a:pt x="711" y="1629"/>
                  </a:cubicBezTo>
                  <a:lnTo>
                    <a:pt x="711" y="1096"/>
                  </a:lnTo>
                  <a:lnTo>
                    <a:pt x="711" y="572"/>
                  </a:lnTo>
                  <a:lnTo>
                    <a:pt x="711" y="310"/>
                  </a:lnTo>
                  <a:lnTo>
                    <a:pt x="711" y="38"/>
                  </a:lnTo>
                  <a:lnTo>
                    <a:pt x="711" y="29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5290030" y="1948077"/>
              <a:ext cx="43151" cy="162073"/>
            </a:xfrm>
            <a:custGeom>
              <a:avLst/>
              <a:gdLst/>
              <a:ahLst/>
              <a:cxnLst/>
              <a:rect l="l" t="t" r="r" b="b"/>
              <a:pathLst>
                <a:path w="713" h="2678" extrusionOk="0">
                  <a:moveTo>
                    <a:pt x="48" y="1"/>
                  </a:moveTo>
                  <a:cubicBezTo>
                    <a:pt x="48" y="1"/>
                    <a:pt x="38" y="1"/>
                    <a:pt x="38" y="10"/>
                  </a:cubicBezTo>
                  <a:cubicBezTo>
                    <a:pt x="38" y="10"/>
                    <a:pt x="20" y="38"/>
                    <a:pt x="20" y="57"/>
                  </a:cubicBezTo>
                  <a:cubicBezTo>
                    <a:pt x="10" y="160"/>
                    <a:pt x="20" y="282"/>
                    <a:pt x="10" y="385"/>
                  </a:cubicBezTo>
                  <a:lnTo>
                    <a:pt x="10" y="703"/>
                  </a:lnTo>
                  <a:cubicBezTo>
                    <a:pt x="10" y="927"/>
                    <a:pt x="10" y="1133"/>
                    <a:pt x="1" y="1358"/>
                  </a:cubicBezTo>
                  <a:lnTo>
                    <a:pt x="1" y="2003"/>
                  </a:lnTo>
                  <a:lnTo>
                    <a:pt x="1" y="2658"/>
                  </a:lnTo>
                  <a:lnTo>
                    <a:pt x="1" y="2677"/>
                  </a:lnTo>
                  <a:cubicBezTo>
                    <a:pt x="235" y="2677"/>
                    <a:pt x="459" y="2668"/>
                    <a:pt x="693" y="2668"/>
                  </a:cubicBezTo>
                  <a:cubicBezTo>
                    <a:pt x="693" y="2658"/>
                    <a:pt x="693" y="2658"/>
                    <a:pt x="703" y="2630"/>
                  </a:cubicBezTo>
                  <a:cubicBezTo>
                    <a:pt x="712" y="2425"/>
                    <a:pt x="712" y="2200"/>
                    <a:pt x="712" y="1985"/>
                  </a:cubicBezTo>
                  <a:lnTo>
                    <a:pt x="712" y="1330"/>
                  </a:lnTo>
                  <a:lnTo>
                    <a:pt x="712" y="693"/>
                  </a:lnTo>
                  <a:lnTo>
                    <a:pt x="712" y="366"/>
                  </a:lnTo>
                  <a:lnTo>
                    <a:pt x="712" y="38"/>
                  </a:lnTo>
                  <a:lnTo>
                    <a:pt x="712" y="20"/>
                  </a:lnTo>
                  <a:lnTo>
                    <a:pt x="712" y="1"/>
                  </a:lnTo>
                  <a:lnTo>
                    <a:pt x="394" y="1"/>
                  </a:lnTo>
                  <a:cubicBezTo>
                    <a:pt x="347" y="6"/>
                    <a:pt x="307" y="8"/>
                    <a:pt x="269" y="8"/>
                  </a:cubicBezTo>
                  <a:cubicBezTo>
                    <a:pt x="230" y="8"/>
                    <a:pt x="193" y="6"/>
                    <a:pt x="151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5367617" y="1997340"/>
              <a:ext cx="43695" cy="112204"/>
            </a:xfrm>
            <a:custGeom>
              <a:avLst/>
              <a:gdLst/>
              <a:ahLst/>
              <a:cxnLst/>
              <a:rect l="l" t="t" r="r" b="b"/>
              <a:pathLst>
                <a:path w="722" h="1854" extrusionOk="0">
                  <a:moveTo>
                    <a:pt x="38" y="1"/>
                  </a:moveTo>
                  <a:cubicBezTo>
                    <a:pt x="38" y="1"/>
                    <a:pt x="29" y="1"/>
                    <a:pt x="29" y="20"/>
                  </a:cubicBezTo>
                  <a:cubicBezTo>
                    <a:pt x="29" y="20"/>
                    <a:pt x="20" y="29"/>
                    <a:pt x="20" y="48"/>
                  </a:cubicBezTo>
                  <a:cubicBezTo>
                    <a:pt x="1" y="123"/>
                    <a:pt x="20" y="207"/>
                    <a:pt x="1" y="272"/>
                  </a:cubicBezTo>
                  <a:lnTo>
                    <a:pt x="1" y="488"/>
                  </a:lnTo>
                  <a:lnTo>
                    <a:pt x="1" y="937"/>
                  </a:lnTo>
                  <a:lnTo>
                    <a:pt x="1" y="1386"/>
                  </a:lnTo>
                  <a:lnTo>
                    <a:pt x="1" y="1835"/>
                  </a:lnTo>
                  <a:lnTo>
                    <a:pt x="1" y="1854"/>
                  </a:lnTo>
                  <a:lnTo>
                    <a:pt x="693" y="1854"/>
                  </a:lnTo>
                  <a:cubicBezTo>
                    <a:pt x="693" y="1854"/>
                    <a:pt x="693" y="1835"/>
                    <a:pt x="703" y="1826"/>
                  </a:cubicBezTo>
                  <a:cubicBezTo>
                    <a:pt x="722" y="1685"/>
                    <a:pt x="722" y="1536"/>
                    <a:pt x="722" y="1386"/>
                  </a:cubicBezTo>
                  <a:lnTo>
                    <a:pt x="722" y="927"/>
                  </a:lnTo>
                  <a:lnTo>
                    <a:pt x="722" y="469"/>
                  </a:lnTo>
                  <a:lnTo>
                    <a:pt x="722" y="254"/>
                  </a:lnTo>
                  <a:lnTo>
                    <a:pt x="722" y="20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7390619" y="3293497"/>
              <a:ext cx="432173" cy="373227"/>
            </a:xfrm>
            <a:custGeom>
              <a:avLst/>
              <a:gdLst/>
              <a:ahLst/>
              <a:cxnLst/>
              <a:rect l="l" t="t" r="r" b="b"/>
              <a:pathLst>
                <a:path w="7141" h="6167" extrusionOk="0">
                  <a:moveTo>
                    <a:pt x="6495" y="0"/>
                  </a:moveTo>
                  <a:cubicBezTo>
                    <a:pt x="6363" y="0"/>
                    <a:pt x="6230" y="4"/>
                    <a:pt x="6101" y="4"/>
                  </a:cubicBezTo>
                  <a:lnTo>
                    <a:pt x="5269" y="4"/>
                  </a:lnTo>
                  <a:cubicBezTo>
                    <a:pt x="4688" y="4"/>
                    <a:pt x="4099" y="4"/>
                    <a:pt x="3519" y="13"/>
                  </a:cubicBezTo>
                  <a:cubicBezTo>
                    <a:pt x="2948" y="13"/>
                    <a:pt x="2368" y="32"/>
                    <a:pt x="1797" y="41"/>
                  </a:cubicBezTo>
                  <a:cubicBezTo>
                    <a:pt x="1217" y="51"/>
                    <a:pt x="627" y="41"/>
                    <a:pt x="47" y="98"/>
                  </a:cubicBezTo>
                  <a:cubicBezTo>
                    <a:pt x="19" y="98"/>
                    <a:pt x="9" y="107"/>
                    <a:pt x="0" y="107"/>
                  </a:cubicBezTo>
                  <a:lnTo>
                    <a:pt x="0" y="6087"/>
                  </a:lnTo>
                  <a:cubicBezTo>
                    <a:pt x="9" y="6115"/>
                    <a:pt x="47" y="6133"/>
                    <a:pt x="75" y="6133"/>
                  </a:cubicBezTo>
                  <a:cubicBezTo>
                    <a:pt x="323" y="6158"/>
                    <a:pt x="576" y="6167"/>
                    <a:pt x="831" y="6167"/>
                  </a:cubicBezTo>
                  <a:cubicBezTo>
                    <a:pt x="1152" y="6167"/>
                    <a:pt x="1474" y="6153"/>
                    <a:pt x="1787" y="6143"/>
                  </a:cubicBezTo>
                  <a:cubicBezTo>
                    <a:pt x="2368" y="6133"/>
                    <a:pt x="2957" y="6124"/>
                    <a:pt x="3547" y="6115"/>
                  </a:cubicBezTo>
                  <a:cubicBezTo>
                    <a:pt x="4127" y="6096"/>
                    <a:pt x="4707" y="6087"/>
                    <a:pt x="5278" y="6077"/>
                  </a:cubicBezTo>
                  <a:cubicBezTo>
                    <a:pt x="5577" y="6068"/>
                    <a:pt x="5858" y="6068"/>
                    <a:pt x="6148" y="6049"/>
                  </a:cubicBezTo>
                  <a:cubicBezTo>
                    <a:pt x="6196" y="6048"/>
                    <a:pt x="6245" y="6047"/>
                    <a:pt x="6295" y="6047"/>
                  </a:cubicBezTo>
                  <a:cubicBezTo>
                    <a:pt x="6393" y="6047"/>
                    <a:pt x="6492" y="6049"/>
                    <a:pt x="6591" y="6049"/>
                  </a:cubicBezTo>
                  <a:cubicBezTo>
                    <a:pt x="6740" y="6049"/>
                    <a:pt x="6887" y="6045"/>
                    <a:pt x="7028" y="6021"/>
                  </a:cubicBezTo>
                  <a:cubicBezTo>
                    <a:pt x="7037" y="6021"/>
                    <a:pt x="7037" y="6021"/>
                    <a:pt x="7046" y="6002"/>
                  </a:cubicBezTo>
                  <a:cubicBezTo>
                    <a:pt x="7075" y="6002"/>
                    <a:pt x="7093" y="5993"/>
                    <a:pt x="7121" y="5984"/>
                  </a:cubicBezTo>
                  <a:cubicBezTo>
                    <a:pt x="7131" y="5057"/>
                    <a:pt x="7140" y="4131"/>
                    <a:pt x="7131" y="3214"/>
                  </a:cubicBezTo>
                  <a:cubicBezTo>
                    <a:pt x="7112" y="2493"/>
                    <a:pt x="7112" y="1791"/>
                    <a:pt x="7131" y="1090"/>
                  </a:cubicBezTo>
                  <a:cubicBezTo>
                    <a:pt x="7131" y="799"/>
                    <a:pt x="7121" y="509"/>
                    <a:pt x="7121" y="201"/>
                  </a:cubicBezTo>
                  <a:cubicBezTo>
                    <a:pt x="7121" y="173"/>
                    <a:pt x="7112" y="144"/>
                    <a:pt x="7093" y="126"/>
                  </a:cubicBezTo>
                  <a:cubicBezTo>
                    <a:pt x="7084" y="79"/>
                    <a:pt x="7046" y="32"/>
                    <a:pt x="6981" y="32"/>
                  </a:cubicBezTo>
                  <a:cubicBezTo>
                    <a:pt x="6825" y="6"/>
                    <a:pt x="6660" y="0"/>
                    <a:pt x="6495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5664952" y="2240630"/>
              <a:ext cx="348353" cy="260902"/>
            </a:xfrm>
            <a:custGeom>
              <a:avLst/>
              <a:gdLst/>
              <a:ahLst/>
              <a:cxnLst/>
              <a:rect l="l" t="t" r="r" b="b"/>
              <a:pathLst>
                <a:path w="5756" h="4311" extrusionOk="0">
                  <a:moveTo>
                    <a:pt x="745" y="0"/>
                  </a:moveTo>
                  <a:cubicBezTo>
                    <a:pt x="508" y="0"/>
                    <a:pt x="272" y="5"/>
                    <a:pt x="38" y="24"/>
                  </a:cubicBezTo>
                  <a:cubicBezTo>
                    <a:pt x="29" y="24"/>
                    <a:pt x="20" y="24"/>
                    <a:pt x="1" y="33"/>
                  </a:cubicBezTo>
                  <a:lnTo>
                    <a:pt x="1" y="4235"/>
                  </a:lnTo>
                  <a:cubicBezTo>
                    <a:pt x="20" y="4253"/>
                    <a:pt x="38" y="4263"/>
                    <a:pt x="76" y="4263"/>
                  </a:cubicBezTo>
                  <a:cubicBezTo>
                    <a:pt x="323" y="4298"/>
                    <a:pt x="572" y="4306"/>
                    <a:pt x="820" y="4306"/>
                  </a:cubicBezTo>
                  <a:cubicBezTo>
                    <a:pt x="1033" y="4306"/>
                    <a:pt x="1244" y="4300"/>
                    <a:pt x="1451" y="4300"/>
                  </a:cubicBezTo>
                  <a:lnTo>
                    <a:pt x="4960" y="4300"/>
                  </a:lnTo>
                  <a:cubicBezTo>
                    <a:pt x="5101" y="4300"/>
                    <a:pt x="5248" y="4310"/>
                    <a:pt x="5394" y="4310"/>
                  </a:cubicBezTo>
                  <a:cubicBezTo>
                    <a:pt x="5491" y="4310"/>
                    <a:pt x="5587" y="4306"/>
                    <a:pt x="5681" y="4291"/>
                  </a:cubicBezTo>
                  <a:lnTo>
                    <a:pt x="5700" y="4291"/>
                  </a:lnTo>
                  <a:cubicBezTo>
                    <a:pt x="5728" y="4291"/>
                    <a:pt x="5737" y="4272"/>
                    <a:pt x="5747" y="4263"/>
                  </a:cubicBezTo>
                  <a:cubicBezTo>
                    <a:pt x="5756" y="3608"/>
                    <a:pt x="5756" y="2962"/>
                    <a:pt x="5756" y="2326"/>
                  </a:cubicBezTo>
                  <a:cubicBezTo>
                    <a:pt x="5747" y="1830"/>
                    <a:pt x="5747" y="1334"/>
                    <a:pt x="5756" y="838"/>
                  </a:cubicBezTo>
                  <a:cubicBezTo>
                    <a:pt x="5756" y="632"/>
                    <a:pt x="5747" y="426"/>
                    <a:pt x="5747" y="220"/>
                  </a:cubicBezTo>
                  <a:cubicBezTo>
                    <a:pt x="5747" y="192"/>
                    <a:pt x="5737" y="183"/>
                    <a:pt x="5728" y="164"/>
                  </a:cubicBezTo>
                  <a:cubicBezTo>
                    <a:pt x="5709" y="127"/>
                    <a:pt x="5681" y="98"/>
                    <a:pt x="5634" y="89"/>
                  </a:cubicBezTo>
                  <a:cubicBezTo>
                    <a:pt x="5410" y="52"/>
                    <a:pt x="5166" y="70"/>
                    <a:pt x="4932" y="52"/>
                  </a:cubicBezTo>
                  <a:cubicBezTo>
                    <a:pt x="4708" y="52"/>
                    <a:pt x="4483" y="42"/>
                    <a:pt x="4259" y="42"/>
                  </a:cubicBezTo>
                  <a:cubicBezTo>
                    <a:pt x="3791" y="33"/>
                    <a:pt x="3313" y="33"/>
                    <a:pt x="2846" y="24"/>
                  </a:cubicBezTo>
                  <a:cubicBezTo>
                    <a:pt x="2378" y="5"/>
                    <a:pt x="1919" y="5"/>
                    <a:pt x="1451" y="5"/>
                  </a:cubicBezTo>
                  <a:cubicBezTo>
                    <a:pt x="1217" y="5"/>
                    <a:pt x="981" y="0"/>
                    <a:pt x="74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5394851" y="2441133"/>
              <a:ext cx="193180" cy="144280"/>
            </a:xfrm>
            <a:custGeom>
              <a:avLst/>
              <a:gdLst/>
              <a:ahLst/>
              <a:cxnLst/>
              <a:rect l="l" t="t" r="r" b="b"/>
              <a:pathLst>
                <a:path w="3192" h="2384" extrusionOk="0">
                  <a:moveTo>
                    <a:pt x="283" y="0"/>
                  </a:moveTo>
                  <a:cubicBezTo>
                    <a:pt x="195" y="0"/>
                    <a:pt x="106" y="1"/>
                    <a:pt x="19" y="5"/>
                  </a:cubicBezTo>
                  <a:lnTo>
                    <a:pt x="0" y="5"/>
                  </a:lnTo>
                  <a:lnTo>
                    <a:pt x="0" y="2335"/>
                  </a:lnTo>
                  <a:cubicBezTo>
                    <a:pt x="10" y="2344"/>
                    <a:pt x="19" y="2353"/>
                    <a:pt x="28" y="2353"/>
                  </a:cubicBezTo>
                  <a:cubicBezTo>
                    <a:pt x="197" y="2378"/>
                    <a:pt x="373" y="2382"/>
                    <a:pt x="545" y="2382"/>
                  </a:cubicBezTo>
                  <a:cubicBezTo>
                    <a:pt x="630" y="2382"/>
                    <a:pt x="714" y="2381"/>
                    <a:pt x="796" y="2381"/>
                  </a:cubicBezTo>
                  <a:lnTo>
                    <a:pt x="2742" y="2381"/>
                  </a:lnTo>
                  <a:cubicBezTo>
                    <a:pt x="2807" y="2381"/>
                    <a:pt x="2875" y="2384"/>
                    <a:pt x="2943" y="2384"/>
                  </a:cubicBezTo>
                  <a:cubicBezTo>
                    <a:pt x="3011" y="2384"/>
                    <a:pt x="3079" y="2381"/>
                    <a:pt x="3144" y="2372"/>
                  </a:cubicBezTo>
                  <a:lnTo>
                    <a:pt x="3154" y="2372"/>
                  </a:lnTo>
                  <a:cubicBezTo>
                    <a:pt x="3163" y="2372"/>
                    <a:pt x="3182" y="2372"/>
                    <a:pt x="3182" y="2353"/>
                  </a:cubicBezTo>
                  <a:cubicBezTo>
                    <a:pt x="3182" y="1998"/>
                    <a:pt x="3191" y="1633"/>
                    <a:pt x="3191" y="1277"/>
                  </a:cubicBezTo>
                  <a:cubicBezTo>
                    <a:pt x="3182" y="1034"/>
                    <a:pt x="3191" y="753"/>
                    <a:pt x="3191" y="482"/>
                  </a:cubicBezTo>
                  <a:lnTo>
                    <a:pt x="3191" y="136"/>
                  </a:lnTo>
                  <a:cubicBezTo>
                    <a:pt x="3191" y="126"/>
                    <a:pt x="3191" y="107"/>
                    <a:pt x="3182" y="98"/>
                  </a:cubicBezTo>
                  <a:cubicBezTo>
                    <a:pt x="3172" y="79"/>
                    <a:pt x="3154" y="61"/>
                    <a:pt x="3135" y="61"/>
                  </a:cubicBezTo>
                  <a:cubicBezTo>
                    <a:pt x="3004" y="42"/>
                    <a:pt x="2864" y="51"/>
                    <a:pt x="2733" y="42"/>
                  </a:cubicBezTo>
                  <a:cubicBezTo>
                    <a:pt x="2611" y="42"/>
                    <a:pt x="2489" y="42"/>
                    <a:pt x="2358" y="33"/>
                  </a:cubicBezTo>
                  <a:cubicBezTo>
                    <a:pt x="2106" y="33"/>
                    <a:pt x="1834" y="14"/>
                    <a:pt x="1582" y="14"/>
                  </a:cubicBezTo>
                  <a:cubicBezTo>
                    <a:pt x="1320" y="14"/>
                    <a:pt x="1058" y="5"/>
                    <a:pt x="805" y="5"/>
                  </a:cubicBezTo>
                  <a:cubicBezTo>
                    <a:pt x="636" y="5"/>
                    <a:pt x="460" y="0"/>
                    <a:pt x="28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5055576" y="3966903"/>
              <a:ext cx="158623" cy="217267"/>
            </a:xfrm>
            <a:custGeom>
              <a:avLst/>
              <a:gdLst/>
              <a:ahLst/>
              <a:cxnLst/>
              <a:rect l="l" t="t" r="r" b="b"/>
              <a:pathLst>
                <a:path w="2621" h="3590" extrusionOk="0">
                  <a:moveTo>
                    <a:pt x="1171" y="1"/>
                  </a:moveTo>
                  <a:cubicBezTo>
                    <a:pt x="1167" y="1"/>
                    <a:pt x="1164" y="2"/>
                    <a:pt x="1161" y="4"/>
                  </a:cubicBezTo>
                  <a:cubicBezTo>
                    <a:pt x="1058" y="50"/>
                    <a:pt x="76" y="322"/>
                    <a:pt x="38" y="434"/>
                  </a:cubicBezTo>
                  <a:cubicBezTo>
                    <a:pt x="1" y="556"/>
                    <a:pt x="122" y="1211"/>
                    <a:pt x="384" y="1651"/>
                  </a:cubicBezTo>
                  <a:cubicBezTo>
                    <a:pt x="656" y="2100"/>
                    <a:pt x="880" y="2193"/>
                    <a:pt x="1105" y="2446"/>
                  </a:cubicBezTo>
                  <a:cubicBezTo>
                    <a:pt x="1320" y="2689"/>
                    <a:pt x="1554" y="2970"/>
                    <a:pt x="1667" y="3185"/>
                  </a:cubicBezTo>
                  <a:cubicBezTo>
                    <a:pt x="1773" y="3371"/>
                    <a:pt x="1904" y="3590"/>
                    <a:pt x="2044" y="3590"/>
                  </a:cubicBezTo>
                  <a:cubicBezTo>
                    <a:pt x="2052" y="3590"/>
                    <a:pt x="2061" y="3589"/>
                    <a:pt x="2069" y="3588"/>
                  </a:cubicBezTo>
                  <a:cubicBezTo>
                    <a:pt x="2228" y="3569"/>
                    <a:pt x="2621" y="3204"/>
                    <a:pt x="2574" y="3017"/>
                  </a:cubicBezTo>
                  <a:cubicBezTo>
                    <a:pt x="2518" y="2830"/>
                    <a:pt x="2293" y="2437"/>
                    <a:pt x="2209" y="2128"/>
                  </a:cubicBezTo>
                  <a:cubicBezTo>
                    <a:pt x="2134" y="1838"/>
                    <a:pt x="2041" y="1426"/>
                    <a:pt x="1947" y="1201"/>
                  </a:cubicBezTo>
                  <a:cubicBezTo>
                    <a:pt x="1854" y="986"/>
                    <a:pt x="1638" y="518"/>
                    <a:pt x="1507" y="340"/>
                  </a:cubicBezTo>
                  <a:cubicBezTo>
                    <a:pt x="1394" y="175"/>
                    <a:pt x="1224" y="1"/>
                    <a:pt x="1171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5172258" y="4091937"/>
              <a:ext cx="298545" cy="120435"/>
            </a:xfrm>
            <a:custGeom>
              <a:avLst/>
              <a:gdLst/>
              <a:ahLst/>
              <a:cxnLst/>
              <a:rect l="l" t="t" r="r" b="b"/>
              <a:pathLst>
                <a:path w="4933" h="1990" extrusionOk="0">
                  <a:moveTo>
                    <a:pt x="1881" y="1"/>
                  </a:moveTo>
                  <a:cubicBezTo>
                    <a:pt x="1539" y="1"/>
                    <a:pt x="394" y="249"/>
                    <a:pt x="394" y="249"/>
                  </a:cubicBezTo>
                  <a:cubicBezTo>
                    <a:pt x="253" y="324"/>
                    <a:pt x="216" y="333"/>
                    <a:pt x="132" y="530"/>
                  </a:cubicBezTo>
                  <a:cubicBezTo>
                    <a:pt x="66" y="717"/>
                    <a:pt x="19" y="1044"/>
                    <a:pt x="19" y="1269"/>
                  </a:cubicBezTo>
                  <a:cubicBezTo>
                    <a:pt x="19" y="1503"/>
                    <a:pt x="1" y="1793"/>
                    <a:pt x="66" y="1858"/>
                  </a:cubicBezTo>
                  <a:cubicBezTo>
                    <a:pt x="122" y="1915"/>
                    <a:pt x="141" y="1915"/>
                    <a:pt x="253" y="1915"/>
                  </a:cubicBezTo>
                  <a:cubicBezTo>
                    <a:pt x="336" y="1922"/>
                    <a:pt x="630" y="1960"/>
                    <a:pt x="965" y="1960"/>
                  </a:cubicBezTo>
                  <a:cubicBezTo>
                    <a:pt x="1048" y="1960"/>
                    <a:pt x="1132" y="1958"/>
                    <a:pt x="1217" y="1952"/>
                  </a:cubicBezTo>
                  <a:cubicBezTo>
                    <a:pt x="1596" y="1920"/>
                    <a:pt x="2148" y="1853"/>
                    <a:pt x="2498" y="1853"/>
                  </a:cubicBezTo>
                  <a:cubicBezTo>
                    <a:pt x="2554" y="1853"/>
                    <a:pt x="2605" y="1855"/>
                    <a:pt x="2649" y="1858"/>
                  </a:cubicBezTo>
                  <a:cubicBezTo>
                    <a:pt x="2967" y="1877"/>
                    <a:pt x="3875" y="1971"/>
                    <a:pt x="4090" y="1980"/>
                  </a:cubicBezTo>
                  <a:cubicBezTo>
                    <a:pt x="4173" y="1984"/>
                    <a:pt x="4283" y="1989"/>
                    <a:pt x="4389" y="1989"/>
                  </a:cubicBezTo>
                  <a:cubicBezTo>
                    <a:pt x="4544" y="1989"/>
                    <a:pt x="4691" y="1978"/>
                    <a:pt x="4736" y="1933"/>
                  </a:cubicBezTo>
                  <a:cubicBezTo>
                    <a:pt x="4820" y="1877"/>
                    <a:pt x="4848" y="1784"/>
                    <a:pt x="4848" y="1784"/>
                  </a:cubicBezTo>
                  <a:cubicBezTo>
                    <a:pt x="4848" y="1784"/>
                    <a:pt x="4932" y="1503"/>
                    <a:pt x="4773" y="1269"/>
                  </a:cubicBezTo>
                  <a:cubicBezTo>
                    <a:pt x="4614" y="1035"/>
                    <a:pt x="4651" y="885"/>
                    <a:pt x="4249" y="792"/>
                  </a:cubicBezTo>
                  <a:cubicBezTo>
                    <a:pt x="3856" y="698"/>
                    <a:pt x="3716" y="661"/>
                    <a:pt x="3407" y="614"/>
                  </a:cubicBezTo>
                  <a:cubicBezTo>
                    <a:pt x="3117" y="558"/>
                    <a:pt x="2153" y="80"/>
                    <a:pt x="1947" y="6"/>
                  </a:cubicBezTo>
                  <a:cubicBezTo>
                    <a:pt x="1931" y="2"/>
                    <a:pt x="1909" y="1"/>
                    <a:pt x="1881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5112222" y="3157448"/>
              <a:ext cx="354042" cy="881474"/>
            </a:xfrm>
            <a:custGeom>
              <a:avLst/>
              <a:gdLst/>
              <a:ahLst/>
              <a:cxnLst/>
              <a:rect l="l" t="t" r="r" b="b"/>
              <a:pathLst>
                <a:path w="5850" h="14565" extrusionOk="0">
                  <a:moveTo>
                    <a:pt x="4362" y="1"/>
                  </a:moveTo>
                  <a:cubicBezTo>
                    <a:pt x="4042" y="1"/>
                    <a:pt x="3593" y="72"/>
                    <a:pt x="3426" y="90"/>
                  </a:cubicBezTo>
                  <a:cubicBezTo>
                    <a:pt x="3182" y="109"/>
                    <a:pt x="2480" y="109"/>
                    <a:pt x="2387" y="184"/>
                  </a:cubicBezTo>
                  <a:cubicBezTo>
                    <a:pt x="2293" y="249"/>
                    <a:pt x="3182" y="6968"/>
                    <a:pt x="3182" y="7455"/>
                  </a:cubicBezTo>
                  <a:cubicBezTo>
                    <a:pt x="3182" y="7951"/>
                    <a:pt x="1554" y="11198"/>
                    <a:pt x="1226" y="11741"/>
                  </a:cubicBezTo>
                  <a:cubicBezTo>
                    <a:pt x="918" y="12274"/>
                    <a:pt x="1" y="13201"/>
                    <a:pt x="1" y="13322"/>
                  </a:cubicBezTo>
                  <a:cubicBezTo>
                    <a:pt x="1" y="13435"/>
                    <a:pt x="29" y="13603"/>
                    <a:pt x="216" y="13809"/>
                  </a:cubicBezTo>
                  <a:cubicBezTo>
                    <a:pt x="403" y="14024"/>
                    <a:pt x="469" y="14324"/>
                    <a:pt x="749" y="14558"/>
                  </a:cubicBezTo>
                  <a:cubicBezTo>
                    <a:pt x="754" y="14563"/>
                    <a:pt x="761" y="14565"/>
                    <a:pt x="768" y="14565"/>
                  </a:cubicBezTo>
                  <a:cubicBezTo>
                    <a:pt x="848" y="14565"/>
                    <a:pt x="1058" y="14324"/>
                    <a:pt x="1058" y="14324"/>
                  </a:cubicBezTo>
                  <a:cubicBezTo>
                    <a:pt x="1058" y="14324"/>
                    <a:pt x="2490" y="12349"/>
                    <a:pt x="3004" y="11666"/>
                  </a:cubicBezTo>
                  <a:cubicBezTo>
                    <a:pt x="3510" y="10992"/>
                    <a:pt x="3884" y="10393"/>
                    <a:pt x="4212" y="10047"/>
                  </a:cubicBezTo>
                  <a:cubicBezTo>
                    <a:pt x="4539" y="9701"/>
                    <a:pt x="4773" y="9280"/>
                    <a:pt x="5082" y="8859"/>
                  </a:cubicBezTo>
                  <a:cubicBezTo>
                    <a:pt x="5381" y="8438"/>
                    <a:pt x="5643" y="8204"/>
                    <a:pt x="5737" y="7970"/>
                  </a:cubicBezTo>
                  <a:cubicBezTo>
                    <a:pt x="5831" y="7736"/>
                    <a:pt x="5849" y="7689"/>
                    <a:pt x="5849" y="7549"/>
                  </a:cubicBezTo>
                  <a:cubicBezTo>
                    <a:pt x="5849" y="7408"/>
                    <a:pt x="5456" y="4554"/>
                    <a:pt x="5335" y="4021"/>
                  </a:cubicBezTo>
                  <a:cubicBezTo>
                    <a:pt x="5222" y="3478"/>
                    <a:pt x="4773" y="278"/>
                    <a:pt x="4708" y="90"/>
                  </a:cubicBezTo>
                  <a:cubicBezTo>
                    <a:pt x="4681" y="23"/>
                    <a:pt x="4542" y="1"/>
                    <a:pt x="4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5105444" y="3164771"/>
              <a:ext cx="227737" cy="959242"/>
            </a:xfrm>
            <a:custGeom>
              <a:avLst/>
              <a:gdLst/>
              <a:ahLst/>
              <a:cxnLst/>
              <a:rect l="l" t="t" r="r" b="b"/>
              <a:pathLst>
                <a:path w="3763" h="15850" extrusionOk="0">
                  <a:moveTo>
                    <a:pt x="598" y="0"/>
                  </a:moveTo>
                  <a:cubicBezTo>
                    <a:pt x="389" y="0"/>
                    <a:pt x="225" y="8"/>
                    <a:pt x="206" y="35"/>
                  </a:cubicBezTo>
                  <a:cubicBezTo>
                    <a:pt x="159" y="110"/>
                    <a:pt x="47" y="662"/>
                    <a:pt x="19" y="1317"/>
                  </a:cubicBezTo>
                  <a:cubicBezTo>
                    <a:pt x="0" y="1972"/>
                    <a:pt x="94" y="3029"/>
                    <a:pt x="234" y="3713"/>
                  </a:cubicBezTo>
                  <a:cubicBezTo>
                    <a:pt x="356" y="4386"/>
                    <a:pt x="1133" y="7194"/>
                    <a:pt x="1245" y="7736"/>
                  </a:cubicBezTo>
                  <a:cubicBezTo>
                    <a:pt x="1367" y="8260"/>
                    <a:pt x="1273" y="9907"/>
                    <a:pt x="1292" y="10656"/>
                  </a:cubicBezTo>
                  <a:cubicBezTo>
                    <a:pt x="1320" y="11395"/>
                    <a:pt x="1367" y="12967"/>
                    <a:pt x="1367" y="13913"/>
                  </a:cubicBezTo>
                  <a:cubicBezTo>
                    <a:pt x="1367" y="14858"/>
                    <a:pt x="1292" y="15400"/>
                    <a:pt x="1292" y="15400"/>
                  </a:cubicBezTo>
                  <a:cubicBezTo>
                    <a:pt x="1320" y="15560"/>
                    <a:pt x="1264" y="15831"/>
                    <a:pt x="1385" y="15840"/>
                  </a:cubicBezTo>
                  <a:cubicBezTo>
                    <a:pt x="1461" y="15846"/>
                    <a:pt x="1537" y="15849"/>
                    <a:pt x="1613" y="15849"/>
                  </a:cubicBezTo>
                  <a:cubicBezTo>
                    <a:pt x="2370" y="15849"/>
                    <a:pt x="3130" y="15576"/>
                    <a:pt x="3173" y="15466"/>
                  </a:cubicBezTo>
                  <a:cubicBezTo>
                    <a:pt x="3219" y="15354"/>
                    <a:pt x="3341" y="12565"/>
                    <a:pt x="3341" y="12144"/>
                  </a:cubicBezTo>
                  <a:cubicBezTo>
                    <a:pt x="3341" y="11723"/>
                    <a:pt x="3734" y="8101"/>
                    <a:pt x="3734" y="7746"/>
                  </a:cubicBezTo>
                  <a:cubicBezTo>
                    <a:pt x="3734" y="7409"/>
                    <a:pt x="3762" y="7081"/>
                    <a:pt x="3762" y="6819"/>
                  </a:cubicBezTo>
                  <a:cubicBezTo>
                    <a:pt x="3762" y="6567"/>
                    <a:pt x="3603" y="3198"/>
                    <a:pt x="3575" y="2795"/>
                  </a:cubicBezTo>
                  <a:cubicBezTo>
                    <a:pt x="3556" y="2412"/>
                    <a:pt x="3481" y="128"/>
                    <a:pt x="3388" y="63"/>
                  </a:cubicBezTo>
                  <a:cubicBezTo>
                    <a:pt x="3334" y="20"/>
                    <a:pt x="2826" y="11"/>
                    <a:pt x="2338" y="11"/>
                  </a:cubicBezTo>
                  <a:cubicBezTo>
                    <a:pt x="1973" y="11"/>
                    <a:pt x="1619" y="16"/>
                    <a:pt x="1479" y="16"/>
                  </a:cubicBezTo>
                  <a:cubicBezTo>
                    <a:pt x="1286" y="16"/>
                    <a:pt x="896" y="0"/>
                    <a:pt x="5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5314420" y="3259000"/>
              <a:ext cx="24390" cy="556663"/>
            </a:xfrm>
            <a:custGeom>
              <a:avLst/>
              <a:gdLst/>
              <a:ahLst/>
              <a:cxnLst/>
              <a:rect l="l" t="t" r="r" b="b"/>
              <a:pathLst>
                <a:path w="403" h="9198" extrusionOk="0">
                  <a:moveTo>
                    <a:pt x="109" y="1"/>
                  </a:moveTo>
                  <a:cubicBezTo>
                    <a:pt x="87" y="1"/>
                    <a:pt x="66" y="17"/>
                    <a:pt x="66" y="50"/>
                  </a:cubicBezTo>
                  <a:cubicBezTo>
                    <a:pt x="66" y="546"/>
                    <a:pt x="113" y="1051"/>
                    <a:pt x="131" y="1557"/>
                  </a:cubicBezTo>
                  <a:cubicBezTo>
                    <a:pt x="159" y="2062"/>
                    <a:pt x="178" y="2558"/>
                    <a:pt x="206" y="3073"/>
                  </a:cubicBezTo>
                  <a:cubicBezTo>
                    <a:pt x="225" y="3569"/>
                    <a:pt x="234" y="4074"/>
                    <a:pt x="253" y="4561"/>
                  </a:cubicBezTo>
                  <a:cubicBezTo>
                    <a:pt x="262" y="5056"/>
                    <a:pt x="281" y="6039"/>
                    <a:pt x="281" y="6048"/>
                  </a:cubicBezTo>
                  <a:cubicBezTo>
                    <a:pt x="178" y="7087"/>
                    <a:pt x="66" y="8126"/>
                    <a:pt x="0" y="9183"/>
                  </a:cubicBezTo>
                  <a:cubicBezTo>
                    <a:pt x="0" y="9193"/>
                    <a:pt x="10" y="9197"/>
                    <a:pt x="19" y="9197"/>
                  </a:cubicBezTo>
                  <a:cubicBezTo>
                    <a:pt x="28" y="9197"/>
                    <a:pt x="38" y="9193"/>
                    <a:pt x="38" y="9183"/>
                  </a:cubicBezTo>
                  <a:cubicBezTo>
                    <a:pt x="197" y="8145"/>
                    <a:pt x="393" y="6039"/>
                    <a:pt x="384" y="6030"/>
                  </a:cubicBezTo>
                  <a:cubicBezTo>
                    <a:pt x="403" y="5562"/>
                    <a:pt x="356" y="5066"/>
                    <a:pt x="347" y="4598"/>
                  </a:cubicBezTo>
                  <a:cubicBezTo>
                    <a:pt x="337" y="4093"/>
                    <a:pt x="319" y="3587"/>
                    <a:pt x="300" y="3082"/>
                  </a:cubicBezTo>
                  <a:cubicBezTo>
                    <a:pt x="272" y="2586"/>
                    <a:pt x="262" y="2081"/>
                    <a:pt x="244" y="1594"/>
                  </a:cubicBezTo>
                  <a:cubicBezTo>
                    <a:pt x="216" y="1079"/>
                    <a:pt x="206" y="565"/>
                    <a:pt x="159" y="50"/>
                  </a:cubicBezTo>
                  <a:cubicBezTo>
                    <a:pt x="155" y="17"/>
                    <a:pt x="131" y="1"/>
                    <a:pt x="109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5183576" y="3877878"/>
              <a:ext cx="6839" cy="122553"/>
            </a:xfrm>
            <a:custGeom>
              <a:avLst/>
              <a:gdLst/>
              <a:ahLst/>
              <a:cxnLst/>
              <a:rect l="l" t="t" r="r" b="b"/>
              <a:pathLst>
                <a:path w="113" h="2025" extrusionOk="0">
                  <a:moveTo>
                    <a:pt x="52" y="0"/>
                  </a:moveTo>
                  <a:cubicBezTo>
                    <a:pt x="40" y="0"/>
                    <a:pt x="29" y="8"/>
                    <a:pt x="29" y="24"/>
                  </a:cubicBezTo>
                  <a:cubicBezTo>
                    <a:pt x="1" y="174"/>
                    <a:pt x="19" y="342"/>
                    <a:pt x="19" y="492"/>
                  </a:cubicBezTo>
                  <a:lnTo>
                    <a:pt x="19" y="997"/>
                  </a:lnTo>
                  <a:cubicBezTo>
                    <a:pt x="19" y="1315"/>
                    <a:pt x="19" y="1662"/>
                    <a:pt x="38" y="1989"/>
                  </a:cubicBezTo>
                  <a:cubicBezTo>
                    <a:pt x="38" y="2013"/>
                    <a:pt x="57" y="2024"/>
                    <a:pt x="76" y="2024"/>
                  </a:cubicBezTo>
                  <a:cubicBezTo>
                    <a:pt x="94" y="2024"/>
                    <a:pt x="113" y="2013"/>
                    <a:pt x="113" y="1989"/>
                  </a:cubicBezTo>
                  <a:cubicBezTo>
                    <a:pt x="113" y="1671"/>
                    <a:pt x="94" y="1344"/>
                    <a:pt x="85" y="1016"/>
                  </a:cubicBezTo>
                  <a:lnTo>
                    <a:pt x="85" y="539"/>
                  </a:lnTo>
                  <a:cubicBezTo>
                    <a:pt x="85" y="370"/>
                    <a:pt x="113" y="202"/>
                    <a:pt x="85" y="33"/>
                  </a:cubicBezTo>
                  <a:cubicBezTo>
                    <a:pt x="85" y="12"/>
                    <a:pt x="67" y="0"/>
                    <a:pt x="52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5687647" y="2401190"/>
              <a:ext cx="149545" cy="153539"/>
            </a:xfrm>
            <a:custGeom>
              <a:avLst/>
              <a:gdLst/>
              <a:ahLst/>
              <a:cxnLst/>
              <a:rect l="l" t="t" r="r" b="b"/>
              <a:pathLst>
                <a:path w="2471" h="2537" extrusionOk="0">
                  <a:moveTo>
                    <a:pt x="2340" y="0"/>
                  </a:moveTo>
                  <a:cubicBezTo>
                    <a:pt x="2274" y="0"/>
                    <a:pt x="1376" y="702"/>
                    <a:pt x="1376" y="702"/>
                  </a:cubicBezTo>
                  <a:cubicBezTo>
                    <a:pt x="1376" y="702"/>
                    <a:pt x="1217" y="693"/>
                    <a:pt x="973" y="693"/>
                  </a:cubicBezTo>
                  <a:cubicBezTo>
                    <a:pt x="730" y="693"/>
                    <a:pt x="590" y="702"/>
                    <a:pt x="468" y="758"/>
                  </a:cubicBezTo>
                  <a:cubicBezTo>
                    <a:pt x="356" y="814"/>
                    <a:pt x="318" y="945"/>
                    <a:pt x="253" y="1217"/>
                  </a:cubicBezTo>
                  <a:cubicBezTo>
                    <a:pt x="178" y="1488"/>
                    <a:pt x="19" y="2021"/>
                    <a:pt x="19" y="2021"/>
                  </a:cubicBezTo>
                  <a:cubicBezTo>
                    <a:pt x="0" y="2124"/>
                    <a:pt x="38" y="2162"/>
                    <a:pt x="141" y="2265"/>
                  </a:cubicBezTo>
                  <a:cubicBezTo>
                    <a:pt x="262" y="2377"/>
                    <a:pt x="702" y="2536"/>
                    <a:pt x="739" y="2536"/>
                  </a:cubicBezTo>
                  <a:cubicBezTo>
                    <a:pt x="777" y="2536"/>
                    <a:pt x="889" y="2377"/>
                    <a:pt x="1001" y="2293"/>
                  </a:cubicBezTo>
                  <a:cubicBezTo>
                    <a:pt x="1104" y="2209"/>
                    <a:pt x="1591" y="1956"/>
                    <a:pt x="1675" y="1844"/>
                  </a:cubicBezTo>
                  <a:cubicBezTo>
                    <a:pt x="1759" y="1741"/>
                    <a:pt x="1656" y="1067"/>
                    <a:pt x="1666" y="983"/>
                  </a:cubicBezTo>
                  <a:cubicBezTo>
                    <a:pt x="1675" y="898"/>
                    <a:pt x="2471" y="197"/>
                    <a:pt x="2471" y="103"/>
                  </a:cubicBezTo>
                  <a:cubicBezTo>
                    <a:pt x="2471" y="9"/>
                    <a:pt x="2424" y="0"/>
                    <a:pt x="2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5292330" y="2518720"/>
              <a:ext cx="443491" cy="282507"/>
            </a:xfrm>
            <a:custGeom>
              <a:avLst/>
              <a:gdLst/>
              <a:ahLst/>
              <a:cxnLst/>
              <a:rect l="l" t="t" r="r" b="b"/>
              <a:pathLst>
                <a:path w="7328" h="4668" extrusionOk="0">
                  <a:moveTo>
                    <a:pt x="6566" y="0"/>
                  </a:moveTo>
                  <a:cubicBezTo>
                    <a:pt x="6529" y="0"/>
                    <a:pt x="6527" y="30"/>
                    <a:pt x="6467" y="61"/>
                  </a:cubicBezTo>
                  <a:cubicBezTo>
                    <a:pt x="6373" y="107"/>
                    <a:pt x="4551" y="2915"/>
                    <a:pt x="4400" y="2915"/>
                  </a:cubicBezTo>
                  <a:cubicBezTo>
                    <a:pt x="4400" y="2915"/>
                    <a:pt x="4399" y="2915"/>
                    <a:pt x="4399" y="2915"/>
                  </a:cubicBezTo>
                  <a:cubicBezTo>
                    <a:pt x="4258" y="2887"/>
                    <a:pt x="1423" y="1521"/>
                    <a:pt x="1095" y="1380"/>
                  </a:cubicBezTo>
                  <a:cubicBezTo>
                    <a:pt x="768" y="1240"/>
                    <a:pt x="702" y="1212"/>
                    <a:pt x="468" y="1193"/>
                  </a:cubicBezTo>
                  <a:cubicBezTo>
                    <a:pt x="445" y="1190"/>
                    <a:pt x="424" y="1189"/>
                    <a:pt x="404" y="1189"/>
                  </a:cubicBezTo>
                  <a:cubicBezTo>
                    <a:pt x="225" y="1189"/>
                    <a:pt x="180" y="1298"/>
                    <a:pt x="113" y="1399"/>
                  </a:cubicBezTo>
                  <a:cubicBezTo>
                    <a:pt x="47" y="1521"/>
                    <a:pt x="0" y="1605"/>
                    <a:pt x="66" y="1726"/>
                  </a:cubicBezTo>
                  <a:cubicBezTo>
                    <a:pt x="206" y="1988"/>
                    <a:pt x="1217" y="3635"/>
                    <a:pt x="1544" y="3897"/>
                  </a:cubicBezTo>
                  <a:cubicBezTo>
                    <a:pt x="1859" y="4140"/>
                    <a:pt x="4219" y="4668"/>
                    <a:pt x="4762" y="4668"/>
                  </a:cubicBezTo>
                  <a:cubicBezTo>
                    <a:pt x="4784" y="4668"/>
                    <a:pt x="4804" y="4667"/>
                    <a:pt x="4820" y="4665"/>
                  </a:cubicBezTo>
                  <a:cubicBezTo>
                    <a:pt x="5213" y="4618"/>
                    <a:pt x="6373" y="2550"/>
                    <a:pt x="6579" y="2176"/>
                  </a:cubicBezTo>
                  <a:cubicBezTo>
                    <a:pt x="6794" y="1801"/>
                    <a:pt x="7328" y="763"/>
                    <a:pt x="7328" y="622"/>
                  </a:cubicBezTo>
                  <a:cubicBezTo>
                    <a:pt x="7328" y="482"/>
                    <a:pt x="6841" y="107"/>
                    <a:pt x="6673" y="33"/>
                  </a:cubicBezTo>
                  <a:cubicBezTo>
                    <a:pt x="6616" y="9"/>
                    <a:pt x="6586" y="0"/>
                    <a:pt x="6566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5075426" y="2564352"/>
              <a:ext cx="353437" cy="608044"/>
            </a:xfrm>
            <a:custGeom>
              <a:avLst/>
              <a:gdLst/>
              <a:ahLst/>
              <a:cxnLst/>
              <a:rect l="l" t="t" r="r" b="b"/>
              <a:pathLst>
                <a:path w="5840" h="10047" extrusionOk="0">
                  <a:moveTo>
                    <a:pt x="2620" y="1"/>
                  </a:moveTo>
                  <a:cubicBezTo>
                    <a:pt x="2170" y="1"/>
                    <a:pt x="1314" y="57"/>
                    <a:pt x="983" y="196"/>
                  </a:cubicBezTo>
                  <a:cubicBezTo>
                    <a:pt x="590" y="355"/>
                    <a:pt x="141" y="710"/>
                    <a:pt x="75" y="1010"/>
                  </a:cubicBezTo>
                  <a:cubicBezTo>
                    <a:pt x="0" y="1309"/>
                    <a:pt x="28" y="2357"/>
                    <a:pt x="122" y="2797"/>
                  </a:cubicBezTo>
                  <a:cubicBezTo>
                    <a:pt x="216" y="3246"/>
                    <a:pt x="562" y="4753"/>
                    <a:pt x="590" y="5361"/>
                  </a:cubicBezTo>
                  <a:cubicBezTo>
                    <a:pt x="609" y="5969"/>
                    <a:pt x="702" y="6494"/>
                    <a:pt x="730" y="6896"/>
                  </a:cubicBezTo>
                  <a:cubicBezTo>
                    <a:pt x="749" y="7289"/>
                    <a:pt x="683" y="8262"/>
                    <a:pt x="637" y="8870"/>
                  </a:cubicBezTo>
                  <a:cubicBezTo>
                    <a:pt x="590" y="9479"/>
                    <a:pt x="609" y="9451"/>
                    <a:pt x="637" y="9647"/>
                  </a:cubicBezTo>
                  <a:cubicBezTo>
                    <a:pt x="655" y="9834"/>
                    <a:pt x="543" y="9909"/>
                    <a:pt x="702" y="9947"/>
                  </a:cubicBezTo>
                  <a:cubicBezTo>
                    <a:pt x="929" y="10003"/>
                    <a:pt x="1676" y="10046"/>
                    <a:pt x="2383" y="10046"/>
                  </a:cubicBezTo>
                  <a:cubicBezTo>
                    <a:pt x="2842" y="10046"/>
                    <a:pt x="3284" y="10028"/>
                    <a:pt x="3556" y="9984"/>
                  </a:cubicBezTo>
                  <a:cubicBezTo>
                    <a:pt x="3867" y="9929"/>
                    <a:pt x="4170" y="9914"/>
                    <a:pt x="4409" y="9914"/>
                  </a:cubicBezTo>
                  <a:cubicBezTo>
                    <a:pt x="4704" y="9914"/>
                    <a:pt x="4904" y="9937"/>
                    <a:pt x="4904" y="9937"/>
                  </a:cubicBezTo>
                  <a:cubicBezTo>
                    <a:pt x="4904" y="9937"/>
                    <a:pt x="5231" y="9937"/>
                    <a:pt x="5344" y="9890"/>
                  </a:cubicBezTo>
                  <a:cubicBezTo>
                    <a:pt x="5465" y="9844"/>
                    <a:pt x="5372" y="9582"/>
                    <a:pt x="5297" y="9348"/>
                  </a:cubicBezTo>
                  <a:cubicBezTo>
                    <a:pt x="5231" y="9114"/>
                    <a:pt x="4923" y="7897"/>
                    <a:pt x="4829" y="7280"/>
                  </a:cubicBezTo>
                  <a:cubicBezTo>
                    <a:pt x="4735" y="6662"/>
                    <a:pt x="4763" y="6615"/>
                    <a:pt x="4997" y="5960"/>
                  </a:cubicBezTo>
                  <a:cubicBezTo>
                    <a:pt x="5231" y="5305"/>
                    <a:pt x="5699" y="4500"/>
                    <a:pt x="5765" y="4285"/>
                  </a:cubicBezTo>
                  <a:cubicBezTo>
                    <a:pt x="5840" y="4079"/>
                    <a:pt x="5793" y="3986"/>
                    <a:pt x="5746" y="3798"/>
                  </a:cubicBezTo>
                  <a:cubicBezTo>
                    <a:pt x="5699" y="3611"/>
                    <a:pt x="5278" y="2413"/>
                    <a:pt x="5063" y="1936"/>
                  </a:cubicBezTo>
                  <a:cubicBezTo>
                    <a:pt x="4857" y="1459"/>
                    <a:pt x="4576" y="804"/>
                    <a:pt x="4361" y="570"/>
                  </a:cubicBezTo>
                  <a:cubicBezTo>
                    <a:pt x="4155" y="336"/>
                    <a:pt x="4108" y="336"/>
                    <a:pt x="3706" y="196"/>
                  </a:cubicBezTo>
                  <a:cubicBezTo>
                    <a:pt x="3313" y="55"/>
                    <a:pt x="3126" y="27"/>
                    <a:pt x="2845" y="9"/>
                  </a:cubicBezTo>
                  <a:cubicBezTo>
                    <a:pt x="2795" y="4"/>
                    <a:pt x="2717" y="1"/>
                    <a:pt x="2620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5193803" y="2881598"/>
              <a:ext cx="88843" cy="46903"/>
            </a:xfrm>
            <a:custGeom>
              <a:avLst/>
              <a:gdLst/>
              <a:ahLst/>
              <a:cxnLst/>
              <a:rect l="l" t="t" r="r" b="b"/>
              <a:pathLst>
                <a:path w="1468" h="775" extrusionOk="0">
                  <a:moveTo>
                    <a:pt x="1449" y="1"/>
                  </a:moveTo>
                  <a:cubicBezTo>
                    <a:pt x="1446" y="1"/>
                    <a:pt x="1443" y="3"/>
                    <a:pt x="1441" y="7"/>
                  </a:cubicBezTo>
                  <a:cubicBezTo>
                    <a:pt x="1207" y="129"/>
                    <a:pt x="983" y="297"/>
                    <a:pt x="749" y="409"/>
                  </a:cubicBezTo>
                  <a:cubicBezTo>
                    <a:pt x="627" y="475"/>
                    <a:pt x="505" y="531"/>
                    <a:pt x="374" y="587"/>
                  </a:cubicBezTo>
                  <a:cubicBezTo>
                    <a:pt x="243" y="634"/>
                    <a:pt x="131" y="671"/>
                    <a:pt x="9" y="737"/>
                  </a:cubicBezTo>
                  <a:cubicBezTo>
                    <a:pt x="0" y="756"/>
                    <a:pt x="0" y="774"/>
                    <a:pt x="19" y="774"/>
                  </a:cubicBezTo>
                  <a:cubicBezTo>
                    <a:pt x="159" y="765"/>
                    <a:pt x="281" y="718"/>
                    <a:pt x="403" y="671"/>
                  </a:cubicBezTo>
                  <a:cubicBezTo>
                    <a:pt x="534" y="625"/>
                    <a:pt x="665" y="568"/>
                    <a:pt x="777" y="503"/>
                  </a:cubicBezTo>
                  <a:cubicBezTo>
                    <a:pt x="1029" y="391"/>
                    <a:pt x="1273" y="241"/>
                    <a:pt x="1460" y="35"/>
                  </a:cubicBezTo>
                  <a:cubicBezTo>
                    <a:pt x="1467" y="21"/>
                    <a:pt x="1458" y="1"/>
                    <a:pt x="1449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5106594" y="3225109"/>
              <a:ext cx="110449" cy="167217"/>
            </a:xfrm>
            <a:custGeom>
              <a:avLst/>
              <a:gdLst/>
              <a:ahLst/>
              <a:cxnLst/>
              <a:rect l="l" t="t" r="r" b="b"/>
              <a:pathLst>
                <a:path w="1825" h="2763" extrusionOk="0">
                  <a:moveTo>
                    <a:pt x="1057" y="1"/>
                  </a:moveTo>
                  <a:cubicBezTo>
                    <a:pt x="903" y="1"/>
                    <a:pt x="462" y="150"/>
                    <a:pt x="356" y="208"/>
                  </a:cubicBezTo>
                  <a:cubicBezTo>
                    <a:pt x="225" y="292"/>
                    <a:pt x="122" y="254"/>
                    <a:pt x="122" y="376"/>
                  </a:cubicBezTo>
                  <a:cubicBezTo>
                    <a:pt x="122" y="376"/>
                    <a:pt x="0" y="1274"/>
                    <a:pt x="9" y="1405"/>
                  </a:cubicBezTo>
                  <a:cubicBezTo>
                    <a:pt x="28" y="1546"/>
                    <a:pt x="28" y="1574"/>
                    <a:pt x="94" y="1742"/>
                  </a:cubicBezTo>
                  <a:cubicBezTo>
                    <a:pt x="168" y="1901"/>
                    <a:pt x="505" y="2603"/>
                    <a:pt x="618" y="2669"/>
                  </a:cubicBezTo>
                  <a:cubicBezTo>
                    <a:pt x="739" y="2734"/>
                    <a:pt x="936" y="2762"/>
                    <a:pt x="1104" y="2762"/>
                  </a:cubicBezTo>
                  <a:cubicBezTo>
                    <a:pt x="1263" y="2762"/>
                    <a:pt x="1460" y="2678"/>
                    <a:pt x="1488" y="2547"/>
                  </a:cubicBezTo>
                  <a:cubicBezTo>
                    <a:pt x="1507" y="2416"/>
                    <a:pt x="1404" y="1995"/>
                    <a:pt x="1357" y="1789"/>
                  </a:cubicBezTo>
                  <a:cubicBezTo>
                    <a:pt x="1310" y="1574"/>
                    <a:pt x="1198" y="1171"/>
                    <a:pt x="1226" y="1171"/>
                  </a:cubicBezTo>
                  <a:cubicBezTo>
                    <a:pt x="1263" y="1171"/>
                    <a:pt x="1441" y="1518"/>
                    <a:pt x="1450" y="1574"/>
                  </a:cubicBezTo>
                  <a:cubicBezTo>
                    <a:pt x="1460" y="1639"/>
                    <a:pt x="1497" y="1845"/>
                    <a:pt x="1544" y="1929"/>
                  </a:cubicBezTo>
                  <a:cubicBezTo>
                    <a:pt x="1580" y="1994"/>
                    <a:pt x="1622" y="2020"/>
                    <a:pt x="1669" y="2020"/>
                  </a:cubicBezTo>
                  <a:cubicBezTo>
                    <a:pt x="1683" y="2020"/>
                    <a:pt x="1697" y="2018"/>
                    <a:pt x="1713" y="2014"/>
                  </a:cubicBezTo>
                  <a:cubicBezTo>
                    <a:pt x="1769" y="1986"/>
                    <a:pt x="1787" y="1658"/>
                    <a:pt x="1787" y="1499"/>
                  </a:cubicBezTo>
                  <a:cubicBezTo>
                    <a:pt x="1787" y="1331"/>
                    <a:pt x="1825" y="1181"/>
                    <a:pt x="1713" y="1022"/>
                  </a:cubicBezTo>
                  <a:cubicBezTo>
                    <a:pt x="1591" y="853"/>
                    <a:pt x="1160" y="67"/>
                    <a:pt x="1104" y="11"/>
                  </a:cubicBezTo>
                  <a:cubicBezTo>
                    <a:pt x="1096" y="4"/>
                    <a:pt x="1079" y="1"/>
                    <a:pt x="1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5017630" y="2601451"/>
              <a:ext cx="163767" cy="648532"/>
            </a:xfrm>
            <a:custGeom>
              <a:avLst/>
              <a:gdLst/>
              <a:ahLst/>
              <a:cxnLst/>
              <a:rect l="l" t="t" r="r" b="b"/>
              <a:pathLst>
                <a:path w="2706" h="10716" extrusionOk="0">
                  <a:moveTo>
                    <a:pt x="1526" y="0"/>
                  </a:moveTo>
                  <a:cubicBezTo>
                    <a:pt x="1500" y="0"/>
                    <a:pt x="1475" y="5"/>
                    <a:pt x="1451" y="13"/>
                  </a:cubicBezTo>
                  <a:cubicBezTo>
                    <a:pt x="1274" y="69"/>
                    <a:pt x="1077" y="125"/>
                    <a:pt x="1049" y="266"/>
                  </a:cubicBezTo>
                  <a:cubicBezTo>
                    <a:pt x="1030" y="406"/>
                    <a:pt x="441" y="2390"/>
                    <a:pt x="300" y="2970"/>
                  </a:cubicBezTo>
                  <a:cubicBezTo>
                    <a:pt x="160" y="3560"/>
                    <a:pt x="1" y="6105"/>
                    <a:pt x="20" y="6507"/>
                  </a:cubicBezTo>
                  <a:cubicBezTo>
                    <a:pt x="38" y="6901"/>
                    <a:pt x="1339" y="10485"/>
                    <a:pt x="1461" y="10625"/>
                  </a:cubicBezTo>
                  <a:cubicBezTo>
                    <a:pt x="1513" y="10691"/>
                    <a:pt x="1582" y="10715"/>
                    <a:pt x="1668" y="10715"/>
                  </a:cubicBezTo>
                  <a:cubicBezTo>
                    <a:pt x="1765" y="10715"/>
                    <a:pt x="1883" y="10683"/>
                    <a:pt x="2022" y="10644"/>
                  </a:cubicBezTo>
                  <a:cubicBezTo>
                    <a:pt x="2275" y="10578"/>
                    <a:pt x="2705" y="10494"/>
                    <a:pt x="2602" y="10204"/>
                  </a:cubicBezTo>
                  <a:cubicBezTo>
                    <a:pt x="2565" y="10110"/>
                    <a:pt x="2209" y="8342"/>
                    <a:pt x="2163" y="8080"/>
                  </a:cubicBezTo>
                  <a:cubicBezTo>
                    <a:pt x="2116" y="7827"/>
                    <a:pt x="1835" y="6554"/>
                    <a:pt x="1807" y="6274"/>
                  </a:cubicBezTo>
                  <a:cubicBezTo>
                    <a:pt x="1788" y="5993"/>
                    <a:pt x="2209" y="3775"/>
                    <a:pt x="2303" y="3017"/>
                  </a:cubicBezTo>
                  <a:cubicBezTo>
                    <a:pt x="2396" y="2250"/>
                    <a:pt x="2350" y="1248"/>
                    <a:pt x="2256" y="809"/>
                  </a:cubicBezTo>
                  <a:cubicBezTo>
                    <a:pt x="2180" y="401"/>
                    <a:pt x="1787" y="0"/>
                    <a:pt x="1526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5123540" y="2797112"/>
              <a:ext cx="39156" cy="361183"/>
            </a:xfrm>
            <a:custGeom>
              <a:avLst/>
              <a:gdLst/>
              <a:ahLst/>
              <a:cxnLst/>
              <a:rect l="l" t="t" r="r" b="b"/>
              <a:pathLst>
                <a:path w="647" h="5968" extrusionOk="0">
                  <a:moveTo>
                    <a:pt x="520" y="0"/>
                  </a:moveTo>
                  <a:cubicBezTo>
                    <a:pt x="502" y="0"/>
                    <a:pt x="486" y="8"/>
                    <a:pt x="478" y="27"/>
                  </a:cubicBezTo>
                  <a:cubicBezTo>
                    <a:pt x="366" y="514"/>
                    <a:pt x="319" y="1029"/>
                    <a:pt x="235" y="1506"/>
                  </a:cubicBezTo>
                  <a:cubicBezTo>
                    <a:pt x="150" y="1992"/>
                    <a:pt x="76" y="2488"/>
                    <a:pt x="1" y="2975"/>
                  </a:cubicBezTo>
                  <a:cubicBezTo>
                    <a:pt x="1" y="2994"/>
                    <a:pt x="1" y="3003"/>
                    <a:pt x="10" y="3012"/>
                  </a:cubicBezTo>
                  <a:cubicBezTo>
                    <a:pt x="76" y="3508"/>
                    <a:pt x="197" y="3986"/>
                    <a:pt x="291" y="4463"/>
                  </a:cubicBezTo>
                  <a:cubicBezTo>
                    <a:pt x="384" y="4959"/>
                    <a:pt x="459" y="5483"/>
                    <a:pt x="609" y="5960"/>
                  </a:cubicBezTo>
                  <a:cubicBezTo>
                    <a:pt x="609" y="5965"/>
                    <a:pt x="618" y="5967"/>
                    <a:pt x="628" y="5967"/>
                  </a:cubicBezTo>
                  <a:cubicBezTo>
                    <a:pt x="637" y="5967"/>
                    <a:pt x="646" y="5965"/>
                    <a:pt x="646" y="5960"/>
                  </a:cubicBezTo>
                  <a:cubicBezTo>
                    <a:pt x="609" y="5483"/>
                    <a:pt x="478" y="4987"/>
                    <a:pt x="384" y="4510"/>
                  </a:cubicBezTo>
                  <a:cubicBezTo>
                    <a:pt x="291" y="4023"/>
                    <a:pt x="225" y="3518"/>
                    <a:pt x="94" y="3041"/>
                  </a:cubicBezTo>
                  <a:cubicBezTo>
                    <a:pt x="94" y="3041"/>
                    <a:pt x="104" y="3022"/>
                    <a:pt x="104" y="3012"/>
                  </a:cubicBezTo>
                  <a:cubicBezTo>
                    <a:pt x="188" y="2507"/>
                    <a:pt x="272" y="2011"/>
                    <a:pt x="338" y="1506"/>
                  </a:cubicBezTo>
                  <a:cubicBezTo>
                    <a:pt x="422" y="1029"/>
                    <a:pt x="525" y="533"/>
                    <a:pt x="572" y="46"/>
                  </a:cubicBezTo>
                  <a:cubicBezTo>
                    <a:pt x="572" y="18"/>
                    <a:pt x="545" y="0"/>
                    <a:pt x="520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5152468" y="2693986"/>
              <a:ext cx="11378" cy="87088"/>
            </a:xfrm>
            <a:custGeom>
              <a:avLst/>
              <a:gdLst/>
              <a:ahLst/>
              <a:cxnLst/>
              <a:rect l="l" t="t" r="r" b="b"/>
              <a:pathLst>
                <a:path w="188" h="1439" extrusionOk="0">
                  <a:moveTo>
                    <a:pt x="94" y="0"/>
                  </a:moveTo>
                  <a:cubicBezTo>
                    <a:pt x="0" y="0"/>
                    <a:pt x="66" y="206"/>
                    <a:pt x="66" y="253"/>
                  </a:cubicBezTo>
                  <a:cubicBezTo>
                    <a:pt x="75" y="393"/>
                    <a:pt x="84" y="515"/>
                    <a:pt x="84" y="655"/>
                  </a:cubicBezTo>
                  <a:lnTo>
                    <a:pt x="84" y="1067"/>
                  </a:lnTo>
                  <a:cubicBezTo>
                    <a:pt x="84" y="1123"/>
                    <a:pt x="84" y="1198"/>
                    <a:pt x="75" y="1254"/>
                  </a:cubicBezTo>
                  <a:cubicBezTo>
                    <a:pt x="75" y="1310"/>
                    <a:pt x="47" y="1376"/>
                    <a:pt x="84" y="1432"/>
                  </a:cubicBezTo>
                  <a:cubicBezTo>
                    <a:pt x="84" y="1437"/>
                    <a:pt x="87" y="1439"/>
                    <a:pt x="91" y="1439"/>
                  </a:cubicBezTo>
                  <a:cubicBezTo>
                    <a:pt x="96" y="1439"/>
                    <a:pt x="103" y="1437"/>
                    <a:pt x="112" y="1432"/>
                  </a:cubicBezTo>
                  <a:cubicBezTo>
                    <a:pt x="140" y="1394"/>
                    <a:pt x="140" y="1338"/>
                    <a:pt x="159" y="1282"/>
                  </a:cubicBezTo>
                  <a:cubicBezTo>
                    <a:pt x="168" y="1217"/>
                    <a:pt x="168" y="1151"/>
                    <a:pt x="178" y="1095"/>
                  </a:cubicBezTo>
                  <a:cubicBezTo>
                    <a:pt x="187" y="955"/>
                    <a:pt x="187" y="824"/>
                    <a:pt x="187" y="683"/>
                  </a:cubicBezTo>
                  <a:cubicBezTo>
                    <a:pt x="187" y="552"/>
                    <a:pt x="178" y="412"/>
                    <a:pt x="178" y="271"/>
                  </a:cubicBezTo>
                  <a:cubicBezTo>
                    <a:pt x="178" y="215"/>
                    <a:pt x="168" y="140"/>
                    <a:pt x="159" y="84"/>
                  </a:cubicBezTo>
                  <a:cubicBezTo>
                    <a:pt x="159" y="47"/>
                    <a:pt x="140" y="0"/>
                    <a:pt x="94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5347464" y="2615915"/>
              <a:ext cx="63970" cy="139680"/>
            </a:xfrm>
            <a:custGeom>
              <a:avLst/>
              <a:gdLst/>
              <a:ahLst/>
              <a:cxnLst/>
              <a:rect l="l" t="t" r="r" b="b"/>
              <a:pathLst>
                <a:path w="1057" h="2308" extrusionOk="0">
                  <a:moveTo>
                    <a:pt x="48" y="0"/>
                  </a:moveTo>
                  <a:cubicBezTo>
                    <a:pt x="24" y="0"/>
                    <a:pt x="0" y="23"/>
                    <a:pt x="6" y="55"/>
                  </a:cubicBezTo>
                  <a:cubicBezTo>
                    <a:pt x="81" y="242"/>
                    <a:pt x="194" y="420"/>
                    <a:pt x="278" y="588"/>
                  </a:cubicBezTo>
                  <a:cubicBezTo>
                    <a:pt x="362" y="766"/>
                    <a:pt x="446" y="944"/>
                    <a:pt x="521" y="1131"/>
                  </a:cubicBezTo>
                  <a:cubicBezTo>
                    <a:pt x="690" y="1515"/>
                    <a:pt x="839" y="1898"/>
                    <a:pt x="989" y="2291"/>
                  </a:cubicBezTo>
                  <a:cubicBezTo>
                    <a:pt x="993" y="2302"/>
                    <a:pt x="1005" y="2308"/>
                    <a:pt x="1018" y="2308"/>
                  </a:cubicBezTo>
                  <a:cubicBezTo>
                    <a:pt x="1037" y="2308"/>
                    <a:pt x="1057" y="2295"/>
                    <a:pt x="1045" y="2273"/>
                  </a:cubicBezTo>
                  <a:cubicBezTo>
                    <a:pt x="933" y="1870"/>
                    <a:pt x="793" y="1496"/>
                    <a:pt x="633" y="1131"/>
                  </a:cubicBezTo>
                  <a:cubicBezTo>
                    <a:pt x="549" y="944"/>
                    <a:pt x="465" y="757"/>
                    <a:pt x="371" y="579"/>
                  </a:cubicBezTo>
                  <a:cubicBezTo>
                    <a:pt x="278" y="392"/>
                    <a:pt x="194" y="186"/>
                    <a:pt x="81" y="17"/>
                  </a:cubicBezTo>
                  <a:cubicBezTo>
                    <a:pt x="72" y="5"/>
                    <a:pt x="60" y="0"/>
                    <a:pt x="48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5140546" y="2516480"/>
              <a:ext cx="119527" cy="124913"/>
            </a:xfrm>
            <a:custGeom>
              <a:avLst/>
              <a:gdLst/>
              <a:ahLst/>
              <a:cxnLst/>
              <a:rect l="l" t="t" r="r" b="b"/>
              <a:pathLst>
                <a:path w="1975" h="2064" extrusionOk="0">
                  <a:moveTo>
                    <a:pt x="1169" y="0"/>
                  </a:moveTo>
                  <a:cubicBezTo>
                    <a:pt x="785" y="0"/>
                    <a:pt x="319" y="500"/>
                    <a:pt x="319" y="500"/>
                  </a:cubicBezTo>
                  <a:cubicBezTo>
                    <a:pt x="319" y="500"/>
                    <a:pt x="1" y="1473"/>
                    <a:pt x="328" y="1801"/>
                  </a:cubicBezTo>
                  <a:cubicBezTo>
                    <a:pt x="513" y="1986"/>
                    <a:pt x="822" y="2064"/>
                    <a:pt x="1111" y="2064"/>
                  </a:cubicBezTo>
                  <a:cubicBezTo>
                    <a:pt x="1332" y="2064"/>
                    <a:pt x="1542" y="2018"/>
                    <a:pt x="1676" y="1941"/>
                  </a:cubicBezTo>
                  <a:cubicBezTo>
                    <a:pt x="1975" y="1763"/>
                    <a:pt x="1966" y="1548"/>
                    <a:pt x="1956" y="1408"/>
                  </a:cubicBezTo>
                  <a:cubicBezTo>
                    <a:pt x="1947" y="1267"/>
                    <a:pt x="1816" y="1015"/>
                    <a:pt x="1807" y="874"/>
                  </a:cubicBezTo>
                  <a:cubicBezTo>
                    <a:pt x="1788" y="734"/>
                    <a:pt x="1863" y="500"/>
                    <a:pt x="1863" y="500"/>
                  </a:cubicBezTo>
                  <a:cubicBezTo>
                    <a:pt x="1863" y="500"/>
                    <a:pt x="1619" y="32"/>
                    <a:pt x="1226" y="4"/>
                  </a:cubicBezTo>
                  <a:cubicBezTo>
                    <a:pt x="1207" y="1"/>
                    <a:pt x="1188" y="0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5184725" y="2338310"/>
              <a:ext cx="159773" cy="230642"/>
            </a:xfrm>
            <a:custGeom>
              <a:avLst/>
              <a:gdLst/>
              <a:ahLst/>
              <a:cxnLst/>
              <a:rect l="l" t="t" r="r" b="b"/>
              <a:pathLst>
                <a:path w="2640" h="3811" extrusionOk="0">
                  <a:moveTo>
                    <a:pt x="1245" y="1"/>
                  </a:moveTo>
                  <a:cubicBezTo>
                    <a:pt x="941" y="1"/>
                    <a:pt x="911" y="128"/>
                    <a:pt x="684" y="290"/>
                  </a:cubicBezTo>
                  <a:cubicBezTo>
                    <a:pt x="431" y="478"/>
                    <a:pt x="57" y="1385"/>
                    <a:pt x="57" y="1385"/>
                  </a:cubicBezTo>
                  <a:cubicBezTo>
                    <a:pt x="57" y="1385"/>
                    <a:pt x="0" y="2855"/>
                    <a:pt x="94" y="3070"/>
                  </a:cubicBezTo>
                  <a:cubicBezTo>
                    <a:pt x="188" y="3294"/>
                    <a:pt x="524" y="3435"/>
                    <a:pt x="768" y="3528"/>
                  </a:cubicBezTo>
                  <a:cubicBezTo>
                    <a:pt x="768" y="3528"/>
                    <a:pt x="1357" y="3790"/>
                    <a:pt x="1526" y="3809"/>
                  </a:cubicBezTo>
                  <a:cubicBezTo>
                    <a:pt x="1532" y="3810"/>
                    <a:pt x="1539" y="3811"/>
                    <a:pt x="1545" y="3811"/>
                  </a:cubicBezTo>
                  <a:cubicBezTo>
                    <a:pt x="1727" y="3811"/>
                    <a:pt x="2038" y="3448"/>
                    <a:pt x="2228" y="3051"/>
                  </a:cubicBezTo>
                  <a:cubicBezTo>
                    <a:pt x="2433" y="2649"/>
                    <a:pt x="2593" y="2228"/>
                    <a:pt x="2621" y="2068"/>
                  </a:cubicBezTo>
                  <a:cubicBezTo>
                    <a:pt x="2639" y="1900"/>
                    <a:pt x="2368" y="1563"/>
                    <a:pt x="2321" y="1423"/>
                  </a:cubicBezTo>
                  <a:cubicBezTo>
                    <a:pt x="2274" y="1282"/>
                    <a:pt x="2405" y="992"/>
                    <a:pt x="2433" y="852"/>
                  </a:cubicBezTo>
                  <a:cubicBezTo>
                    <a:pt x="2452" y="712"/>
                    <a:pt x="2349" y="384"/>
                    <a:pt x="2302" y="253"/>
                  </a:cubicBezTo>
                  <a:cubicBezTo>
                    <a:pt x="2302" y="253"/>
                    <a:pt x="1853" y="47"/>
                    <a:pt x="1404" y="10"/>
                  </a:cubicBezTo>
                  <a:cubicBezTo>
                    <a:pt x="1344" y="4"/>
                    <a:pt x="1291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4952510" y="2243293"/>
              <a:ext cx="388599" cy="691017"/>
            </a:xfrm>
            <a:custGeom>
              <a:avLst/>
              <a:gdLst/>
              <a:ahLst/>
              <a:cxnLst/>
              <a:rect l="l" t="t" r="r" b="b"/>
              <a:pathLst>
                <a:path w="6421" h="11418" extrusionOk="0">
                  <a:moveTo>
                    <a:pt x="3613" y="0"/>
                  </a:moveTo>
                  <a:cubicBezTo>
                    <a:pt x="3504" y="0"/>
                    <a:pt x="3398" y="8"/>
                    <a:pt x="3304" y="26"/>
                  </a:cubicBezTo>
                  <a:cubicBezTo>
                    <a:pt x="2836" y="120"/>
                    <a:pt x="2162" y="588"/>
                    <a:pt x="1872" y="1168"/>
                  </a:cubicBezTo>
                  <a:cubicBezTo>
                    <a:pt x="1573" y="1758"/>
                    <a:pt x="1423" y="2328"/>
                    <a:pt x="1423" y="2609"/>
                  </a:cubicBezTo>
                  <a:cubicBezTo>
                    <a:pt x="1423" y="2890"/>
                    <a:pt x="1320" y="3180"/>
                    <a:pt x="1320" y="3180"/>
                  </a:cubicBezTo>
                  <a:cubicBezTo>
                    <a:pt x="1320" y="3180"/>
                    <a:pt x="543" y="4565"/>
                    <a:pt x="347" y="5126"/>
                  </a:cubicBezTo>
                  <a:cubicBezTo>
                    <a:pt x="150" y="5688"/>
                    <a:pt x="1" y="7756"/>
                    <a:pt x="66" y="8271"/>
                  </a:cubicBezTo>
                  <a:cubicBezTo>
                    <a:pt x="150" y="8785"/>
                    <a:pt x="310" y="9908"/>
                    <a:pt x="534" y="10320"/>
                  </a:cubicBezTo>
                  <a:cubicBezTo>
                    <a:pt x="751" y="10699"/>
                    <a:pt x="1028" y="11418"/>
                    <a:pt x="1098" y="11418"/>
                  </a:cubicBezTo>
                  <a:cubicBezTo>
                    <a:pt x="1101" y="11418"/>
                    <a:pt x="1103" y="11417"/>
                    <a:pt x="1105" y="11415"/>
                  </a:cubicBezTo>
                  <a:cubicBezTo>
                    <a:pt x="1170" y="11359"/>
                    <a:pt x="1189" y="11368"/>
                    <a:pt x="1189" y="11265"/>
                  </a:cubicBezTo>
                  <a:cubicBezTo>
                    <a:pt x="1189" y="11162"/>
                    <a:pt x="1432" y="9852"/>
                    <a:pt x="1854" y="9272"/>
                  </a:cubicBezTo>
                  <a:cubicBezTo>
                    <a:pt x="2275" y="8701"/>
                    <a:pt x="2874" y="8224"/>
                    <a:pt x="3014" y="8074"/>
                  </a:cubicBezTo>
                  <a:cubicBezTo>
                    <a:pt x="3154" y="7915"/>
                    <a:pt x="3295" y="7859"/>
                    <a:pt x="3379" y="7700"/>
                  </a:cubicBezTo>
                  <a:cubicBezTo>
                    <a:pt x="3463" y="7531"/>
                    <a:pt x="3557" y="7400"/>
                    <a:pt x="3585" y="6839"/>
                  </a:cubicBezTo>
                  <a:cubicBezTo>
                    <a:pt x="3622" y="6277"/>
                    <a:pt x="3744" y="5650"/>
                    <a:pt x="3856" y="5407"/>
                  </a:cubicBezTo>
                  <a:cubicBezTo>
                    <a:pt x="3959" y="5154"/>
                    <a:pt x="4128" y="4565"/>
                    <a:pt x="4146" y="4256"/>
                  </a:cubicBezTo>
                  <a:cubicBezTo>
                    <a:pt x="4184" y="3957"/>
                    <a:pt x="4277" y="3143"/>
                    <a:pt x="4277" y="3143"/>
                  </a:cubicBezTo>
                  <a:cubicBezTo>
                    <a:pt x="4277" y="3143"/>
                    <a:pt x="4333" y="2618"/>
                    <a:pt x="4418" y="2385"/>
                  </a:cubicBezTo>
                  <a:cubicBezTo>
                    <a:pt x="4474" y="2141"/>
                    <a:pt x="4633" y="1926"/>
                    <a:pt x="4633" y="1926"/>
                  </a:cubicBezTo>
                  <a:cubicBezTo>
                    <a:pt x="4708" y="1991"/>
                    <a:pt x="4820" y="2235"/>
                    <a:pt x="4848" y="2300"/>
                  </a:cubicBezTo>
                  <a:cubicBezTo>
                    <a:pt x="4885" y="2366"/>
                    <a:pt x="4885" y="2385"/>
                    <a:pt x="4960" y="2385"/>
                  </a:cubicBezTo>
                  <a:cubicBezTo>
                    <a:pt x="5035" y="2385"/>
                    <a:pt x="5569" y="2244"/>
                    <a:pt x="5765" y="2188"/>
                  </a:cubicBezTo>
                  <a:cubicBezTo>
                    <a:pt x="5962" y="2132"/>
                    <a:pt x="6345" y="2141"/>
                    <a:pt x="6373" y="2057"/>
                  </a:cubicBezTo>
                  <a:cubicBezTo>
                    <a:pt x="6383" y="1973"/>
                    <a:pt x="6420" y="2001"/>
                    <a:pt x="6383" y="1879"/>
                  </a:cubicBezTo>
                  <a:cubicBezTo>
                    <a:pt x="6345" y="1776"/>
                    <a:pt x="6327" y="1112"/>
                    <a:pt x="6102" y="784"/>
                  </a:cubicBezTo>
                  <a:cubicBezTo>
                    <a:pt x="5877" y="457"/>
                    <a:pt x="5905" y="363"/>
                    <a:pt x="5400" y="214"/>
                  </a:cubicBezTo>
                  <a:cubicBezTo>
                    <a:pt x="5123" y="126"/>
                    <a:pt x="4894" y="107"/>
                    <a:pt x="4743" y="107"/>
                  </a:cubicBezTo>
                  <a:cubicBezTo>
                    <a:pt x="4619" y="107"/>
                    <a:pt x="4549" y="120"/>
                    <a:pt x="4549" y="120"/>
                  </a:cubicBezTo>
                  <a:cubicBezTo>
                    <a:pt x="4549" y="120"/>
                    <a:pt x="4052" y="0"/>
                    <a:pt x="36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5188659" y="2358402"/>
              <a:ext cx="42122" cy="162496"/>
            </a:xfrm>
            <a:custGeom>
              <a:avLst/>
              <a:gdLst/>
              <a:ahLst/>
              <a:cxnLst/>
              <a:rect l="l" t="t" r="r" b="b"/>
              <a:pathLst>
                <a:path w="696" h="2685" extrusionOk="0">
                  <a:moveTo>
                    <a:pt x="549" y="0"/>
                  </a:moveTo>
                  <a:cubicBezTo>
                    <a:pt x="479" y="0"/>
                    <a:pt x="339" y="157"/>
                    <a:pt x="188" y="473"/>
                  </a:cubicBezTo>
                  <a:cubicBezTo>
                    <a:pt x="1" y="894"/>
                    <a:pt x="141" y="932"/>
                    <a:pt x="179" y="1222"/>
                  </a:cubicBezTo>
                  <a:cubicBezTo>
                    <a:pt x="216" y="1512"/>
                    <a:pt x="272" y="1736"/>
                    <a:pt x="366" y="2027"/>
                  </a:cubicBezTo>
                  <a:cubicBezTo>
                    <a:pt x="459" y="2317"/>
                    <a:pt x="590" y="2597"/>
                    <a:pt x="647" y="2663"/>
                  </a:cubicBezTo>
                  <a:cubicBezTo>
                    <a:pt x="661" y="2677"/>
                    <a:pt x="671" y="2685"/>
                    <a:pt x="677" y="2685"/>
                  </a:cubicBezTo>
                  <a:cubicBezTo>
                    <a:pt x="695" y="2685"/>
                    <a:pt x="681" y="2622"/>
                    <a:pt x="647" y="2476"/>
                  </a:cubicBezTo>
                  <a:cubicBezTo>
                    <a:pt x="600" y="2261"/>
                    <a:pt x="450" y="1194"/>
                    <a:pt x="459" y="960"/>
                  </a:cubicBezTo>
                  <a:cubicBezTo>
                    <a:pt x="478" y="745"/>
                    <a:pt x="647" y="286"/>
                    <a:pt x="590" y="43"/>
                  </a:cubicBezTo>
                  <a:cubicBezTo>
                    <a:pt x="584" y="15"/>
                    <a:pt x="569" y="0"/>
                    <a:pt x="5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4975750" y="2593643"/>
              <a:ext cx="20456" cy="238025"/>
            </a:xfrm>
            <a:custGeom>
              <a:avLst/>
              <a:gdLst/>
              <a:ahLst/>
              <a:cxnLst/>
              <a:rect l="l" t="t" r="r" b="b"/>
              <a:pathLst>
                <a:path w="338" h="3933" extrusionOk="0">
                  <a:moveTo>
                    <a:pt x="310" y="1"/>
                  </a:moveTo>
                  <a:cubicBezTo>
                    <a:pt x="302" y="1"/>
                    <a:pt x="294" y="4"/>
                    <a:pt x="290" y="11"/>
                  </a:cubicBezTo>
                  <a:cubicBezTo>
                    <a:pt x="150" y="292"/>
                    <a:pt x="113" y="657"/>
                    <a:pt x="66" y="956"/>
                  </a:cubicBezTo>
                  <a:cubicBezTo>
                    <a:pt x="19" y="1284"/>
                    <a:pt x="0" y="1611"/>
                    <a:pt x="0" y="1939"/>
                  </a:cubicBezTo>
                  <a:cubicBezTo>
                    <a:pt x="0" y="2613"/>
                    <a:pt x="85" y="3286"/>
                    <a:pt x="290" y="3923"/>
                  </a:cubicBezTo>
                  <a:cubicBezTo>
                    <a:pt x="294" y="3929"/>
                    <a:pt x="301" y="3932"/>
                    <a:pt x="308" y="3932"/>
                  </a:cubicBezTo>
                  <a:cubicBezTo>
                    <a:pt x="320" y="3932"/>
                    <a:pt x="334" y="3922"/>
                    <a:pt x="328" y="3904"/>
                  </a:cubicBezTo>
                  <a:cubicBezTo>
                    <a:pt x="188" y="3268"/>
                    <a:pt x="85" y="2613"/>
                    <a:pt x="85" y="1939"/>
                  </a:cubicBezTo>
                  <a:cubicBezTo>
                    <a:pt x="85" y="1611"/>
                    <a:pt x="103" y="1284"/>
                    <a:pt x="150" y="956"/>
                  </a:cubicBezTo>
                  <a:cubicBezTo>
                    <a:pt x="178" y="797"/>
                    <a:pt x="206" y="629"/>
                    <a:pt x="244" y="470"/>
                  </a:cubicBezTo>
                  <a:cubicBezTo>
                    <a:pt x="281" y="320"/>
                    <a:pt x="328" y="180"/>
                    <a:pt x="337" y="20"/>
                  </a:cubicBezTo>
                  <a:cubicBezTo>
                    <a:pt x="337" y="9"/>
                    <a:pt x="323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5004073" y="2654466"/>
              <a:ext cx="11378" cy="61186"/>
            </a:xfrm>
            <a:custGeom>
              <a:avLst/>
              <a:gdLst/>
              <a:ahLst/>
              <a:cxnLst/>
              <a:rect l="l" t="t" r="r" b="b"/>
              <a:pathLst>
                <a:path w="188" h="1011" extrusionOk="0">
                  <a:moveTo>
                    <a:pt x="137" y="0"/>
                  </a:moveTo>
                  <a:cubicBezTo>
                    <a:pt x="129" y="0"/>
                    <a:pt x="120" y="6"/>
                    <a:pt x="113" y="17"/>
                  </a:cubicBezTo>
                  <a:cubicBezTo>
                    <a:pt x="66" y="82"/>
                    <a:pt x="66" y="176"/>
                    <a:pt x="56" y="251"/>
                  </a:cubicBezTo>
                  <a:lnTo>
                    <a:pt x="19" y="494"/>
                  </a:lnTo>
                  <a:cubicBezTo>
                    <a:pt x="10" y="653"/>
                    <a:pt x="0" y="831"/>
                    <a:pt x="38" y="999"/>
                  </a:cubicBezTo>
                  <a:cubicBezTo>
                    <a:pt x="38" y="1007"/>
                    <a:pt x="41" y="1010"/>
                    <a:pt x="46" y="1010"/>
                  </a:cubicBezTo>
                  <a:cubicBezTo>
                    <a:pt x="52" y="1010"/>
                    <a:pt x="60" y="1005"/>
                    <a:pt x="66" y="999"/>
                  </a:cubicBezTo>
                  <a:cubicBezTo>
                    <a:pt x="84" y="831"/>
                    <a:pt x="84" y="672"/>
                    <a:pt x="103" y="513"/>
                  </a:cubicBezTo>
                  <a:lnTo>
                    <a:pt x="141" y="269"/>
                  </a:lnTo>
                  <a:cubicBezTo>
                    <a:pt x="150" y="185"/>
                    <a:pt x="187" y="120"/>
                    <a:pt x="169" y="35"/>
                  </a:cubicBezTo>
                  <a:cubicBezTo>
                    <a:pt x="163" y="13"/>
                    <a:pt x="151" y="0"/>
                    <a:pt x="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131710" y="2478837"/>
              <a:ext cx="50776" cy="197356"/>
            </a:xfrm>
            <a:custGeom>
              <a:avLst/>
              <a:gdLst/>
              <a:ahLst/>
              <a:cxnLst/>
              <a:rect l="l" t="t" r="r" b="b"/>
              <a:pathLst>
                <a:path w="839" h="3261" extrusionOk="0">
                  <a:moveTo>
                    <a:pt x="808" y="1"/>
                  </a:moveTo>
                  <a:cubicBezTo>
                    <a:pt x="797" y="1"/>
                    <a:pt x="787" y="6"/>
                    <a:pt x="783" y="18"/>
                  </a:cubicBezTo>
                  <a:cubicBezTo>
                    <a:pt x="689" y="271"/>
                    <a:pt x="642" y="551"/>
                    <a:pt x="577" y="804"/>
                  </a:cubicBezTo>
                  <a:cubicBezTo>
                    <a:pt x="511" y="1075"/>
                    <a:pt x="455" y="1347"/>
                    <a:pt x="380" y="1618"/>
                  </a:cubicBezTo>
                  <a:cubicBezTo>
                    <a:pt x="249" y="2151"/>
                    <a:pt x="128" y="2694"/>
                    <a:pt x="6" y="3228"/>
                  </a:cubicBezTo>
                  <a:cubicBezTo>
                    <a:pt x="1" y="3249"/>
                    <a:pt x="13" y="3261"/>
                    <a:pt x="27" y="3261"/>
                  </a:cubicBezTo>
                  <a:cubicBezTo>
                    <a:pt x="38" y="3261"/>
                    <a:pt x="49" y="3253"/>
                    <a:pt x="53" y="3237"/>
                  </a:cubicBezTo>
                  <a:cubicBezTo>
                    <a:pt x="193" y="2704"/>
                    <a:pt x="324" y="2180"/>
                    <a:pt x="455" y="1637"/>
                  </a:cubicBezTo>
                  <a:cubicBezTo>
                    <a:pt x="521" y="1365"/>
                    <a:pt x="577" y="1103"/>
                    <a:pt x="652" y="832"/>
                  </a:cubicBezTo>
                  <a:cubicBezTo>
                    <a:pt x="708" y="561"/>
                    <a:pt x="802" y="289"/>
                    <a:pt x="839" y="27"/>
                  </a:cubicBezTo>
                  <a:cubicBezTo>
                    <a:pt x="839" y="11"/>
                    <a:pt x="823" y="1"/>
                    <a:pt x="8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7456828" y="4059922"/>
              <a:ext cx="120737" cy="42303"/>
            </a:xfrm>
            <a:custGeom>
              <a:avLst/>
              <a:gdLst/>
              <a:ahLst/>
              <a:cxnLst/>
              <a:rect l="l" t="t" r="r" b="b"/>
              <a:pathLst>
                <a:path w="1995" h="699" extrusionOk="0">
                  <a:moveTo>
                    <a:pt x="1732" y="1"/>
                  </a:moveTo>
                  <a:cubicBezTo>
                    <a:pt x="1572" y="1"/>
                    <a:pt x="150" y="342"/>
                    <a:pt x="132" y="488"/>
                  </a:cubicBezTo>
                  <a:cubicBezTo>
                    <a:pt x="123" y="638"/>
                    <a:pt x="1" y="666"/>
                    <a:pt x="319" y="684"/>
                  </a:cubicBezTo>
                  <a:cubicBezTo>
                    <a:pt x="400" y="694"/>
                    <a:pt x="541" y="699"/>
                    <a:pt x="706" y="699"/>
                  </a:cubicBezTo>
                  <a:cubicBezTo>
                    <a:pt x="1192" y="699"/>
                    <a:pt x="1894" y="658"/>
                    <a:pt x="1929" y="581"/>
                  </a:cubicBezTo>
                  <a:cubicBezTo>
                    <a:pt x="1994" y="441"/>
                    <a:pt x="1835" y="11"/>
                    <a:pt x="1741" y="1"/>
                  </a:cubicBezTo>
                  <a:cubicBezTo>
                    <a:pt x="1739" y="1"/>
                    <a:pt x="1736" y="1"/>
                    <a:pt x="17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7296026" y="4090424"/>
              <a:ext cx="291162" cy="112870"/>
            </a:xfrm>
            <a:custGeom>
              <a:avLst/>
              <a:gdLst/>
              <a:ahLst/>
              <a:cxnLst/>
              <a:rect l="l" t="t" r="r" b="b"/>
              <a:pathLst>
                <a:path w="4811" h="1865" extrusionOk="0">
                  <a:moveTo>
                    <a:pt x="4512" y="1"/>
                  </a:moveTo>
                  <a:cubicBezTo>
                    <a:pt x="4389" y="1"/>
                    <a:pt x="4326" y="24"/>
                    <a:pt x="3865" y="40"/>
                  </a:cubicBezTo>
                  <a:cubicBezTo>
                    <a:pt x="3741" y="47"/>
                    <a:pt x="3613" y="49"/>
                    <a:pt x="3489" y="49"/>
                  </a:cubicBezTo>
                  <a:cubicBezTo>
                    <a:pt x="3138" y="49"/>
                    <a:pt x="2819" y="29"/>
                    <a:pt x="2722" y="29"/>
                  </a:cubicBezTo>
                  <a:cubicBezTo>
                    <a:pt x="2709" y="29"/>
                    <a:pt x="2700" y="30"/>
                    <a:pt x="2695" y="31"/>
                  </a:cubicBezTo>
                  <a:cubicBezTo>
                    <a:pt x="2564" y="77"/>
                    <a:pt x="2798" y="87"/>
                    <a:pt x="2415" y="265"/>
                  </a:cubicBezTo>
                  <a:cubicBezTo>
                    <a:pt x="2031" y="442"/>
                    <a:pt x="1357" y="536"/>
                    <a:pt x="955" y="667"/>
                  </a:cubicBezTo>
                  <a:cubicBezTo>
                    <a:pt x="552" y="807"/>
                    <a:pt x="272" y="1013"/>
                    <a:pt x="178" y="1247"/>
                  </a:cubicBezTo>
                  <a:cubicBezTo>
                    <a:pt x="85" y="1481"/>
                    <a:pt x="0" y="1631"/>
                    <a:pt x="141" y="1724"/>
                  </a:cubicBezTo>
                  <a:cubicBezTo>
                    <a:pt x="281" y="1818"/>
                    <a:pt x="861" y="1865"/>
                    <a:pt x="1348" y="1865"/>
                  </a:cubicBezTo>
                  <a:cubicBezTo>
                    <a:pt x="1844" y="1865"/>
                    <a:pt x="2433" y="1724"/>
                    <a:pt x="2854" y="1724"/>
                  </a:cubicBezTo>
                  <a:cubicBezTo>
                    <a:pt x="3170" y="1724"/>
                    <a:pt x="3665" y="1709"/>
                    <a:pt x="3987" y="1709"/>
                  </a:cubicBezTo>
                  <a:cubicBezTo>
                    <a:pt x="4095" y="1709"/>
                    <a:pt x="4183" y="1710"/>
                    <a:pt x="4239" y="1715"/>
                  </a:cubicBezTo>
                  <a:cubicBezTo>
                    <a:pt x="4352" y="1720"/>
                    <a:pt x="4471" y="1734"/>
                    <a:pt x="4568" y="1734"/>
                  </a:cubicBezTo>
                  <a:cubicBezTo>
                    <a:pt x="4665" y="1734"/>
                    <a:pt x="4740" y="1720"/>
                    <a:pt x="4763" y="1668"/>
                  </a:cubicBezTo>
                  <a:cubicBezTo>
                    <a:pt x="4810" y="1565"/>
                    <a:pt x="4801" y="1032"/>
                    <a:pt x="4763" y="826"/>
                  </a:cubicBezTo>
                  <a:cubicBezTo>
                    <a:pt x="4726" y="630"/>
                    <a:pt x="4754" y="21"/>
                    <a:pt x="4576" y="3"/>
                  </a:cubicBezTo>
                  <a:cubicBezTo>
                    <a:pt x="4552" y="1"/>
                    <a:pt x="4531" y="1"/>
                    <a:pt x="4512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6957901" y="4077533"/>
              <a:ext cx="301390" cy="132720"/>
            </a:xfrm>
            <a:custGeom>
              <a:avLst/>
              <a:gdLst/>
              <a:ahLst/>
              <a:cxnLst/>
              <a:rect l="l" t="t" r="r" b="b"/>
              <a:pathLst>
                <a:path w="4980" h="2193" extrusionOk="0">
                  <a:moveTo>
                    <a:pt x="2817" y="0"/>
                  </a:moveTo>
                  <a:cubicBezTo>
                    <a:pt x="2677" y="131"/>
                    <a:pt x="2817" y="197"/>
                    <a:pt x="2546" y="375"/>
                  </a:cubicBezTo>
                  <a:cubicBezTo>
                    <a:pt x="2284" y="552"/>
                    <a:pt x="1217" y="852"/>
                    <a:pt x="843" y="992"/>
                  </a:cubicBezTo>
                  <a:cubicBezTo>
                    <a:pt x="469" y="1133"/>
                    <a:pt x="253" y="1395"/>
                    <a:pt x="141" y="1600"/>
                  </a:cubicBezTo>
                  <a:cubicBezTo>
                    <a:pt x="38" y="1797"/>
                    <a:pt x="1" y="1975"/>
                    <a:pt x="85" y="2031"/>
                  </a:cubicBezTo>
                  <a:cubicBezTo>
                    <a:pt x="154" y="2092"/>
                    <a:pt x="752" y="2192"/>
                    <a:pt x="1285" y="2192"/>
                  </a:cubicBezTo>
                  <a:cubicBezTo>
                    <a:pt x="1328" y="2192"/>
                    <a:pt x="1371" y="2191"/>
                    <a:pt x="1414" y="2190"/>
                  </a:cubicBezTo>
                  <a:cubicBezTo>
                    <a:pt x="1975" y="2171"/>
                    <a:pt x="2892" y="2078"/>
                    <a:pt x="3229" y="2059"/>
                  </a:cubicBezTo>
                  <a:cubicBezTo>
                    <a:pt x="3300" y="2057"/>
                    <a:pt x="3393" y="2056"/>
                    <a:pt x="3497" y="2056"/>
                  </a:cubicBezTo>
                  <a:cubicBezTo>
                    <a:pt x="3781" y="2056"/>
                    <a:pt x="4147" y="2062"/>
                    <a:pt x="4374" y="2062"/>
                  </a:cubicBezTo>
                  <a:cubicBezTo>
                    <a:pt x="4458" y="2062"/>
                    <a:pt x="4522" y="2061"/>
                    <a:pt x="4558" y="2059"/>
                  </a:cubicBezTo>
                  <a:cubicBezTo>
                    <a:pt x="4736" y="2050"/>
                    <a:pt x="4764" y="2022"/>
                    <a:pt x="4829" y="1965"/>
                  </a:cubicBezTo>
                  <a:cubicBezTo>
                    <a:pt x="4885" y="1909"/>
                    <a:pt x="4979" y="1825"/>
                    <a:pt x="4923" y="1488"/>
                  </a:cubicBezTo>
                  <a:cubicBezTo>
                    <a:pt x="4867" y="1142"/>
                    <a:pt x="4783" y="375"/>
                    <a:pt x="4642" y="244"/>
                  </a:cubicBezTo>
                  <a:cubicBezTo>
                    <a:pt x="4502" y="113"/>
                    <a:pt x="3313" y="56"/>
                    <a:pt x="3136" y="47"/>
                  </a:cubicBezTo>
                  <a:cubicBezTo>
                    <a:pt x="2967" y="19"/>
                    <a:pt x="2817" y="0"/>
                    <a:pt x="2817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7103452" y="3004937"/>
              <a:ext cx="250371" cy="1091357"/>
            </a:xfrm>
            <a:custGeom>
              <a:avLst/>
              <a:gdLst/>
              <a:ahLst/>
              <a:cxnLst/>
              <a:rect l="l" t="t" r="r" b="b"/>
              <a:pathLst>
                <a:path w="4137" h="18033" extrusionOk="0">
                  <a:moveTo>
                    <a:pt x="1455" y="0"/>
                  </a:moveTo>
                  <a:cubicBezTo>
                    <a:pt x="1021" y="0"/>
                    <a:pt x="464" y="29"/>
                    <a:pt x="347" y="140"/>
                  </a:cubicBezTo>
                  <a:cubicBezTo>
                    <a:pt x="188" y="290"/>
                    <a:pt x="66" y="234"/>
                    <a:pt x="38" y="477"/>
                  </a:cubicBezTo>
                  <a:cubicBezTo>
                    <a:pt x="1" y="729"/>
                    <a:pt x="94" y="8225"/>
                    <a:pt x="94" y="8730"/>
                  </a:cubicBezTo>
                  <a:cubicBezTo>
                    <a:pt x="94" y="9217"/>
                    <a:pt x="132" y="17620"/>
                    <a:pt x="281" y="17742"/>
                  </a:cubicBezTo>
                  <a:cubicBezTo>
                    <a:pt x="440" y="17873"/>
                    <a:pt x="1096" y="17873"/>
                    <a:pt x="1339" y="17901"/>
                  </a:cubicBezTo>
                  <a:cubicBezTo>
                    <a:pt x="1510" y="17921"/>
                    <a:pt x="1819" y="18033"/>
                    <a:pt x="2034" y="18033"/>
                  </a:cubicBezTo>
                  <a:cubicBezTo>
                    <a:pt x="2125" y="18033"/>
                    <a:pt x="2198" y="18013"/>
                    <a:pt x="2237" y="17957"/>
                  </a:cubicBezTo>
                  <a:cubicBezTo>
                    <a:pt x="2368" y="17770"/>
                    <a:pt x="2415" y="16928"/>
                    <a:pt x="2424" y="16497"/>
                  </a:cubicBezTo>
                  <a:cubicBezTo>
                    <a:pt x="2434" y="16058"/>
                    <a:pt x="2480" y="9367"/>
                    <a:pt x="2518" y="8964"/>
                  </a:cubicBezTo>
                  <a:cubicBezTo>
                    <a:pt x="2555" y="8562"/>
                    <a:pt x="2827" y="7851"/>
                    <a:pt x="2986" y="6952"/>
                  </a:cubicBezTo>
                  <a:cubicBezTo>
                    <a:pt x="3136" y="6045"/>
                    <a:pt x="3950" y="2554"/>
                    <a:pt x="4043" y="1927"/>
                  </a:cubicBezTo>
                  <a:cubicBezTo>
                    <a:pt x="4137" y="1310"/>
                    <a:pt x="3734" y="411"/>
                    <a:pt x="3734" y="411"/>
                  </a:cubicBezTo>
                  <a:cubicBezTo>
                    <a:pt x="3734" y="411"/>
                    <a:pt x="2218" y="37"/>
                    <a:pt x="1844" y="9"/>
                  </a:cubicBezTo>
                  <a:cubicBezTo>
                    <a:pt x="1746" y="4"/>
                    <a:pt x="1608" y="0"/>
                    <a:pt x="14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7236535" y="3015105"/>
              <a:ext cx="336491" cy="1079798"/>
            </a:xfrm>
            <a:custGeom>
              <a:avLst/>
              <a:gdLst/>
              <a:ahLst/>
              <a:cxnLst/>
              <a:rect l="l" t="t" r="r" b="b"/>
              <a:pathLst>
                <a:path w="5560" h="17842" extrusionOk="0">
                  <a:moveTo>
                    <a:pt x="1348" y="0"/>
                  </a:moveTo>
                  <a:cubicBezTo>
                    <a:pt x="749" y="9"/>
                    <a:pt x="281" y="197"/>
                    <a:pt x="281" y="197"/>
                  </a:cubicBezTo>
                  <a:cubicBezTo>
                    <a:pt x="160" y="253"/>
                    <a:pt x="1" y="477"/>
                    <a:pt x="1" y="964"/>
                  </a:cubicBezTo>
                  <a:cubicBezTo>
                    <a:pt x="1" y="1460"/>
                    <a:pt x="843" y="8591"/>
                    <a:pt x="908" y="9086"/>
                  </a:cubicBezTo>
                  <a:cubicBezTo>
                    <a:pt x="965" y="9573"/>
                    <a:pt x="3201" y="17733"/>
                    <a:pt x="3538" y="17827"/>
                  </a:cubicBezTo>
                  <a:cubicBezTo>
                    <a:pt x="3574" y="17837"/>
                    <a:pt x="3625" y="17841"/>
                    <a:pt x="3686" y="17841"/>
                  </a:cubicBezTo>
                  <a:cubicBezTo>
                    <a:pt x="4203" y="17841"/>
                    <a:pt x="5497" y="17516"/>
                    <a:pt x="5522" y="17265"/>
                  </a:cubicBezTo>
                  <a:cubicBezTo>
                    <a:pt x="5559" y="16984"/>
                    <a:pt x="4942" y="14748"/>
                    <a:pt x="4848" y="14224"/>
                  </a:cubicBezTo>
                  <a:cubicBezTo>
                    <a:pt x="4754" y="13691"/>
                    <a:pt x="3510" y="9171"/>
                    <a:pt x="3482" y="8544"/>
                  </a:cubicBezTo>
                  <a:cubicBezTo>
                    <a:pt x="3444" y="7926"/>
                    <a:pt x="3575" y="3210"/>
                    <a:pt x="3603" y="2573"/>
                  </a:cubicBezTo>
                  <a:cubicBezTo>
                    <a:pt x="3641" y="1918"/>
                    <a:pt x="4043" y="674"/>
                    <a:pt x="3454" y="337"/>
                  </a:cubicBezTo>
                  <a:cubicBezTo>
                    <a:pt x="2874" y="0"/>
                    <a:pt x="1938" y="0"/>
                    <a:pt x="13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7240529" y="3124404"/>
              <a:ext cx="34012" cy="289286"/>
            </a:xfrm>
            <a:custGeom>
              <a:avLst/>
              <a:gdLst/>
              <a:ahLst/>
              <a:cxnLst/>
              <a:rect l="l" t="t" r="r" b="b"/>
              <a:pathLst>
                <a:path w="562" h="4780" extrusionOk="0">
                  <a:moveTo>
                    <a:pt x="28" y="0"/>
                  </a:moveTo>
                  <a:cubicBezTo>
                    <a:pt x="14" y="0"/>
                    <a:pt x="0" y="9"/>
                    <a:pt x="0" y="28"/>
                  </a:cubicBezTo>
                  <a:cubicBezTo>
                    <a:pt x="159" y="1591"/>
                    <a:pt x="290" y="3172"/>
                    <a:pt x="477" y="4744"/>
                  </a:cubicBezTo>
                  <a:cubicBezTo>
                    <a:pt x="477" y="4768"/>
                    <a:pt x="499" y="4780"/>
                    <a:pt x="520" y="4780"/>
                  </a:cubicBezTo>
                  <a:cubicBezTo>
                    <a:pt x="541" y="4780"/>
                    <a:pt x="562" y="4768"/>
                    <a:pt x="562" y="4744"/>
                  </a:cubicBezTo>
                  <a:cubicBezTo>
                    <a:pt x="403" y="3172"/>
                    <a:pt x="215" y="1591"/>
                    <a:pt x="56" y="28"/>
                  </a:cubicBezTo>
                  <a:cubicBezTo>
                    <a:pt x="56" y="9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6573962" y="2702216"/>
              <a:ext cx="546011" cy="258420"/>
            </a:xfrm>
            <a:custGeom>
              <a:avLst/>
              <a:gdLst/>
              <a:ahLst/>
              <a:cxnLst/>
              <a:rect l="l" t="t" r="r" b="b"/>
              <a:pathLst>
                <a:path w="9022" h="4270" extrusionOk="0">
                  <a:moveTo>
                    <a:pt x="7939" y="1"/>
                  </a:moveTo>
                  <a:cubicBezTo>
                    <a:pt x="7914" y="1"/>
                    <a:pt x="7889" y="12"/>
                    <a:pt x="7842" y="51"/>
                  </a:cubicBezTo>
                  <a:cubicBezTo>
                    <a:pt x="7711" y="145"/>
                    <a:pt x="7758" y="98"/>
                    <a:pt x="7664" y="229"/>
                  </a:cubicBezTo>
                  <a:cubicBezTo>
                    <a:pt x="7571" y="360"/>
                    <a:pt x="7093" y="1193"/>
                    <a:pt x="6897" y="1343"/>
                  </a:cubicBezTo>
                  <a:cubicBezTo>
                    <a:pt x="6691" y="1492"/>
                    <a:pt x="5596" y="1867"/>
                    <a:pt x="5231" y="1998"/>
                  </a:cubicBezTo>
                  <a:cubicBezTo>
                    <a:pt x="4885" y="2129"/>
                    <a:pt x="2854" y="2765"/>
                    <a:pt x="2714" y="2793"/>
                  </a:cubicBezTo>
                  <a:cubicBezTo>
                    <a:pt x="2700" y="2795"/>
                    <a:pt x="2685" y="2796"/>
                    <a:pt x="2669" y="2796"/>
                  </a:cubicBezTo>
                  <a:cubicBezTo>
                    <a:pt x="2547" y="2796"/>
                    <a:pt x="2382" y="2744"/>
                    <a:pt x="2170" y="2744"/>
                  </a:cubicBezTo>
                  <a:cubicBezTo>
                    <a:pt x="2143" y="2744"/>
                    <a:pt x="2115" y="2744"/>
                    <a:pt x="2087" y="2746"/>
                  </a:cubicBezTo>
                  <a:cubicBezTo>
                    <a:pt x="1806" y="2756"/>
                    <a:pt x="1497" y="2840"/>
                    <a:pt x="1282" y="2840"/>
                  </a:cubicBezTo>
                  <a:cubicBezTo>
                    <a:pt x="1229" y="2840"/>
                    <a:pt x="1180" y="2839"/>
                    <a:pt x="1134" y="2839"/>
                  </a:cubicBezTo>
                  <a:cubicBezTo>
                    <a:pt x="987" y="2839"/>
                    <a:pt x="887" y="2850"/>
                    <a:pt x="880" y="2943"/>
                  </a:cubicBezTo>
                  <a:cubicBezTo>
                    <a:pt x="870" y="3074"/>
                    <a:pt x="833" y="3121"/>
                    <a:pt x="973" y="3130"/>
                  </a:cubicBezTo>
                  <a:cubicBezTo>
                    <a:pt x="1114" y="3139"/>
                    <a:pt x="1553" y="3224"/>
                    <a:pt x="1553" y="3224"/>
                  </a:cubicBezTo>
                  <a:cubicBezTo>
                    <a:pt x="1553" y="3224"/>
                    <a:pt x="318" y="3280"/>
                    <a:pt x="234" y="3355"/>
                  </a:cubicBezTo>
                  <a:cubicBezTo>
                    <a:pt x="150" y="3411"/>
                    <a:pt x="0" y="3598"/>
                    <a:pt x="9" y="3738"/>
                  </a:cubicBezTo>
                  <a:cubicBezTo>
                    <a:pt x="28" y="3879"/>
                    <a:pt x="290" y="4169"/>
                    <a:pt x="496" y="4225"/>
                  </a:cubicBezTo>
                  <a:cubicBezTo>
                    <a:pt x="581" y="4253"/>
                    <a:pt x="715" y="4269"/>
                    <a:pt x="877" y="4269"/>
                  </a:cubicBezTo>
                  <a:cubicBezTo>
                    <a:pt x="1088" y="4269"/>
                    <a:pt x="1346" y="4242"/>
                    <a:pt x="1600" y="4178"/>
                  </a:cubicBezTo>
                  <a:cubicBezTo>
                    <a:pt x="2068" y="4075"/>
                    <a:pt x="2789" y="3645"/>
                    <a:pt x="2938" y="3607"/>
                  </a:cubicBezTo>
                  <a:cubicBezTo>
                    <a:pt x="3088" y="3579"/>
                    <a:pt x="7758" y="2709"/>
                    <a:pt x="7814" y="2690"/>
                  </a:cubicBezTo>
                  <a:cubicBezTo>
                    <a:pt x="7870" y="2662"/>
                    <a:pt x="7907" y="2671"/>
                    <a:pt x="7964" y="2606"/>
                  </a:cubicBezTo>
                  <a:cubicBezTo>
                    <a:pt x="8029" y="2540"/>
                    <a:pt x="8057" y="2494"/>
                    <a:pt x="8198" y="2372"/>
                  </a:cubicBezTo>
                  <a:cubicBezTo>
                    <a:pt x="8338" y="2241"/>
                    <a:pt x="8927" y="1520"/>
                    <a:pt x="8974" y="1361"/>
                  </a:cubicBezTo>
                  <a:cubicBezTo>
                    <a:pt x="9021" y="1212"/>
                    <a:pt x="8918" y="940"/>
                    <a:pt x="8918" y="940"/>
                  </a:cubicBezTo>
                  <a:cubicBezTo>
                    <a:pt x="8918" y="940"/>
                    <a:pt x="8478" y="332"/>
                    <a:pt x="8329" y="238"/>
                  </a:cubicBezTo>
                  <a:cubicBezTo>
                    <a:pt x="8179" y="145"/>
                    <a:pt x="8198" y="98"/>
                    <a:pt x="8151" y="61"/>
                  </a:cubicBezTo>
                  <a:lnTo>
                    <a:pt x="8085" y="23"/>
                  </a:lnTo>
                  <a:cubicBezTo>
                    <a:pt x="8003" y="23"/>
                    <a:pt x="7972" y="1"/>
                    <a:pt x="7939" y="1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7034338" y="2476900"/>
              <a:ext cx="153539" cy="316217"/>
            </a:xfrm>
            <a:custGeom>
              <a:avLst/>
              <a:gdLst/>
              <a:ahLst/>
              <a:cxnLst/>
              <a:rect l="l" t="t" r="r" b="b"/>
              <a:pathLst>
                <a:path w="2537" h="5225" extrusionOk="0">
                  <a:moveTo>
                    <a:pt x="2442" y="0"/>
                  </a:moveTo>
                  <a:cubicBezTo>
                    <a:pt x="2411" y="0"/>
                    <a:pt x="2378" y="12"/>
                    <a:pt x="2378" y="12"/>
                  </a:cubicBezTo>
                  <a:cubicBezTo>
                    <a:pt x="2144" y="153"/>
                    <a:pt x="2078" y="340"/>
                    <a:pt x="1882" y="574"/>
                  </a:cubicBezTo>
                  <a:cubicBezTo>
                    <a:pt x="1685" y="808"/>
                    <a:pt x="20" y="3821"/>
                    <a:pt x="10" y="3933"/>
                  </a:cubicBezTo>
                  <a:cubicBezTo>
                    <a:pt x="1" y="4036"/>
                    <a:pt x="927" y="5206"/>
                    <a:pt x="1554" y="5225"/>
                  </a:cubicBezTo>
                  <a:cubicBezTo>
                    <a:pt x="1558" y="5225"/>
                    <a:pt x="1561" y="5225"/>
                    <a:pt x="1565" y="5225"/>
                  </a:cubicBezTo>
                  <a:cubicBezTo>
                    <a:pt x="2189" y="5225"/>
                    <a:pt x="2070" y="2714"/>
                    <a:pt x="2172" y="2268"/>
                  </a:cubicBezTo>
                  <a:cubicBezTo>
                    <a:pt x="2275" y="1828"/>
                    <a:pt x="2415" y="1360"/>
                    <a:pt x="2481" y="920"/>
                  </a:cubicBezTo>
                  <a:cubicBezTo>
                    <a:pt x="2537" y="490"/>
                    <a:pt x="2509" y="106"/>
                    <a:pt x="2490" y="31"/>
                  </a:cubicBezTo>
                  <a:cubicBezTo>
                    <a:pt x="2486" y="7"/>
                    <a:pt x="2465" y="0"/>
                    <a:pt x="2442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7097218" y="2438470"/>
              <a:ext cx="382910" cy="606168"/>
            </a:xfrm>
            <a:custGeom>
              <a:avLst/>
              <a:gdLst/>
              <a:ahLst/>
              <a:cxnLst/>
              <a:rect l="l" t="t" r="r" b="b"/>
              <a:pathLst>
                <a:path w="6327" h="10016" extrusionOk="0">
                  <a:moveTo>
                    <a:pt x="3510" y="0"/>
                  </a:moveTo>
                  <a:cubicBezTo>
                    <a:pt x="2845" y="0"/>
                    <a:pt x="2243" y="185"/>
                    <a:pt x="1975" y="311"/>
                  </a:cubicBezTo>
                  <a:cubicBezTo>
                    <a:pt x="1592" y="479"/>
                    <a:pt x="1348" y="516"/>
                    <a:pt x="1105" y="835"/>
                  </a:cubicBezTo>
                  <a:cubicBezTo>
                    <a:pt x="852" y="1134"/>
                    <a:pt x="609" y="1677"/>
                    <a:pt x="543" y="2014"/>
                  </a:cubicBezTo>
                  <a:cubicBezTo>
                    <a:pt x="478" y="2351"/>
                    <a:pt x="525" y="5083"/>
                    <a:pt x="525" y="5551"/>
                  </a:cubicBezTo>
                  <a:cubicBezTo>
                    <a:pt x="525" y="6019"/>
                    <a:pt x="1" y="9603"/>
                    <a:pt x="104" y="9715"/>
                  </a:cubicBezTo>
                  <a:cubicBezTo>
                    <a:pt x="216" y="9818"/>
                    <a:pt x="543" y="9884"/>
                    <a:pt x="543" y="9884"/>
                  </a:cubicBezTo>
                  <a:cubicBezTo>
                    <a:pt x="543" y="9884"/>
                    <a:pt x="2691" y="10015"/>
                    <a:pt x="3219" y="10015"/>
                  </a:cubicBezTo>
                  <a:cubicBezTo>
                    <a:pt x="3237" y="10015"/>
                    <a:pt x="3253" y="10015"/>
                    <a:pt x="3267" y="10015"/>
                  </a:cubicBezTo>
                  <a:cubicBezTo>
                    <a:pt x="3697" y="10005"/>
                    <a:pt x="5035" y="9884"/>
                    <a:pt x="5466" y="9781"/>
                  </a:cubicBezTo>
                  <a:cubicBezTo>
                    <a:pt x="5896" y="9678"/>
                    <a:pt x="6093" y="9687"/>
                    <a:pt x="6214" y="9360"/>
                  </a:cubicBezTo>
                  <a:cubicBezTo>
                    <a:pt x="6327" y="9032"/>
                    <a:pt x="6270" y="8293"/>
                    <a:pt x="6214" y="7816"/>
                  </a:cubicBezTo>
                  <a:cubicBezTo>
                    <a:pt x="6158" y="7338"/>
                    <a:pt x="5877" y="5944"/>
                    <a:pt x="5887" y="5523"/>
                  </a:cubicBezTo>
                  <a:cubicBezTo>
                    <a:pt x="5896" y="5102"/>
                    <a:pt x="5943" y="2903"/>
                    <a:pt x="5943" y="2435"/>
                  </a:cubicBezTo>
                  <a:cubicBezTo>
                    <a:pt x="5943" y="1967"/>
                    <a:pt x="5999" y="750"/>
                    <a:pt x="5653" y="516"/>
                  </a:cubicBezTo>
                  <a:cubicBezTo>
                    <a:pt x="5297" y="282"/>
                    <a:pt x="4305" y="30"/>
                    <a:pt x="3603" y="2"/>
                  </a:cubicBezTo>
                  <a:cubicBezTo>
                    <a:pt x="3572" y="1"/>
                    <a:pt x="3541" y="0"/>
                    <a:pt x="3510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7224068" y="2732355"/>
              <a:ext cx="437318" cy="447545"/>
            </a:xfrm>
            <a:custGeom>
              <a:avLst/>
              <a:gdLst/>
              <a:ahLst/>
              <a:cxnLst/>
              <a:rect l="l" t="t" r="r" b="b"/>
              <a:pathLst>
                <a:path w="7226" h="7395" extrusionOk="0">
                  <a:moveTo>
                    <a:pt x="3294" y="1"/>
                  </a:moveTo>
                  <a:cubicBezTo>
                    <a:pt x="3288" y="1"/>
                    <a:pt x="3282" y="1"/>
                    <a:pt x="3276" y="2"/>
                  </a:cubicBezTo>
                  <a:cubicBezTo>
                    <a:pt x="3136" y="21"/>
                    <a:pt x="1788" y="1022"/>
                    <a:pt x="1461" y="1228"/>
                  </a:cubicBezTo>
                  <a:cubicBezTo>
                    <a:pt x="1133" y="1453"/>
                    <a:pt x="235" y="2061"/>
                    <a:pt x="160" y="2173"/>
                  </a:cubicBezTo>
                  <a:cubicBezTo>
                    <a:pt x="113" y="2258"/>
                    <a:pt x="1" y="2314"/>
                    <a:pt x="20" y="2454"/>
                  </a:cubicBezTo>
                  <a:cubicBezTo>
                    <a:pt x="48" y="2595"/>
                    <a:pt x="235" y="2857"/>
                    <a:pt x="422" y="3137"/>
                  </a:cubicBezTo>
                  <a:cubicBezTo>
                    <a:pt x="609" y="3418"/>
                    <a:pt x="2256" y="5767"/>
                    <a:pt x="2471" y="5963"/>
                  </a:cubicBezTo>
                  <a:cubicBezTo>
                    <a:pt x="2677" y="6179"/>
                    <a:pt x="3576" y="7292"/>
                    <a:pt x="3716" y="7386"/>
                  </a:cubicBezTo>
                  <a:cubicBezTo>
                    <a:pt x="3725" y="7392"/>
                    <a:pt x="3738" y="7395"/>
                    <a:pt x="3753" y="7395"/>
                  </a:cubicBezTo>
                  <a:cubicBezTo>
                    <a:pt x="3970" y="7395"/>
                    <a:pt x="4761" y="6810"/>
                    <a:pt x="5110" y="6609"/>
                  </a:cubicBezTo>
                  <a:cubicBezTo>
                    <a:pt x="5485" y="6403"/>
                    <a:pt x="6926" y="5430"/>
                    <a:pt x="7019" y="5308"/>
                  </a:cubicBezTo>
                  <a:cubicBezTo>
                    <a:pt x="7113" y="5196"/>
                    <a:pt x="7225" y="5355"/>
                    <a:pt x="7160" y="5121"/>
                  </a:cubicBezTo>
                  <a:cubicBezTo>
                    <a:pt x="7085" y="4887"/>
                    <a:pt x="5934" y="3268"/>
                    <a:pt x="5718" y="3053"/>
                  </a:cubicBezTo>
                  <a:cubicBezTo>
                    <a:pt x="5513" y="2838"/>
                    <a:pt x="4231" y="1051"/>
                    <a:pt x="3978" y="676"/>
                  </a:cubicBezTo>
                  <a:cubicBezTo>
                    <a:pt x="3726" y="317"/>
                    <a:pt x="3440" y="1"/>
                    <a:pt x="3294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7351039" y="2636855"/>
              <a:ext cx="244077" cy="511394"/>
            </a:xfrm>
            <a:custGeom>
              <a:avLst/>
              <a:gdLst/>
              <a:ahLst/>
              <a:cxnLst/>
              <a:rect l="l" t="t" r="r" b="b"/>
              <a:pathLst>
                <a:path w="4033" h="8450" extrusionOk="0">
                  <a:moveTo>
                    <a:pt x="2977" y="1"/>
                  </a:moveTo>
                  <a:cubicBezTo>
                    <a:pt x="2684" y="1"/>
                    <a:pt x="2216" y="258"/>
                    <a:pt x="2039" y="364"/>
                  </a:cubicBezTo>
                  <a:cubicBezTo>
                    <a:pt x="1805" y="504"/>
                    <a:pt x="1711" y="879"/>
                    <a:pt x="1711" y="879"/>
                  </a:cubicBezTo>
                  <a:cubicBezTo>
                    <a:pt x="1711" y="879"/>
                    <a:pt x="1646" y="925"/>
                    <a:pt x="1683" y="1010"/>
                  </a:cubicBezTo>
                  <a:cubicBezTo>
                    <a:pt x="1683" y="1010"/>
                    <a:pt x="2151" y="1964"/>
                    <a:pt x="2254" y="2151"/>
                  </a:cubicBezTo>
                  <a:cubicBezTo>
                    <a:pt x="2357" y="2338"/>
                    <a:pt x="2441" y="2488"/>
                    <a:pt x="2451" y="2582"/>
                  </a:cubicBezTo>
                  <a:cubicBezTo>
                    <a:pt x="2460" y="2675"/>
                    <a:pt x="2488" y="2788"/>
                    <a:pt x="2413" y="3068"/>
                  </a:cubicBezTo>
                  <a:cubicBezTo>
                    <a:pt x="2357" y="3349"/>
                    <a:pt x="1805" y="5277"/>
                    <a:pt x="1702" y="5501"/>
                  </a:cubicBezTo>
                  <a:cubicBezTo>
                    <a:pt x="1599" y="5717"/>
                    <a:pt x="1403" y="6110"/>
                    <a:pt x="1262" y="6222"/>
                  </a:cubicBezTo>
                  <a:cubicBezTo>
                    <a:pt x="1124" y="6351"/>
                    <a:pt x="238" y="6690"/>
                    <a:pt x="125" y="6690"/>
                  </a:cubicBezTo>
                  <a:cubicBezTo>
                    <a:pt x="123" y="6690"/>
                    <a:pt x="122" y="6690"/>
                    <a:pt x="121" y="6690"/>
                  </a:cubicBezTo>
                  <a:cubicBezTo>
                    <a:pt x="117" y="6689"/>
                    <a:pt x="113" y="6689"/>
                    <a:pt x="110" y="6689"/>
                  </a:cubicBezTo>
                  <a:cubicBezTo>
                    <a:pt x="25" y="6689"/>
                    <a:pt x="0" y="6796"/>
                    <a:pt x="27" y="6868"/>
                  </a:cubicBezTo>
                  <a:cubicBezTo>
                    <a:pt x="61" y="6919"/>
                    <a:pt x="127" y="6962"/>
                    <a:pt x="259" y="6962"/>
                  </a:cubicBezTo>
                  <a:cubicBezTo>
                    <a:pt x="272" y="6962"/>
                    <a:pt x="285" y="6962"/>
                    <a:pt x="298" y="6961"/>
                  </a:cubicBezTo>
                  <a:cubicBezTo>
                    <a:pt x="448" y="6952"/>
                    <a:pt x="813" y="6914"/>
                    <a:pt x="813" y="6914"/>
                  </a:cubicBezTo>
                  <a:lnTo>
                    <a:pt x="813" y="6914"/>
                  </a:lnTo>
                  <a:cubicBezTo>
                    <a:pt x="813" y="6914"/>
                    <a:pt x="626" y="7092"/>
                    <a:pt x="514" y="7186"/>
                  </a:cubicBezTo>
                  <a:cubicBezTo>
                    <a:pt x="383" y="7279"/>
                    <a:pt x="233" y="7354"/>
                    <a:pt x="205" y="7448"/>
                  </a:cubicBezTo>
                  <a:cubicBezTo>
                    <a:pt x="167" y="7541"/>
                    <a:pt x="252" y="7775"/>
                    <a:pt x="308" y="7897"/>
                  </a:cubicBezTo>
                  <a:cubicBezTo>
                    <a:pt x="373" y="8019"/>
                    <a:pt x="486" y="8112"/>
                    <a:pt x="710" y="8243"/>
                  </a:cubicBezTo>
                  <a:cubicBezTo>
                    <a:pt x="944" y="8384"/>
                    <a:pt x="1094" y="8449"/>
                    <a:pt x="1141" y="8449"/>
                  </a:cubicBezTo>
                  <a:cubicBezTo>
                    <a:pt x="1187" y="8449"/>
                    <a:pt x="1590" y="7906"/>
                    <a:pt x="1777" y="7719"/>
                  </a:cubicBezTo>
                  <a:cubicBezTo>
                    <a:pt x="1964" y="7532"/>
                    <a:pt x="1992" y="7476"/>
                    <a:pt x="2058" y="7223"/>
                  </a:cubicBezTo>
                  <a:cubicBezTo>
                    <a:pt x="2114" y="6980"/>
                    <a:pt x="2114" y="6559"/>
                    <a:pt x="2133" y="6418"/>
                  </a:cubicBezTo>
                  <a:cubicBezTo>
                    <a:pt x="2151" y="6278"/>
                    <a:pt x="3059" y="4640"/>
                    <a:pt x="3321" y="4229"/>
                  </a:cubicBezTo>
                  <a:cubicBezTo>
                    <a:pt x="3564" y="3836"/>
                    <a:pt x="4032" y="2750"/>
                    <a:pt x="4032" y="2516"/>
                  </a:cubicBezTo>
                  <a:cubicBezTo>
                    <a:pt x="4032" y="2282"/>
                    <a:pt x="3368" y="364"/>
                    <a:pt x="3190" y="93"/>
                  </a:cubicBezTo>
                  <a:cubicBezTo>
                    <a:pt x="3147" y="27"/>
                    <a:pt x="3071" y="1"/>
                    <a:pt x="2977" y="1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7365079" y="2468185"/>
              <a:ext cx="218719" cy="238872"/>
            </a:xfrm>
            <a:custGeom>
              <a:avLst/>
              <a:gdLst/>
              <a:ahLst/>
              <a:cxnLst/>
              <a:rect l="l" t="t" r="r" b="b"/>
              <a:pathLst>
                <a:path w="3614" h="3947" extrusionOk="0">
                  <a:moveTo>
                    <a:pt x="1042" y="1"/>
                  </a:moveTo>
                  <a:cubicBezTo>
                    <a:pt x="591" y="1"/>
                    <a:pt x="144" y="756"/>
                    <a:pt x="66" y="1111"/>
                  </a:cubicBezTo>
                  <a:cubicBezTo>
                    <a:pt x="1" y="1504"/>
                    <a:pt x="291" y="2093"/>
                    <a:pt x="581" y="2599"/>
                  </a:cubicBezTo>
                  <a:cubicBezTo>
                    <a:pt x="712" y="2823"/>
                    <a:pt x="1377" y="3946"/>
                    <a:pt x="1479" y="3946"/>
                  </a:cubicBezTo>
                  <a:cubicBezTo>
                    <a:pt x="1592" y="3946"/>
                    <a:pt x="2902" y="3235"/>
                    <a:pt x="3164" y="3020"/>
                  </a:cubicBezTo>
                  <a:cubicBezTo>
                    <a:pt x="3445" y="2795"/>
                    <a:pt x="3613" y="2636"/>
                    <a:pt x="3566" y="2533"/>
                  </a:cubicBezTo>
                  <a:cubicBezTo>
                    <a:pt x="3519" y="2421"/>
                    <a:pt x="3613" y="2402"/>
                    <a:pt x="3417" y="2206"/>
                  </a:cubicBezTo>
                  <a:cubicBezTo>
                    <a:pt x="3211" y="2000"/>
                    <a:pt x="1648" y="156"/>
                    <a:pt x="1152" y="16"/>
                  </a:cubicBezTo>
                  <a:cubicBezTo>
                    <a:pt x="1116" y="6"/>
                    <a:pt x="1079" y="1"/>
                    <a:pt x="1042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7365685" y="2532821"/>
              <a:ext cx="79281" cy="161165"/>
            </a:xfrm>
            <a:custGeom>
              <a:avLst/>
              <a:gdLst/>
              <a:ahLst/>
              <a:cxnLst/>
              <a:rect l="l" t="t" r="r" b="b"/>
              <a:pathLst>
                <a:path w="1310" h="2663" extrusionOk="0">
                  <a:moveTo>
                    <a:pt x="30" y="0"/>
                  </a:moveTo>
                  <a:cubicBezTo>
                    <a:pt x="15" y="0"/>
                    <a:pt x="0" y="13"/>
                    <a:pt x="0" y="34"/>
                  </a:cubicBezTo>
                  <a:cubicBezTo>
                    <a:pt x="141" y="997"/>
                    <a:pt x="599" y="1905"/>
                    <a:pt x="1226" y="2644"/>
                  </a:cubicBezTo>
                  <a:cubicBezTo>
                    <a:pt x="1236" y="2657"/>
                    <a:pt x="1248" y="2662"/>
                    <a:pt x="1258" y="2662"/>
                  </a:cubicBezTo>
                  <a:cubicBezTo>
                    <a:pt x="1287" y="2662"/>
                    <a:pt x="1310" y="2625"/>
                    <a:pt x="1282" y="2598"/>
                  </a:cubicBezTo>
                  <a:cubicBezTo>
                    <a:pt x="646" y="1858"/>
                    <a:pt x="253" y="979"/>
                    <a:pt x="56" y="24"/>
                  </a:cubicBezTo>
                  <a:cubicBezTo>
                    <a:pt x="52" y="8"/>
                    <a:pt x="41" y="0"/>
                    <a:pt x="30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7123847" y="2559994"/>
              <a:ext cx="7444" cy="220535"/>
            </a:xfrm>
            <a:custGeom>
              <a:avLst/>
              <a:gdLst/>
              <a:ahLst/>
              <a:cxnLst/>
              <a:rect l="l" t="t" r="r" b="b"/>
              <a:pathLst>
                <a:path w="123" h="3644" extrusionOk="0">
                  <a:moveTo>
                    <a:pt x="68" y="1"/>
                  </a:moveTo>
                  <a:cubicBezTo>
                    <a:pt x="59" y="1"/>
                    <a:pt x="47" y="6"/>
                    <a:pt x="38" y="15"/>
                  </a:cubicBezTo>
                  <a:cubicBezTo>
                    <a:pt x="1" y="155"/>
                    <a:pt x="19" y="296"/>
                    <a:pt x="19" y="436"/>
                  </a:cubicBezTo>
                  <a:lnTo>
                    <a:pt x="19" y="857"/>
                  </a:lnTo>
                  <a:lnTo>
                    <a:pt x="19" y="1784"/>
                  </a:lnTo>
                  <a:lnTo>
                    <a:pt x="19" y="3608"/>
                  </a:lnTo>
                  <a:cubicBezTo>
                    <a:pt x="19" y="3632"/>
                    <a:pt x="38" y="3644"/>
                    <a:pt x="57" y="3644"/>
                  </a:cubicBezTo>
                  <a:cubicBezTo>
                    <a:pt x="75" y="3644"/>
                    <a:pt x="94" y="3632"/>
                    <a:pt x="94" y="3608"/>
                  </a:cubicBezTo>
                  <a:cubicBezTo>
                    <a:pt x="113" y="3000"/>
                    <a:pt x="113" y="2392"/>
                    <a:pt x="113" y="1784"/>
                  </a:cubicBezTo>
                  <a:lnTo>
                    <a:pt x="113" y="885"/>
                  </a:lnTo>
                  <a:lnTo>
                    <a:pt x="113" y="436"/>
                  </a:lnTo>
                  <a:cubicBezTo>
                    <a:pt x="113" y="296"/>
                    <a:pt x="122" y="155"/>
                    <a:pt x="85" y="15"/>
                  </a:cubicBezTo>
                  <a:cubicBezTo>
                    <a:pt x="85" y="6"/>
                    <a:pt x="78" y="1"/>
                    <a:pt x="68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7190661" y="2437986"/>
              <a:ext cx="192090" cy="95924"/>
            </a:xfrm>
            <a:custGeom>
              <a:avLst/>
              <a:gdLst/>
              <a:ahLst/>
              <a:cxnLst/>
              <a:rect l="l" t="t" r="r" b="b"/>
              <a:pathLst>
                <a:path w="3174" h="1585" extrusionOk="0">
                  <a:moveTo>
                    <a:pt x="2020" y="0"/>
                  </a:moveTo>
                  <a:cubicBezTo>
                    <a:pt x="1337" y="0"/>
                    <a:pt x="705" y="191"/>
                    <a:pt x="431" y="319"/>
                  </a:cubicBezTo>
                  <a:cubicBezTo>
                    <a:pt x="319" y="365"/>
                    <a:pt x="225" y="412"/>
                    <a:pt x="132" y="440"/>
                  </a:cubicBezTo>
                  <a:cubicBezTo>
                    <a:pt x="76" y="618"/>
                    <a:pt x="1" y="946"/>
                    <a:pt x="263" y="1236"/>
                  </a:cubicBezTo>
                  <a:cubicBezTo>
                    <a:pt x="460" y="1465"/>
                    <a:pt x="737" y="1585"/>
                    <a:pt x="1071" y="1585"/>
                  </a:cubicBezTo>
                  <a:cubicBezTo>
                    <a:pt x="1324" y="1585"/>
                    <a:pt x="1609" y="1517"/>
                    <a:pt x="1919" y="1376"/>
                  </a:cubicBezTo>
                  <a:cubicBezTo>
                    <a:pt x="2555" y="1095"/>
                    <a:pt x="3089" y="440"/>
                    <a:pt x="3173" y="178"/>
                  </a:cubicBezTo>
                  <a:cubicBezTo>
                    <a:pt x="2808" y="66"/>
                    <a:pt x="2396" y="10"/>
                    <a:pt x="2069" y="0"/>
                  </a:cubicBezTo>
                  <a:cubicBezTo>
                    <a:pt x="2053" y="0"/>
                    <a:pt x="2036" y="0"/>
                    <a:pt x="2020" y="0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7210511" y="2351866"/>
              <a:ext cx="119527" cy="141859"/>
            </a:xfrm>
            <a:custGeom>
              <a:avLst/>
              <a:gdLst/>
              <a:ahLst/>
              <a:cxnLst/>
              <a:rect l="l" t="t" r="r" b="b"/>
              <a:pathLst>
                <a:path w="1975" h="2344" extrusionOk="0">
                  <a:moveTo>
                    <a:pt x="1268" y="0"/>
                  </a:moveTo>
                  <a:cubicBezTo>
                    <a:pt x="1238" y="0"/>
                    <a:pt x="1200" y="34"/>
                    <a:pt x="1104" y="76"/>
                  </a:cubicBezTo>
                  <a:cubicBezTo>
                    <a:pt x="945" y="151"/>
                    <a:pt x="244" y="815"/>
                    <a:pt x="244" y="815"/>
                  </a:cubicBezTo>
                  <a:cubicBezTo>
                    <a:pt x="244" y="815"/>
                    <a:pt x="0" y="1012"/>
                    <a:pt x="10" y="1152"/>
                  </a:cubicBezTo>
                  <a:cubicBezTo>
                    <a:pt x="28" y="1292"/>
                    <a:pt x="84" y="1442"/>
                    <a:pt x="103" y="1657"/>
                  </a:cubicBezTo>
                  <a:cubicBezTo>
                    <a:pt x="131" y="1863"/>
                    <a:pt x="103" y="1882"/>
                    <a:pt x="84" y="2022"/>
                  </a:cubicBezTo>
                  <a:cubicBezTo>
                    <a:pt x="33" y="2291"/>
                    <a:pt x="173" y="2343"/>
                    <a:pt x="291" y="2343"/>
                  </a:cubicBezTo>
                  <a:cubicBezTo>
                    <a:pt x="365" y="2343"/>
                    <a:pt x="431" y="2322"/>
                    <a:pt x="431" y="2322"/>
                  </a:cubicBezTo>
                  <a:cubicBezTo>
                    <a:pt x="431" y="2322"/>
                    <a:pt x="1076" y="2209"/>
                    <a:pt x="1460" y="1994"/>
                  </a:cubicBezTo>
                  <a:cubicBezTo>
                    <a:pt x="1853" y="1788"/>
                    <a:pt x="1956" y="1723"/>
                    <a:pt x="1965" y="1629"/>
                  </a:cubicBezTo>
                  <a:cubicBezTo>
                    <a:pt x="1975" y="1536"/>
                    <a:pt x="1834" y="1302"/>
                    <a:pt x="1834" y="1302"/>
                  </a:cubicBezTo>
                  <a:cubicBezTo>
                    <a:pt x="1834" y="1302"/>
                    <a:pt x="1554" y="488"/>
                    <a:pt x="1488" y="291"/>
                  </a:cubicBezTo>
                  <a:cubicBezTo>
                    <a:pt x="1413" y="85"/>
                    <a:pt x="1385" y="123"/>
                    <a:pt x="1320" y="38"/>
                  </a:cubicBezTo>
                  <a:cubicBezTo>
                    <a:pt x="1299" y="11"/>
                    <a:pt x="1285" y="0"/>
                    <a:pt x="1268" y="0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7124997" y="2223866"/>
              <a:ext cx="184102" cy="215451"/>
            </a:xfrm>
            <a:custGeom>
              <a:avLst/>
              <a:gdLst/>
              <a:ahLst/>
              <a:cxnLst/>
              <a:rect l="l" t="t" r="r" b="b"/>
              <a:pathLst>
                <a:path w="3042" h="3560" extrusionOk="0">
                  <a:moveTo>
                    <a:pt x="1760" y="1"/>
                  </a:moveTo>
                  <a:cubicBezTo>
                    <a:pt x="1391" y="1"/>
                    <a:pt x="976" y="60"/>
                    <a:pt x="749" y="123"/>
                  </a:cubicBezTo>
                  <a:cubicBezTo>
                    <a:pt x="393" y="207"/>
                    <a:pt x="234" y="329"/>
                    <a:pt x="159" y="413"/>
                  </a:cubicBezTo>
                  <a:cubicBezTo>
                    <a:pt x="47" y="553"/>
                    <a:pt x="0" y="591"/>
                    <a:pt x="94" y="974"/>
                  </a:cubicBezTo>
                  <a:cubicBezTo>
                    <a:pt x="187" y="1358"/>
                    <a:pt x="318" y="1583"/>
                    <a:pt x="290" y="1845"/>
                  </a:cubicBezTo>
                  <a:cubicBezTo>
                    <a:pt x="272" y="2097"/>
                    <a:pt x="272" y="2415"/>
                    <a:pt x="318" y="2603"/>
                  </a:cubicBezTo>
                  <a:cubicBezTo>
                    <a:pt x="365" y="2790"/>
                    <a:pt x="927" y="3529"/>
                    <a:pt x="1123" y="3557"/>
                  </a:cubicBezTo>
                  <a:cubicBezTo>
                    <a:pt x="1132" y="3559"/>
                    <a:pt x="1141" y="3559"/>
                    <a:pt x="1152" y="3559"/>
                  </a:cubicBezTo>
                  <a:cubicBezTo>
                    <a:pt x="1393" y="3559"/>
                    <a:pt x="2200" y="3174"/>
                    <a:pt x="2424" y="2968"/>
                  </a:cubicBezTo>
                  <a:cubicBezTo>
                    <a:pt x="2658" y="2743"/>
                    <a:pt x="2948" y="2013"/>
                    <a:pt x="2995" y="1910"/>
                  </a:cubicBezTo>
                  <a:cubicBezTo>
                    <a:pt x="3042" y="1807"/>
                    <a:pt x="3032" y="890"/>
                    <a:pt x="2911" y="600"/>
                  </a:cubicBezTo>
                  <a:cubicBezTo>
                    <a:pt x="2798" y="310"/>
                    <a:pt x="2630" y="160"/>
                    <a:pt x="2237" y="48"/>
                  </a:cubicBezTo>
                  <a:cubicBezTo>
                    <a:pt x="2106" y="14"/>
                    <a:pt x="1938" y="1"/>
                    <a:pt x="1760" y="1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7037182" y="2146643"/>
              <a:ext cx="343269" cy="233970"/>
            </a:xfrm>
            <a:custGeom>
              <a:avLst/>
              <a:gdLst/>
              <a:ahLst/>
              <a:cxnLst/>
              <a:rect l="l" t="t" r="r" b="b"/>
              <a:pathLst>
                <a:path w="5672" h="3866" extrusionOk="0">
                  <a:moveTo>
                    <a:pt x="3502" y="0"/>
                  </a:moveTo>
                  <a:cubicBezTo>
                    <a:pt x="2937" y="0"/>
                    <a:pt x="2256" y="145"/>
                    <a:pt x="2256" y="145"/>
                  </a:cubicBezTo>
                  <a:cubicBezTo>
                    <a:pt x="2256" y="145"/>
                    <a:pt x="2041" y="175"/>
                    <a:pt x="1789" y="175"/>
                  </a:cubicBezTo>
                  <a:cubicBezTo>
                    <a:pt x="1647" y="175"/>
                    <a:pt x="1492" y="166"/>
                    <a:pt x="1358" y="135"/>
                  </a:cubicBezTo>
                  <a:cubicBezTo>
                    <a:pt x="1182" y="95"/>
                    <a:pt x="992" y="55"/>
                    <a:pt x="810" y="55"/>
                  </a:cubicBezTo>
                  <a:cubicBezTo>
                    <a:pt x="614" y="55"/>
                    <a:pt x="427" y="102"/>
                    <a:pt x="282" y="248"/>
                  </a:cubicBezTo>
                  <a:cubicBezTo>
                    <a:pt x="1" y="528"/>
                    <a:pt x="20" y="959"/>
                    <a:pt x="300" y="1455"/>
                  </a:cubicBezTo>
                  <a:cubicBezTo>
                    <a:pt x="572" y="1951"/>
                    <a:pt x="1311" y="2026"/>
                    <a:pt x="1461" y="2054"/>
                  </a:cubicBezTo>
                  <a:cubicBezTo>
                    <a:pt x="1474" y="2055"/>
                    <a:pt x="1488" y="2056"/>
                    <a:pt x="1502" y="2056"/>
                  </a:cubicBezTo>
                  <a:cubicBezTo>
                    <a:pt x="1652" y="2056"/>
                    <a:pt x="1861" y="1975"/>
                    <a:pt x="2031" y="1932"/>
                  </a:cubicBezTo>
                  <a:cubicBezTo>
                    <a:pt x="2219" y="1885"/>
                    <a:pt x="3557" y="1782"/>
                    <a:pt x="3800" y="1782"/>
                  </a:cubicBezTo>
                  <a:cubicBezTo>
                    <a:pt x="4043" y="1782"/>
                    <a:pt x="4231" y="1904"/>
                    <a:pt x="4296" y="2063"/>
                  </a:cubicBezTo>
                  <a:cubicBezTo>
                    <a:pt x="4324" y="2166"/>
                    <a:pt x="4277" y="3149"/>
                    <a:pt x="4231" y="3317"/>
                  </a:cubicBezTo>
                  <a:cubicBezTo>
                    <a:pt x="4184" y="3495"/>
                    <a:pt x="4362" y="3794"/>
                    <a:pt x="4399" y="3851"/>
                  </a:cubicBezTo>
                  <a:cubicBezTo>
                    <a:pt x="4405" y="3861"/>
                    <a:pt x="4413" y="3865"/>
                    <a:pt x="4425" y="3865"/>
                  </a:cubicBezTo>
                  <a:cubicBezTo>
                    <a:pt x="4487" y="3865"/>
                    <a:pt x="4626" y="3724"/>
                    <a:pt x="4792" y="3542"/>
                  </a:cubicBezTo>
                  <a:cubicBezTo>
                    <a:pt x="4998" y="3317"/>
                    <a:pt x="5120" y="3214"/>
                    <a:pt x="5344" y="2746"/>
                  </a:cubicBezTo>
                  <a:cubicBezTo>
                    <a:pt x="5569" y="2278"/>
                    <a:pt x="5672" y="2073"/>
                    <a:pt x="5606" y="1548"/>
                  </a:cubicBezTo>
                  <a:cubicBezTo>
                    <a:pt x="5531" y="1034"/>
                    <a:pt x="4820" y="688"/>
                    <a:pt x="4792" y="641"/>
                  </a:cubicBezTo>
                  <a:cubicBezTo>
                    <a:pt x="4773" y="594"/>
                    <a:pt x="4680" y="388"/>
                    <a:pt x="4567" y="266"/>
                  </a:cubicBezTo>
                  <a:cubicBezTo>
                    <a:pt x="4464" y="135"/>
                    <a:pt x="4371" y="89"/>
                    <a:pt x="3772" y="14"/>
                  </a:cubicBezTo>
                  <a:cubicBezTo>
                    <a:pt x="3688" y="4"/>
                    <a:pt x="3597" y="0"/>
                    <a:pt x="3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7290337" y="2286202"/>
              <a:ext cx="32923" cy="67480"/>
            </a:xfrm>
            <a:custGeom>
              <a:avLst/>
              <a:gdLst/>
              <a:ahLst/>
              <a:cxnLst/>
              <a:rect l="l" t="t" r="r" b="b"/>
              <a:pathLst>
                <a:path w="544" h="1115" extrusionOk="0">
                  <a:moveTo>
                    <a:pt x="375" y="0"/>
                  </a:moveTo>
                  <a:cubicBezTo>
                    <a:pt x="328" y="0"/>
                    <a:pt x="281" y="29"/>
                    <a:pt x="253" y="47"/>
                  </a:cubicBezTo>
                  <a:cubicBezTo>
                    <a:pt x="188" y="94"/>
                    <a:pt x="132" y="169"/>
                    <a:pt x="94" y="225"/>
                  </a:cubicBezTo>
                  <a:cubicBezTo>
                    <a:pt x="57" y="309"/>
                    <a:pt x="57" y="394"/>
                    <a:pt x="57" y="487"/>
                  </a:cubicBezTo>
                  <a:cubicBezTo>
                    <a:pt x="57" y="590"/>
                    <a:pt x="48" y="702"/>
                    <a:pt x="38" y="815"/>
                  </a:cubicBezTo>
                  <a:cubicBezTo>
                    <a:pt x="38" y="861"/>
                    <a:pt x="29" y="1095"/>
                    <a:pt x="1" y="1114"/>
                  </a:cubicBezTo>
                  <a:cubicBezTo>
                    <a:pt x="216" y="974"/>
                    <a:pt x="375" y="749"/>
                    <a:pt x="478" y="487"/>
                  </a:cubicBezTo>
                  <a:cubicBezTo>
                    <a:pt x="515" y="403"/>
                    <a:pt x="543" y="300"/>
                    <a:pt x="525" y="206"/>
                  </a:cubicBezTo>
                  <a:cubicBezTo>
                    <a:pt x="515" y="113"/>
                    <a:pt x="459" y="19"/>
                    <a:pt x="375" y="0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7277325" y="2232097"/>
              <a:ext cx="30078" cy="101976"/>
            </a:xfrm>
            <a:custGeom>
              <a:avLst/>
              <a:gdLst/>
              <a:ahLst/>
              <a:cxnLst/>
              <a:rect l="l" t="t" r="r" b="b"/>
              <a:pathLst>
                <a:path w="497" h="1685" extrusionOk="0">
                  <a:moveTo>
                    <a:pt x="254" y="0"/>
                  </a:moveTo>
                  <a:cubicBezTo>
                    <a:pt x="140" y="0"/>
                    <a:pt x="52" y="192"/>
                    <a:pt x="19" y="370"/>
                  </a:cubicBezTo>
                  <a:cubicBezTo>
                    <a:pt x="0" y="586"/>
                    <a:pt x="66" y="969"/>
                    <a:pt x="66" y="1213"/>
                  </a:cubicBezTo>
                  <a:cubicBezTo>
                    <a:pt x="66" y="1447"/>
                    <a:pt x="19" y="1521"/>
                    <a:pt x="57" y="1634"/>
                  </a:cubicBezTo>
                  <a:cubicBezTo>
                    <a:pt x="67" y="1668"/>
                    <a:pt x="80" y="1685"/>
                    <a:pt x="96" y="1685"/>
                  </a:cubicBezTo>
                  <a:cubicBezTo>
                    <a:pt x="137" y="1685"/>
                    <a:pt x="199" y="1578"/>
                    <a:pt x="300" y="1390"/>
                  </a:cubicBezTo>
                  <a:cubicBezTo>
                    <a:pt x="431" y="1119"/>
                    <a:pt x="431" y="745"/>
                    <a:pt x="468" y="651"/>
                  </a:cubicBezTo>
                  <a:cubicBezTo>
                    <a:pt x="496" y="567"/>
                    <a:pt x="496" y="473"/>
                    <a:pt x="496" y="380"/>
                  </a:cubicBezTo>
                  <a:cubicBezTo>
                    <a:pt x="496" y="286"/>
                    <a:pt x="450" y="108"/>
                    <a:pt x="309" y="15"/>
                  </a:cubicBezTo>
                  <a:cubicBezTo>
                    <a:pt x="290" y="5"/>
                    <a:pt x="272" y="0"/>
                    <a:pt x="2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7129536" y="2168914"/>
              <a:ext cx="159712" cy="12588"/>
            </a:xfrm>
            <a:custGeom>
              <a:avLst/>
              <a:gdLst/>
              <a:ahLst/>
              <a:cxnLst/>
              <a:rect l="l" t="t" r="r" b="b"/>
              <a:pathLst>
                <a:path w="2639" h="208" extrusionOk="0">
                  <a:moveTo>
                    <a:pt x="2309" y="0"/>
                  </a:moveTo>
                  <a:cubicBezTo>
                    <a:pt x="2197" y="0"/>
                    <a:pt x="2084" y="11"/>
                    <a:pt x="1984" y="11"/>
                  </a:cubicBezTo>
                  <a:cubicBezTo>
                    <a:pt x="1759" y="11"/>
                    <a:pt x="1525" y="20"/>
                    <a:pt x="1301" y="39"/>
                  </a:cubicBezTo>
                  <a:cubicBezTo>
                    <a:pt x="870" y="58"/>
                    <a:pt x="449" y="95"/>
                    <a:pt x="28" y="179"/>
                  </a:cubicBezTo>
                  <a:cubicBezTo>
                    <a:pt x="0" y="179"/>
                    <a:pt x="19" y="207"/>
                    <a:pt x="28" y="207"/>
                  </a:cubicBezTo>
                  <a:cubicBezTo>
                    <a:pt x="459" y="189"/>
                    <a:pt x="898" y="142"/>
                    <a:pt x="1329" y="132"/>
                  </a:cubicBezTo>
                  <a:cubicBezTo>
                    <a:pt x="1544" y="114"/>
                    <a:pt x="1759" y="114"/>
                    <a:pt x="1984" y="114"/>
                  </a:cubicBezTo>
                  <a:cubicBezTo>
                    <a:pt x="2115" y="114"/>
                    <a:pt x="2258" y="130"/>
                    <a:pt x="2395" y="130"/>
                  </a:cubicBezTo>
                  <a:cubicBezTo>
                    <a:pt x="2463" y="130"/>
                    <a:pt x="2530" y="126"/>
                    <a:pt x="2592" y="114"/>
                  </a:cubicBezTo>
                  <a:cubicBezTo>
                    <a:pt x="2639" y="114"/>
                    <a:pt x="2639" y="48"/>
                    <a:pt x="2592" y="39"/>
                  </a:cubicBezTo>
                  <a:cubicBezTo>
                    <a:pt x="2505" y="8"/>
                    <a:pt x="2407" y="0"/>
                    <a:pt x="2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7230301" y="2188765"/>
              <a:ext cx="27234" cy="4539"/>
            </a:xfrm>
            <a:custGeom>
              <a:avLst/>
              <a:gdLst/>
              <a:ahLst/>
              <a:cxnLst/>
              <a:rect l="l" t="t" r="r" b="b"/>
              <a:pathLst>
                <a:path w="450" h="75" extrusionOk="0">
                  <a:moveTo>
                    <a:pt x="122" y="1"/>
                  </a:moveTo>
                  <a:cubicBezTo>
                    <a:pt x="85" y="1"/>
                    <a:pt x="57" y="10"/>
                    <a:pt x="29" y="10"/>
                  </a:cubicBezTo>
                  <a:cubicBezTo>
                    <a:pt x="1" y="10"/>
                    <a:pt x="1" y="48"/>
                    <a:pt x="29" y="57"/>
                  </a:cubicBezTo>
                  <a:cubicBezTo>
                    <a:pt x="57" y="57"/>
                    <a:pt x="85" y="66"/>
                    <a:pt x="122" y="66"/>
                  </a:cubicBezTo>
                  <a:lnTo>
                    <a:pt x="216" y="66"/>
                  </a:lnTo>
                  <a:cubicBezTo>
                    <a:pt x="253" y="66"/>
                    <a:pt x="295" y="75"/>
                    <a:pt x="338" y="75"/>
                  </a:cubicBezTo>
                  <a:cubicBezTo>
                    <a:pt x="360" y="75"/>
                    <a:pt x="381" y="73"/>
                    <a:pt x="403" y="66"/>
                  </a:cubicBezTo>
                  <a:cubicBezTo>
                    <a:pt x="422" y="66"/>
                    <a:pt x="431" y="57"/>
                    <a:pt x="450" y="38"/>
                  </a:cubicBezTo>
                  <a:lnTo>
                    <a:pt x="450" y="10"/>
                  </a:lnTo>
                  <a:cubicBezTo>
                    <a:pt x="431" y="10"/>
                    <a:pt x="422" y="1"/>
                    <a:pt x="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5668946" y="3767187"/>
              <a:ext cx="1159926" cy="100766"/>
            </a:xfrm>
            <a:custGeom>
              <a:avLst/>
              <a:gdLst/>
              <a:ahLst/>
              <a:cxnLst/>
              <a:rect l="l" t="t" r="r" b="b"/>
              <a:pathLst>
                <a:path w="19166" h="1665" extrusionOk="0">
                  <a:moveTo>
                    <a:pt x="18342" y="0"/>
                  </a:moveTo>
                  <a:cubicBezTo>
                    <a:pt x="18201" y="0"/>
                    <a:pt x="15600" y="47"/>
                    <a:pt x="15132" y="47"/>
                  </a:cubicBezTo>
                  <a:cubicBezTo>
                    <a:pt x="14664" y="47"/>
                    <a:pt x="6794" y="178"/>
                    <a:pt x="6139" y="178"/>
                  </a:cubicBezTo>
                  <a:cubicBezTo>
                    <a:pt x="5698" y="172"/>
                    <a:pt x="3572" y="156"/>
                    <a:pt x="2218" y="156"/>
                  </a:cubicBezTo>
                  <a:cubicBezTo>
                    <a:pt x="1589" y="156"/>
                    <a:pt x="1127" y="160"/>
                    <a:pt x="1076" y="169"/>
                  </a:cubicBezTo>
                  <a:cubicBezTo>
                    <a:pt x="908" y="178"/>
                    <a:pt x="796" y="440"/>
                    <a:pt x="609" y="693"/>
                  </a:cubicBezTo>
                  <a:cubicBezTo>
                    <a:pt x="421" y="955"/>
                    <a:pt x="0" y="1469"/>
                    <a:pt x="66" y="1526"/>
                  </a:cubicBezTo>
                  <a:cubicBezTo>
                    <a:pt x="159" y="1591"/>
                    <a:pt x="1189" y="1591"/>
                    <a:pt x="1647" y="1657"/>
                  </a:cubicBezTo>
                  <a:cubicBezTo>
                    <a:pt x="1800" y="1663"/>
                    <a:pt x="2715" y="1665"/>
                    <a:pt x="3888" y="1665"/>
                  </a:cubicBezTo>
                  <a:cubicBezTo>
                    <a:pt x="6234" y="1665"/>
                    <a:pt x="9611" y="1657"/>
                    <a:pt x="9985" y="1657"/>
                  </a:cubicBezTo>
                  <a:cubicBezTo>
                    <a:pt x="10016" y="1657"/>
                    <a:pt x="10071" y="1657"/>
                    <a:pt x="10146" y="1657"/>
                  </a:cubicBezTo>
                  <a:cubicBezTo>
                    <a:pt x="11393" y="1657"/>
                    <a:pt x="18295" y="1586"/>
                    <a:pt x="18604" y="1497"/>
                  </a:cubicBezTo>
                  <a:cubicBezTo>
                    <a:pt x="18931" y="1404"/>
                    <a:pt x="18978" y="1479"/>
                    <a:pt x="19072" y="1385"/>
                  </a:cubicBezTo>
                  <a:cubicBezTo>
                    <a:pt x="19165" y="1292"/>
                    <a:pt x="18482" y="0"/>
                    <a:pt x="18342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5599832" y="3833033"/>
              <a:ext cx="1305477" cy="341938"/>
            </a:xfrm>
            <a:custGeom>
              <a:avLst/>
              <a:gdLst/>
              <a:ahLst/>
              <a:cxnLst/>
              <a:rect l="l" t="t" r="r" b="b"/>
              <a:pathLst>
                <a:path w="21571" h="5650" extrusionOk="0">
                  <a:moveTo>
                    <a:pt x="21111" y="1"/>
                  </a:moveTo>
                  <a:cubicBezTo>
                    <a:pt x="20617" y="1"/>
                    <a:pt x="19141" y="61"/>
                    <a:pt x="18529" y="101"/>
                  </a:cubicBezTo>
                  <a:cubicBezTo>
                    <a:pt x="17818" y="147"/>
                    <a:pt x="10612" y="166"/>
                    <a:pt x="9770" y="260"/>
                  </a:cubicBezTo>
                  <a:cubicBezTo>
                    <a:pt x="9493" y="291"/>
                    <a:pt x="8486" y="301"/>
                    <a:pt x="7254" y="301"/>
                  </a:cubicBezTo>
                  <a:cubicBezTo>
                    <a:pt x="4789" y="301"/>
                    <a:pt x="1420" y="260"/>
                    <a:pt x="1170" y="260"/>
                  </a:cubicBezTo>
                  <a:cubicBezTo>
                    <a:pt x="882" y="260"/>
                    <a:pt x="667" y="232"/>
                    <a:pt x="518" y="232"/>
                  </a:cubicBezTo>
                  <a:cubicBezTo>
                    <a:pt x="474" y="232"/>
                    <a:pt x="435" y="235"/>
                    <a:pt x="403" y="241"/>
                  </a:cubicBezTo>
                  <a:cubicBezTo>
                    <a:pt x="263" y="260"/>
                    <a:pt x="263" y="353"/>
                    <a:pt x="188" y="540"/>
                  </a:cubicBezTo>
                  <a:cubicBezTo>
                    <a:pt x="122" y="728"/>
                    <a:pt x="29" y="2861"/>
                    <a:pt x="29" y="3563"/>
                  </a:cubicBezTo>
                  <a:cubicBezTo>
                    <a:pt x="29" y="4246"/>
                    <a:pt x="1" y="4995"/>
                    <a:pt x="47" y="5163"/>
                  </a:cubicBezTo>
                  <a:cubicBezTo>
                    <a:pt x="94" y="5322"/>
                    <a:pt x="141" y="5453"/>
                    <a:pt x="590" y="5491"/>
                  </a:cubicBezTo>
                  <a:cubicBezTo>
                    <a:pt x="897" y="5508"/>
                    <a:pt x="3352" y="5633"/>
                    <a:pt x="4814" y="5633"/>
                  </a:cubicBezTo>
                  <a:cubicBezTo>
                    <a:pt x="4911" y="5633"/>
                    <a:pt x="5004" y="5632"/>
                    <a:pt x="5091" y="5631"/>
                  </a:cubicBezTo>
                  <a:cubicBezTo>
                    <a:pt x="5417" y="5625"/>
                    <a:pt x="6031" y="5622"/>
                    <a:pt x="6789" y="5622"/>
                  </a:cubicBezTo>
                  <a:cubicBezTo>
                    <a:pt x="9316" y="5622"/>
                    <a:pt x="13446" y="5650"/>
                    <a:pt x="13878" y="5650"/>
                  </a:cubicBezTo>
                  <a:cubicBezTo>
                    <a:pt x="14440" y="5650"/>
                    <a:pt x="20756" y="5463"/>
                    <a:pt x="21103" y="5397"/>
                  </a:cubicBezTo>
                  <a:cubicBezTo>
                    <a:pt x="21458" y="5322"/>
                    <a:pt x="21383" y="5350"/>
                    <a:pt x="21477" y="5257"/>
                  </a:cubicBezTo>
                  <a:cubicBezTo>
                    <a:pt x="21570" y="5173"/>
                    <a:pt x="21458" y="4518"/>
                    <a:pt x="21458" y="4284"/>
                  </a:cubicBezTo>
                  <a:cubicBezTo>
                    <a:pt x="21458" y="4050"/>
                    <a:pt x="21458" y="241"/>
                    <a:pt x="21430" y="147"/>
                  </a:cubicBezTo>
                  <a:cubicBezTo>
                    <a:pt x="21411" y="54"/>
                    <a:pt x="21383" y="26"/>
                    <a:pt x="21271" y="7"/>
                  </a:cubicBezTo>
                  <a:cubicBezTo>
                    <a:pt x="21255" y="3"/>
                    <a:pt x="21199" y="1"/>
                    <a:pt x="2111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5601527" y="4106401"/>
              <a:ext cx="1299243" cy="28384"/>
            </a:xfrm>
            <a:custGeom>
              <a:avLst/>
              <a:gdLst/>
              <a:ahLst/>
              <a:cxnLst/>
              <a:rect l="l" t="t" r="r" b="b"/>
              <a:pathLst>
                <a:path w="21468" h="469" extrusionOk="0">
                  <a:moveTo>
                    <a:pt x="21449" y="1"/>
                  </a:moveTo>
                  <a:cubicBezTo>
                    <a:pt x="21308" y="29"/>
                    <a:pt x="21168" y="47"/>
                    <a:pt x="21046" y="57"/>
                  </a:cubicBezTo>
                  <a:cubicBezTo>
                    <a:pt x="20682" y="103"/>
                    <a:pt x="20317" y="132"/>
                    <a:pt x="19952" y="150"/>
                  </a:cubicBezTo>
                  <a:cubicBezTo>
                    <a:pt x="19615" y="178"/>
                    <a:pt x="19268" y="188"/>
                    <a:pt x="18922" y="188"/>
                  </a:cubicBezTo>
                  <a:lnTo>
                    <a:pt x="18426" y="188"/>
                  </a:lnTo>
                  <a:cubicBezTo>
                    <a:pt x="18370" y="188"/>
                    <a:pt x="18313" y="187"/>
                    <a:pt x="18255" y="187"/>
                  </a:cubicBezTo>
                  <a:cubicBezTo>
                    <a:pt x="18140" y="187"/>
                    <a:pt x="18024" y="191"/>
                    <a:pt x="17912" y="216"/>
                  </a:cubicBezTo>
                  <a:cubicBezTo>
                    <a:pt x="17874" y="225"/>
                    <a:pt x="17874" y="272"/>
                    <a:pt x="17912" y="272"/>
                  </a:cubicBezTo>
                  <a:cubicBezTo>
                    <a:pt x="18073" y="321"/>
                    <a:pt x="18253" y="334"/>
                    <a:pt x="18433" y="334"/>
                  </a:cubicBezTo>
                  <a:cubicBezTo>
                    <a:pt x="18597" y="334"/>
                    <a:pt x="18761" y="323"/>
                    <a:pt x="18913" y="319"/>
                  </a:cubicBezTo>
                  <a:cubicBezTo>
                    <a:pt x="19268" y="319"/>
                    <a:pt x="19615" y="309"/>
                    <a:pt x="19970" y="281"/>
                  </a:cubicBezTo>
                  <a:cubicBezTo>
                    <a:pt x="20298" y="263"/>
                    <a:pt x="20625" y="235"/>
                    <a:pt x="20953" y="197"/>
                  </a:cubicBezTo>
                  <a:cubicBezTo>
                    <a:pt x="21121" y="178"/>
                    <a:pt x="21290" y="169"/>
                    <a:pt x="21468" y="141"/>
                  </a:cubicBezTo>
                  <a:cubicBezTo>
                    <a:pt x="21468" y="103"/>
                    <a:pt x="21468" y="47"/>
                    <a:pt x="21449" y="1"/>
                  </a:cubicBezTo>
                  <a:close/>
                  <a:moveTo>
                    <a:pt x="1" y="150"/>
                  </a:moveTo>
                  <a:lnTo>
                    <a:pt x="1" y="291"/>
                  </a:lnTo>
                  <a:cubicBezTo>
                    <a:pt x="422" y="319"/>
                    <a:pt x="834" y="328"/>
                    <a:pt x="1255" y="347"/>
                  </a:cubicBezTo>
                  <a:cubicBezTo>
                    <a:pt x="1788" y="375"/>
                    <a:pt x="2331" y="384"/>
                    <a:pt x="2864" y="403"/>
                  </a:cubicBezTo>
                  <a:cubicBezTo>
                    <a:pt x="3950" y="422"/>
                    <a:pt x="5045" y="450"/>
                    <a:pt x="6130" y="459"/>
                  </a:cubicBezTo>
                  <a:cubicBezTo>
                    <a:pt x="6860" y="465"/>
                    <a:pt x="7588" y="468"/>
                    <a:pt x="8315" y="468"/>
                  </a:cubicBezTo>
                  <a:cubicBezTo>
                    <a:pt x="9769" y="468"/>
                    <a:pt x="11221" y="456"/>
                    <a:pt x="12681" y="431"/>
                  </a:cubicBezTo>
                  <a:cubicBezTo>
                    <a:pt x="13906" y="412"/>
                    <a:pt x="15132" y="384"/>
                    <a:pt x="16349" y="347"/>
                  </a:cubicBezTo>
                  <a:cubicBezTo>
                    <a:pt x="16455" y="320"/>
                    <a:pt x="16461" y="168"/>
                    <a:pt x="16366" y="168"/>
                  </a:cubicBezTo>
                  <a:cubicBezTo>
                    <a:pt x="16360" y="168"/>
                    <a:pt x="16355" y="168"/>
                    <a:pt x="16349" y="169"/>
                  </a:cubicBezTo>
                  <a:cubicBezTo>
                    <a:pt x="14178" y="225"/>
                    <a:pt x="12016" y="263"/>
                    <a:pt x="9836" y="272"/>
                  </a:cubicBezTo>
                  <a:cubicBezTo>
                    <a:pt x="7646" y="272"/>
                    <a:pt x="5475" y="263"/>
                    <a:pt x="3285" y="216"/>
                  </a:cubicBezTo>
                  <a:cubicBezTo>
                    <a:pt x="2677" y="197"/>
                    <a:pt x="2069" y="178"/>
                    <a:pt x="1461" y="178"/>
                  </a:cubicBezTo>
                  <a:cubicBezTo>
                    <a:pt x="974" y="169"/>
                    <a:pt x="487" y="150"/>
                    <a:pt x="1" y="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5820730" y="3987480"/>
              <a:ext cx="118982" cy="232457"/>
            </a:xfrm>
            <a:custGeom>
              <a:avLst/>
              <a:gdLst/>
              <a:ahLst/>
              <a:cxnLst/>
              <a:rect l="l" t="t" r="r" b="b"/>
              <a:pathLst>
                <a:path w="1966" h="3841" extrusionOk="0">
                  <a:moveTo>
                    <a:pt x="1179" y="0"/>
                  </a:moveTo>
                  <a:cubicBezTo>
                    <a:pt x="1151" y="0"/>
                    <a:pt x="1133" y="10"/>
                    <a:pt x="1114" y="28"/>
                  </a:cubicBezTo>
                  <a:cubicBezTo>
                    <a:pt x="1104" y="28"/>
                    <a:pt x="272" y="431"/>
                    <a:pt x="84" y="1320"/>
                  </a:cubicBezTo>
                  <a:cubicBezTo>
                    <a:pt x="19" y="1675"/>
                    <a:pt x="0" y="2040"/>
                    <a:pt x="0" y="2396"/>
                  </a:cubicBezTo>
                  <a:cubicBezTo>
                    <a:pt x="10" y="2817"/>
                    <a:pt x="10" y="3229"/>
                    <a:pt x="0" y="3650"/>
                  </a:cubicBezTo>
                  <a:cubicBezTo>
                    <a:pt x="0" y="3659"/>
                    <a:pt x="10" y="3678"/>
                    <a:pt x="28" y="3678"/>
                  </a:cubicBezTo>
                  <a:lnTo>
                    <a:pt x="28" y="3697"/>
                  </a:lnTo>
                  <a:cubicBezTo>
                    <a:pt x="66" y="3744"/>
                    <a:pt x="113" y="3753"/>
                    <a:pt x="169" y="3772"/>
                  </a:cubicBezTo>
                  <a:cubicBezTo>
                    <a:pt x="225" y="3790"/>
                    <a:pt x="281" y="3800"/>
                    <a:pt x="346" y="3818"/>
                  </a:cubicBezTo>
                  <a:cubicBezTo>
                    <a:pt x="429" y="3832"/>
                    <a:pt x="521" y="3841"/>
                    <a:pt x="608" y="3841"/>
                  </a:cubicBezTo>
                  <a:cubicBezTo>
                    <a:pt x="641" y="3841"/>
                    <a:pt x="672" y="3840"/>
                    <a:pt x="702" y="3837"/>
                  </a:cubicBezTo>
                  <a:cubicBezTo>
                    <a:pt x="824" y="3828"/>
                    <a:pt x="936" y="3818"/>
                    <a:pt x="1058" y="3781"/>
                  </a:cubicBezTo>
                  <a:cubicBezTo>
                    <a:pt x="1161" y="3744"/>
                    <a:pt x="1292" y="3697"/>
                    <a:pt x="1376" y="3613"/>
                  </a:cubicBezTo>
                  <a:lnTo>
                    <a:pt x="1385" y="3603"/>
                  </a:lnTo>
                  <a:cubicBezTo>
                    <a:pt x="1395" y="3594"/>
                    <a:pt x="1395" y="3584"/>
                    <a:pt x="1395" y="3566"/>
                  </a:cubicBezTo>
                  <a:cubicBezTo>
                    <a:pt x="1366" y="3051"/>
                    <a:pt x="1310" y="2527"/>
                    <a:pt x="1404" y="2012"/>
                  </a:cubicBezTo>
                  <a:cubicBezTo>
                    <a:pt x="1441" y="1806"/>
                    <a:pt x="1507" y="1591"/>
                    <a:pt x="1600" y="1404"/>
                  </a:cubicBezTo>
                  <a:cubicBezTo>
                    <a:pt x="1647" y="1311"/>
                    <a:pt x="1694" y="1226"/>
                    <a:pt x="1759" y="1151"/>
                  </a:cubicBezTo>
                  <a:cubicBezTo>
                    <a:pt x="1816" y="1067"/>
                    <a:pt x="1881" y="992"/>
                    <a:pt x="1928" y="917"/>
                  </a:cubicBezTo>
                  <a:cubicBezTo>
                    <a:pt x="1956" y="899"/>
                    <a:pt x="1965" y="889"/>
                    <a:pt x="1965" y="871"/>
                  </a:cubicBezTo>
                  <a:cubicBezTo>
                    <a:pt x="1965" y="637"/>
                    <a:pt x="1891" y="403"/>
                    <a:pt x="1722" y="234"/>
                  </a:cubicBezTo>
                  <a:cubicBezTo>
                    <a:pt x="1638" y="150"/>
                    <a:pt x="1544" y="94"/>
                    <a:pt x="1441" y="47"/>
                  </a:cubicBezTo>
                  <a:cubicBezTo>
                    <a:pt x="1395" y="19"/>
                    <a:pt x="1338" y="10"/>
                    <a:pt x="1273" y="10"/>
                  </a:cubicBezTo>
                  <a:cubicBezTo>
                    <a:pt x="1245" y="10"/>
                    <a:pt x="1217" y="0"/>
                    <a:pt x="1179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5961137" y="3987480"/>
              <a:ext cx="119588" cy="232457"/>
            </a:xfrm>
            <a:custGeom>
              <a:avLst/>
              <a:gdLst/>
              <a:ahLst/>
              <a:cxnLst/>
              <a:rect l="l" t="t" r="r" b="b"/>
              <a:pathLst>
                <a:path w="1976" h="3841" extrusionOk="0">
                  <a:moveTo>
                    <a:pt x="1180" y="0"/>
                  </a:moveTo>
                  <a:cubicBezTo>
                    <a:pt x="1143" y="0"/>
                    <a:pt x="1133" y="10"/>
                    <a:pt x="1115" y="28"/>
                  </a:cubicBezTo>
                  <a:cubicBezTo>
                    <a:pt x="1096" y="28"/>
                    <a:pt x="188" y="571"/>
                    <a:pt x="85" y="1320"/>
                  </a:cubicBezTo>
                  <a:cubicBezTo>
                    <a:pt x="29" y="1675"/>
                    <a:pt x="1" y="2040"/>
                    <a:pt x="1" y="2396"/>
                  </a:cubicBezTo>
                  <a:cubicBezTo>
                    <a:pt x="10" y="2817"/>
                    <a:pt x="10" y="3229"/>
                    <a:pt x="1" y="3650"/>
                  </a:cubicBezTo>
                  <a:cubicBezTo>
                    <a:pt x="1" y="3659"/>
                    <a:pt x="10" y="3678"/>
                    <a:pt x="20" y="3678"/>
                  </a:cubicBezTo>
                  <a:lnTo>
                    <a:pt x="20" y="3697"/>
                  </a:lnTo>
                  <a:cubicBezTo>
                    <a:pt x="57" y="3744"/>
                    <a:pt x="104" y="3753"/>
                    <a:pt x="160" y="3772"/>
                  </a:cubicBezTo>
                  <a:cubicBezTo>
                    <a:pt x="226" y="3790"/>
                    <a:pt x="282" y="3800"/>
                    <a:pt x="338" y="3818"/>
                  </a:cubicBezTo>
                  <a:cubicBezTo>
                    <a:pt x="427" y="3832"/>
                    <a:pt x="516" y="3841"/>
                    <a:pt x="605" y="3841"/>
                  </a:cubicBezTo>
                  <a:cubicBezTo>
                    <a:pt x="638" y="3841"/>
                    <a:pt x="670" y="3840"/>
                    <a:pt x="703" y="3837"/>
                  </a:cubicBezTo>
                  <a:cubicBezTo>
                    <a:pt x="815" y="3828"/>
                    <a:pt x="937" y="3818"/>
                    <a:pt x="1049" y="3781"/>
                  </a:cubicBezTo>
                  <a:cubicBezTo>
                    <a:pt x="1161" y="3744"/>
                    <a:pt x="1283" y="3697"/>
                    <a:pt x="1367" y="3613"/>
                  </a:cubicBezTo>
                  <a:lnTo>
                    <a:pt x="1377" y="3603"/>
                  </a:lnTo>
                  <a:cubicBezTo>
                    <a:pt x="1386" y="3594"/>
                    <a:pt x="1386" y="3584"/>
                    <a:pt x="1386" y="3566"/>
                  </a:cubicBezTo>
                  <a:cubicBezTo>
                    <a:pt x="1367" y="3051"/>
                    <a:pt x="1311" y="2527"/>
                    <a:pt x="1405" y="2012"/>
                  </a:cubicBezTo>
                  <a:cubicBezTo>
                    <a:pt x="1433" y="1806"/>
                    <a:pt x="1508" y="1591"/>
                    <a:pt x="1601" y="1404"/>
                  </a:cubicBezTo>
                  <a:cubicBezTo>
                    <a:pt x="1648" y="1311"/>
                    <a:pt x="1695" y="1226"/>
                    <a:pt x="1751" y="1151"/>
                  </a:cubicBezTo>
                  <a:cubicBezTo>
                    <a:pt x="1807" y="1067"/>
                    <a:pt x="1882" y="992"/>
                    <a:pt x="1929" y="917"/>
                  </a:cubicBezTo>
                  <a:cubicBezTo>
                    <a:pt x="1947" y="899"/>
                    <a:pt x="1966" y="889"/>
                    <a:pt x="1966" y="871"/>
                  </a:cubicBezTo>
                  <a:cubicBezTo>
                    <a:pt x="1975" y="637"/>
                    <a:pt x="1882" y="403"/>
                    <a:pt x="1723" y="234"/>
                  </a:cubicBezTo>
                  <a:cubicBezTo>
                    <a:pt x="1639" y="150"/>
                    <a:pt x="1545" y="94"/>
                    <a:pt x="1433" y="47"/>
                  </a:cubicBezTo>
                  <a:cubicBezTo>
                    <a:pt x="1386" y="19"/>
                    <a:pt x="1330" y="10"/>
                    <a:pt x="1274" y="10"/>
                  </a:cubicBezTo>
                  <a:cubicBezTo>
                    <a:pt x="1236" y="10"/>
                    <a:pt x="1217" y="0"/>
                    <a:pt x="1180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5728982" y="3843079"/>
              <a:ext cx="576029" cy="10288"/>
            </a:xfrm>
            <a:custGeom>
              <a:avLst/>
              <a:gdLst/>
              <a:ahLst/>
              <a:cxnLst/>
              <a:rect l="l" t="t" r="r" b="b"/>
              <a:pathLst>
                <a:path w="9518" h="170" extrusionOk="0">
                  <a:moveTo>
                    <a:pt x="9452" y="0"/>
                  </a:moveTo>
                  <a:cubicBezTo>
                    <a:pt x="6991" y="10"/>
                    <a:pt x="4529" y="38"/>
                    <a:pt x="2068" y="47"/>
                  </a:cubicBezTo>
                  <a:cubicBezTo>
                    <a:pt x="1731" y="47"/>
                    <a:pt x="1395" y="47"/>
                    <a:pt x="1048" y="56"/>
                  </a:cubicBezTo>
                  <a:cubicBezTo>
                    <a:pt x="952" y="56"/>
                    <a:pt x="855" y="56"/>
                    <a:pt x="758" y="56"/>
                  </a:cubicBezTo>
                  <a:cubicBezTo>
                    <a:pt x="514" y="56"/>
                    <a:pt x="266" y="60"/>
                    <a:pt x="19" y="94"/>
                  </a:cubicBezTo>
                  <a:cubicBezTo>
                    <a:pt x="0" y="94"/>
                    <a:pt x="10" y="141"/>
                    <a:pt x="38" y="141"/>
                  </a:cubicBezTo>
                  <a:cubicBezTo>
                    <a:pt x="237" y="165"/>
                    <a:pt x="445" y="170"/>
                    <a:pt x="656" y="170"/>
                  </a:cubicBezTo>
                  <a:cubicBezTo>
                    <a:pt x="761" y="170"/>
                    <a:pt x="867" y="169"/>
                    <a:pt x="973" y="169"/>
                  </a:cubicBezTo>
                  <a:cubicBezTo>
                    <a:pt x="1273" y="169"/>
                    <a:pt x="1563" y="169"/>
                    <a:pt x="1872" y="150"/>
                  </a:cubicBezTo>
                  <a:cubicBezTo>
                    <a:pt x="2480" y="150"/>
                    <a:pt x="3088" y="141"/>
                    <a:pt x="3697" y="141"/>
                  </a:cubicBezTo>
                  <a:cubicBezTo>
                    <a:pt x="4913" y="131"/>
                    <a:pt x="6139" y="131"/>
                    <a:pt x="7355" y="112"/>
                  </a:cubicBezTo>
                  <a:cubicBezTo>
                    <a:pt x="8057" y="112"/>
                    <a:pt x="8759" y="103"/>
                    <a:pt x="9461" y="103"/>
                  </a:cubicBezTo>
                  <a:cubicBezTo>
                    <a:pt x="9517" y="103"/>
                    <a:pt x="9517" y="0"/>
                    <a:pt x="9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6348525" y="3836845"/>
              <a:ext cx="208491" cy="12709"/>
            </a:xfrm>
            <a:custGeom>
              <a:avLst/>
              <a:gdLst/>
              <a:ahLst/>
              <a:cxnLst/>
              <a:rect l="l" t="t" r="r" b="b"/>
              <a:pathLst>
                <a:path w="3445" h="210" extrusionOk="0">
                  <a:moveTo>
                    <a:pt x="3379" y="0"/>
                  </a:moveTo>
                  <a:cubicBezTo>
                    <a:pt x="2817" y="10"/>
                    <a:pt x="2256" y="19"/>
                    <a:pt x="1685" y="47"/>
                  </a:cubicBezTo>
                  <a:lnTo>
                    <a:pt x="852" y="66"/>
                  </a:lnTo>
                  <a:cubicBezTo>
                    <a:pt x="712" y="66"/>
                    <a:pt x="572" y="84"/>
                    <a:pt x="431" y="84"/>
                  </a:cubicBezTo>
                  <a:cubicBezTo>
                    <a:pt x="373" y="84"/>
                    <a:pt x="313" y="81"/>
                    <a:pt x="253" y="81"/>
                  </a:cubicBezTo>
                  <a:cubicBezTo>
                    <a:pt x="177" y="81"/>
                    <a:pt x="102" y="87"/>
                    <a:pt x="29" y="113"/>
                  </a:cubicBezTo>
                  <a:cubicBezTo>
                    <a:pt x="1" y="131"/>
                    <a:pt x="1" y="178"/>
                    <a:pt x="29" y="187"/>
                  </a:cubicBezTo>
                  <a:cubicBezTo>
                    <a:pt x="84" y="204"/>
                    <a:pt x="141" y="210"/>
                    <a:pt x="197" y="210"/>
                  </a:cubicBezTo>
                  <a:cubicBezTo>
                    <a:pt x="265" y="210"/>
                    <a:pt x="332" y="202"/>
                    <a:pt x="394" y="197"/>
                  </a:cubicBezTo>
                  <a:cubicBezTo>
                    <a:pt x="534" y="197"/>
                    <a:pt x="674" y="187"/>
                    <a:pt x="815" y="187"/>
                  </a:cubicBezTo>
                  <a:lnTo>
                    <a:pt x="1685" y="159"/>
                  </a:lnTo>
                  <a:cubicBezTo>
                    <a:pt x="2247" y="150"/>
                    <a:pt x="2808" y="131"/>
                    <a:pt x="3379" y="113"/>
                  </a:cubicBezTo>
                  <a:cubicBezTo>
                    <a:pt x="3444" y="103"/>
                    <a:pt x="3444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5676269" y="2053321"/>
              <a:ext cx="1154843" cy="98163"/>
            </a:xfrm>
            <a:custGeom>
              <a:avLst/>
              <a:gdLst/>
              <a:ahLst/>
              <a:cxnLst/>
              <a:rect l="l" t="t" r="r" b="b"/>
              <a:pathLst>
                <a:path w="19082" h="1622" extrusionOk="0">
                  <a:moveTo>
                    <a:pt x="8473" y="0"/>
                  </a:moveTo>
                  <a:cubicBezTo>
                    <a:pt x="6469" y="0"/>
                    <a:pt x="841" y="26"/>
                    <a:pt x="562" y="105"/>
                  </a:cubicBezTo>
                  <a:cubicBezTo>
                    <a:pt x="235" y="199"/>
                    <a:pt x="188" y="133"/>
                    <a:pt x="95" y="227"/>
                  </a:cubicBezTo>
                  <a:cubicBezTo>
                    <a:pt x="1" y="321"/>
                    <a:pt x="684" y="1621"/>
                    <a:pt x="824" y="1621"/>
                  </a:cubicBezTo>
                  <a:cubicBezTo>
                    <a:pt x="965" y="1621"/>
                    <a:pt x="3548" y="1584"/>
                    <a:pt x="4015" y="1584"/>
                  </a:cubicBezTo>
                  <a:cubicBezTo>
                    <a:pt x="4461" y="1584"/>
                    <a:pt x="11595" y="1499"/>
                    <a:pt x="12823" y="1499"/>
                  </a:cubicBezTo>
                  <a:cubicBezTo>
                    <a:pt x="12885" y="1499"/>
                    <a:pt x="12931" y="1499"/>
                    <a:pt x="12962" y="1500"/>
                  </a:cubicBezTo>
                  <a:cubicBezTo>
                    <a:pt x="13523" y="1500"/>
                    <a:pt x="16711" y="1541"/>
                    <a:pt x="17710" y="1541"/>
                  </a:cubicBezTo>
                  <a:cubicBezTo>
                    <a:pt x="17877" y="1541"/>
                    <a:pt x="17983" y="1540"/>
                    <a:pt x="18005" y="1537"/>
                  </a:cubicBezTo>
                  <a:cubicBezTo>
                    <a:pt x="18174" y="1528"/>
                    <a:pt x="18286" y="1266"/>
                    <a:pt x="18473" y="1013"/>
                  </a:cubicBezTo>
                  <a:cubicBezTo>
                    <a:pt x="18660" y="760"/>
                    <a:pt x="19082" y="236"/>
                    <a:pt x="19016" y="180"/>
                  </a:cubicBezTo>
                  <a:cubicBezTo>
                    <a:pt x="18922" y="105"/>
                    <a:pt x="17902" y="96"/>
                    <a:pt x="17435" y="59"/>
                  </a:cubicBezTo>
                  <a:cubicBezTo>
                    <a:pt x="16976" y="30"/>
                    <a:pt x="9686" y="12"/>
                    <a:pt x="9144" y="2"/>
                  </a:cubicBezTo>
                  <a:cubicBezTo>
                    <a:pt x="9062" y="1"/>
                    <a:pt x="8822" y="0"/>
                    <a:pt x="8473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5602677" y="1743580"/>
              <a:ext cx="1298093" cy="341454"/>
            </a:xfrm>
            <a:custGeom>
              <a:avLst/>
              <a:gdLst/>
              <a:ahLst/>
              <a:cxnLst/>
              <a:rect l="l" t="t" r="r" b="b"/>
              <a:pathLst>
                <a:path w="21449" h="5642" extrusionOk="0">
                  <a:moveTo>
                    <a:pt x="7511" y="0"/>
                  </a:moveTo>
                  <a:cubicBezTo>
                    <a:pt x="6395" y="0"/>
                    <a:pt x="803" y="137"/>
                    <a:pt x="468" y="208"/>
                  </a:cubicBezTo>
                  <a:cubicBezTo>
                    <a:pt x="122" y="282"/>
                    <a:pt x="188" y="254"/>
                    <a:pt x="94" y="348"/>
                  </a:cubicBezTo>
                  <a:cubicBezTo>
                    <a:pt x="0" y="441"/>
                    <a:pt x="113" y="1097"/>
                    <a:pt x="113" y="1330"/>
                  </a:cubicBezTo>
                  <a:cubicBezTo>
                    <a:pt x="113" y="1564"/>
                    <a:pt x="85" y="5401"/>
                    <a:pt x="113" y="5495"/>
                  </a:cubicBezTo>
                  <a:cubicBezTo>
                    <a:pt x="131" y="5588"/>
                    <a:pt x="160" y="5616"/>
                    <a:pt x="272" y="5635"/>
                  </a:cubicBezTo>
                  <a:cubicBezTo>
                    <a:pt x="292" y="5640"/>
                    <a:pt x="362" y="5642"/>
                    <a:pt x="466" y="5642"/>
                  </a:cubicBezTo>
                  <a:cubicBezTo>
                    <a:pt x="991" y="5642"/>
                    <a:pt x="2402" y="5590"/>
                    <a:pt x="2995" y="5551"/>
                  </a:cubicBezTo>
                  <a:cubicBezTo>
                    <a:pt x="3716" y="5504"/>
                    <a:pt x="10884" y="5532"/>
                    <a:pt x="11716" y="5439"/>
                  </a:cubicBezTo>
                  <a:cubicBezTo>
                    <a:pt x="11922" y="5415"/>
                    <a:pt x="12537" y="5406"/>
                    <a:pt x="13349" y="5406"/>
                  </a:cubicBezTo>
                  <a:cubicBezTo>
                    <a:pt x="15784" y="5406"/>
                    <a:pt x="19993" y="5485"/>
                    <a:pt x="20260" y="5485"/>
                  </a:cubicBezTo>
                  <a:cubicBezTo>
                    <a:pt x="20541" y="5485"/>
                    <a:pt x="20761" y="5513"/>
                    <a:pt x="20911" y="5513"/>
                  </a:cubicBezTo>
                  <a:cubicBezTo>
                    <a:pt x="20956" y="5513"/>
                    <a:pt x="20995" y="5511"/>
                    <a:pt x="21027" y="5504"/>
                  </a:cubicBezTo>
                  <a:cubicBezTo>
                    <a:pt x="21168" y="5485"/>
                    <a:pt x="21168" y="5392"/>
                    <a:pt x="21233" y="5205"/>
                  </a:cubicBezTo>
                  <a:cubicBezTo>
                    <a:pt x="21308" y="5017"/>
                    <a:pt x="21411" y="2865"/>
                    <a:pt x="21411" y="2163"/>
                  </a:cubicBezTo>
                  <a:cubicBezTo>
                    <a:pt x="21420" y="1461"/>
                    <a:pt x="21449" y="713"/>
                    <a:pt x="21402" y="544"/>
                  </a:cubicBezTo>
                  <a:cubicBezTo>
                    <a:pt x="21355" y="385"/>
                    <a:pt x="21318" y="254"/>
                    <a:pt x="20868" y="217"/>
                  </a:cubicBezTo>
                  <a:cubicBezTo>
                    <a:pt x="20575" y="192"/>
                    <a:pt x="18345" y="62"/>
                    <a:pt x="16881" y="62"/>
                  </a:cubicBezTo>
                  <a:cubicBezTo>
                    <a:pt x="16710" y="62"/>
                    <a:pt x="16550" y="63"/>
                    <a:pt x="16405" y="67"/>
                  </a:cubicBezTo>
                  <a:cubicBezTo>
                    <a:pt x="16263" y="69"/>
                    <a:pt x="16068" y="70"/>
                    <a:pt x="15832" y="70"/>
                  </a:cubicBezTo>
                  <a:cubicBezTo>
                    <a:pt x="13699" y="70"/>
                    <a:pt x="8161" y="2"/>
                    <a:pt x="7665" y="2"/>
                  </a:cubicBezTo>
                  <a:cubicBezTo>
                    <a:pt x="7632" y="1"/>
                    <a:pt x="7580" y="0"/>
                    <a:pt x="7511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6739303" y="1815598"/>
              <a:ext cx="42546" cy="126366"/>
            </a:xfrm>
            <a:custGeom>
              <a:avLst/>
              <a:gdLst/>
              <a:ahLst/>
              <a:cxnLst/>
              <a:rect l="l" t="t" r="r" b="b"/>
              <a:pathLst>
                <a:path w="703" h="2088" extrusionOk="0">
                  <a:moveTo>
                    <a:pt x="347" y="0"/>
                  </a:moveTo>
                  <a:cubicBezTo>
                    <a:pt x="169" y="9"/>
                    <a:pt x="29" y="140"/>
                    <a:pt x="29" y="318"/>
                  </a:cubicBezTo>
                  <a:cubicBezTo>
                    <a:pt x="29" y="337"/>
                    <a:pt x="29" y="1011"/>
                    <a:pt x="20" y="1011"/>
                  </a:cubicBezTo>
                  <a:cubicBezTo>
                    <a:pt x="20" y="1011"/>
                    <a:pt x="19" y="1011"/>
                    <a:pt x="19" y="1011"/>
                  </a:cubicBezTo>
                  <a:cubicBezTo>
                    <a:pt x="19" y="1010"/>
                    <a:pt x="19" y="1009"/>
                    <a:pt x="19" y="1009"/>
                  </a:cubicBezTo>
                  <a:cubicBezTo>
                    <a:pt x="19" y="1009"/>
                    <a:pt x="10" y="1339"/>
                    <a:pt x="10" y="1366"/>
                  </a:cubicBezTo>
                  <a:lnTo>
                    <a:pt x="10" y="1694"/>
                  </a:lnTo>
                  <a:lnTo>
                    <a:pt x="10" y="1741"/>
                  </a:lnTo>
                  <a:cubicBezTo>
                    <a:pt x="1" y="1914"/>
                    <a:pt x="161" y="2087"/>
                    <a:pt x="333" y="2087"/>
                  </a:cubicBezTo>
                  <a:cubicBezTo>
                    <a:pt x="338" y="2087"/>
                    <a:pt x="342" y="2087"/>
                    <a:pt x="347" y="2087"/>
                  </a:cubicBezTo>
                  <a:cubicBezTo>
                    <a:pt x="525" y="2068"/>
                    <a:pt x="702" y="1928"/>
                    <a:pt x="684" y="1741"/>
                  </a:cubicBezTo>
                  <a:lnTo>
                    <a:pt x="684" y="1685"/>
                  </a:lnTo>
                  <a:cubicBezTo>
                    <a:pt x="683" y="1686"/>
                    <a:pt x="683" y="1687"/>
                    <a:pt x="682" y="1687"/>
                  </a:cubicBezTo>
                  <a:cubicBezTo>
                    <a:pt x="674" y="1687"/>
                    <a:pt x="675" y="1486"/>
                    <a:pt x="684" y="1451"/>
                  </a:cubicBezTo>
                  <a:cubicBezTo>
                    <a:pt x="684" y="1405"/>
                    <a:pt x="684" y="1029"/>
                    <a:pt x="675" y="1029"/>
                  </a:cubicBezTo>
                  <a:cubicBezTo>
                    <a:pt x="675" y="1029"/>
                    <a:pt x="675" y="1029"/>
                    <a:pt x="674" y="1029"/>
                  </a:cubicBezTo>
                  <a:cubicBezTo>
                    <a:pt x="674" y="1030"/>
                    <a:pt x="674" y="1030"/>
                    <a:pt x="674" y="1030"/>
                  </a:cubicBezTo>
                  <a:cubicBezTo>
                    <a:pt x="665" y="1030"/>
                    <a:pt x="674" y="467"/>
                    <a:pt x="665" y="412"/>
                  </a:cubicBezTo>
                  <a:cubicBezTo>
                    <a:pt x="665" y="384"/>
                    <a:pt x="674" y="365"/>
                    <a:pt x="665" y="328"/>
                  </a:cubicBezTo>
                  <a:cubicBezTo>
                    <a:pt x="665" y="169"/>
                    <a:pt x="525" y="0"/>
                    <a:pt x="347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6649249" y="1815598"/>
              <a:ext cx="42546" cy="126366"/>
            </a:xfrm>
            <a:custGeom>
              <a:avLst/>
              <a:gdLst/>
              <a:ahLst/>
              <a:cxnLst/>
              <a:rect l="l" t="t" r="r" b="b"/>
              <a:pathLst>
                <a:path w="703" h="2088" extrusionOk="0">
                  <a:moveTo>
                    <a:pt x="347" y="0"/>
                  </a:moveTo>
                  <a:cubicBezTo>
                    <a:pt x="178" y="9"/>
                    <a:pt x="38" y="140"/>
                    <a:pt x="38" y="318"/>
                  </a:cubicBezTo>
                  <a:cubicBezTo>
                    <a:pt x="38" y="337"/>
                    <a:pt x="38" y="1011"/>
                    <a:pt x="20" y="1011"/>
                  </a:cubicBezTo>
                  <a:cubicBezTo>
                    <a:pt x="20" y="1011"/>
                    <a:pt x="20" y="1011"/>
                    <a:pt x="19" y="1011"/>
                  </a:cubicBezTo>
                  <a:cubicBezTo>
                    <a:pt x="19" y="1010"/>
                    <a:pt x="19" y="1009"/>
                    <a:pt x="19" y="1009"/>
                  </a:cubicBezTo>
                  <a:cubicBezTo>
                    <a:pt x="19" y="1009"/>
                    <a:pt x="10" y="1339"/>
                    <a:pt x="10" y="1366"/>
                  </a:cubicBezTo>
                  <a:lnTo>
                    <a:pt x="10" y="1694"/>
                  </a:lnTo>
                  <a:lnTo>
                    <a:pt x="10" y="1741"/>
                  </a:lnTo>
                  <a:cubicBezTo>
                    <a:pt x="1" y="1914"/>
                    <a:pt x="170" y="2087"/>
                    <a:pt x="334" y="2087"/>
                  </a:cubicBezTo>
                  <a:cubicBezTo>
                    <a:pt x="338" y="2087"/>
                    <a:pt x="343" y="2087"/>
                    <a:pt x="347" y="2087"/>
                  </a:cubicBezTo>
                  <a:cubicBezTo>
                    <a:pt x="525" y="2068"/>
                    <a:pt x="703" y="1928"/>
                    <a:pt x="693" y="1741"/>
                  </a:cubicBezTo>
                  <a:lnTo>
                    <a:pt x="693" y="1685"/>
                  </a:lnTo>
                  <a:lnTo>
                    <a:pt x="693" y="1451"/>
                  </a:lnTo>
                  <a:cubicBezTo>
                    <a:pt x="693" y="1405"/>
                    <a:pt x="693" y="1029"/>
                    <a:pt x="676" y="1029"/>
                  </a:cubicBezTo>
                  <a:cubicBezTo>
                    <a:pt x="675" y="1029"/>
                    <a:pt x="675" y="1029"/>
                    <a:pt x="674" y="1029"/>
                  </a:cubicBezTo>
                  <a:cubicBezTo>
                    <a:pt x="674" y="1030"/>
                    <a:pt x="674" y="1030"/>
                    <a:pt x="674" y="1030"/>
                  </a:cubicBezTo>
                  <a:cubicBezTo>
                    <a:pt x="666" y="1030"/>
                    <a:pt x="674" y="467"/>
                    <a:pt x="665" y="412"/>
                  </a:cubicBezTo>
                  <a:cubicBezTo>
                    <a:pt x="665" y="384"/>
                    <a:pt x="674" y="365"/>
                    <a:pt x="665" y="328"/>
                  </a:cubicBezTo>
                  <a:cubicBezTo>
                    <a:pt x="665" y="169"/>
                    <a:pt x="525" y="0"/>
                    <a:pt x="347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6559861" y="1814993"/>
              <a:ext cx="42425" cy="125882"/>
            </a:xfrm>
            <a:custGeom>
              <a:avLst/>
              <a:gdLst/>
              <a:ahLst/>
              <a:cxnLst/>
              <a:rect l="l" t="t" r="r" b="b"/>
              <a:pathLst>
                <a:path w="701" h="2080" extrusionOk="0">
                  <a:moveTo>
                    <a:pt x="355" y="1"/>
                  </a:moveTo>
                  <a:cubicBezTo>
                    <a:pt x="177" y="10"/>
                    <a:pt x="37" y="141"/>
                    <a:pt x="37" y="319"/>
                  </a:cubicBezTo>
                  <a:cubicBezTo>
                    <a:pt x="37" y="337"/>
                    <a:pt x="37" y="1003"/>
                    <a:pt x="28" y="1003"/>
                  </a:cubicBezTo>
                  <a:cubicBezTo>
                    <a:pt x="28" y="1003"/>
                    <a:pt x="27" y="1003"/>
                    <a:pt x="27" y="1002"/>
                  </a:cubicBezTo>
                  <a:cubicBezTo>
                    <a:pt x="27" y="1002"/>
                    <a:pt x="27" y="1001"/>
                    <a:pt x="27" y="1001"/>
                  </a:cubicBezTo>
                  <a:cubicBezTo>
                    <a:pt x="27" y="1001"/>
                    <a:pt x="18" y="1331"/>
                    <a:pt x="18" y="1367"/>
                  </a:cubicBezTo>
                  <a:lnTo>
                    <a:pt x="18" y="1695"/>
                  </a:lnTo>
                  <a:lnTo>
                    <a:pt x="18" y="1741"/>
                  </a:lnTo>
                  <a:cubicBezTo>
                    <a:pt x="0" y="1910"/>
                    <a:pt x="160" y="2080"/>
                    <a:pt x="329" y="2080"/>
                  </a:cubicBezTo>
                  <a:cubicBezTo>
                    <a:pt x="337" y="2080"/>
                    <a:pt x="346" y="2079"/>
                    <a:pt x="355" y="2078"/>
                  </a:cubicBezTo>
                  <a:cubicBezTo>
                    <a:pt x="533" y="2069"/>
                    <a:pt x="701" y="1928"/>
                    <a:pt x="692" y="1741"/>
                  </a:cubicBezTo>
                  <a:lnTo>
                    <a:pt x="692" y="1685"/>
                  </a:lnTo>
                  <a:lnTo>
                    <a:pt x="692" y="1451"/>
                  </a:lnTo>
                  <a:cubicBezTo>
                    <a:pt x="692" y="1406"/>
                    <a:pt x="692" y="1029"/>
                    <a:pt x="683" y="1029"/>
                  </a:cubicBezTo>
                  <a:cubicBezTo>
                    <a:pt x="683" y="1029"/>
                    <a:pt x="683" y="1029"/>
                    <a:pt x="682" y="1030"/>
                  </a:cubicBezTo>
                  <a:cubicBezTo>
                    <a:pt x="682" y="1030"/>
                    <a:pt x="682" y="1031"/>
                    <a:pt x="682" y="1031"/>
                  </a:cubicBezTo>
                  <a:cubicBezTo>
                    <a:pt x="673" y="1031"/>
                    <a:pt x="682" y="468"/>
                    <a:pt x="673" y="413"/>
                  </a:cubicBezTo>
                  <a:cubicBezTo>
                    <a:pt x="673" y="384"/>
                    <a:pt x="682" y="366"/>
                    <a:pt x="673" y="328"/>
                  </a:cubicBezTo>
                  <a:cubicBezTo>
                    <a:pt x="673" y="160"/>
                    <a:pt x="533" y="1"/>
                    <a:pt x="355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5748772" y="2064699"/>
              <a:ext cx="838263" cy="14888"/>
            </a:xfrm>
            <a:custGeom>
              <a:avLst/>
              <a:gdLst/>
              <a:ahLst/>
              <a:cxnLst/>
              <a:rect l="l" t="t" r="r" b="b"/>
              <a:pathLst>
                <a:path w="13851" h="246" extrusionOk="0">
                  <a:moveTo>
                    <a:pt x="13802" y="1"/>
                  </a:moveTo>
                  <a:cubicBezTo>
                    <a:pt x="13799" y="1"/>
                    <a:pt x="13797" y="1"/>
                    <a:pt x="13794" y="2"/>
                  </a:cubicBezTo>
                  <a:cubicBezTo>
                    <a:pt x="10220" y="30"/>
                    <a:pt x="6654" y="76"/>
                    <a:pt x="3080" y="104"/>
                  </a:cubicBezTo>
                  <a:cubicBezTo>
                    <a:pt x="2059" y="123"/>
                    <a:pt x="1049" y="133"/>
                    <a:pt x="48" y="170"/>
                  </a:cubicBezTo>
                  <a:cubicBezTo>
                    <a:pt x="1" y="170"/>
                    <a:pt x="1" y="236"/>
                    <a:pt x="48" y="236"/>
                  </a:cubicBezTo>
                  <a:cubicBezTo>
                    <a:pt x="494" y="243"/>
                    <a:pt x="941" y="245"/>
                    <a:pt x="1387" y="245"/>
                  </a:cubicBezTo>
                  <a:cubicBezTo>
                    <a:pt x="2724" y="245"/>
                    <a:pt x="4060" y="219"/>
                    <a:pt x="5400" y="198"/>
                  </a:cubicBezTo>
                  <a:cubicBezTo>
                    <a:pt x="7197" y="179"/>
                    <a:pt x="8975" y="170"/>
                    <a:pt x="10762" y="142"/>
                  </a:cubicBezTo>
                  <a:cubicBezTo>
                    <a:pt x="11764" y="133"/>
                    <a:pt x="12784" y="123"/>
                    <a:pt x="13794" y="104"/>
                  </a:cubicBezTo>
                  <a:cubicBezTo>
                    <a:pt x="13848" y="87"/>
                    <a:pt x="13850" y="1"/>
                    <a:pt x="13802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6624315" y="2066635"/>
              <a:ext cx="130905" cy="9199"/>
            </a:xfrm>
            <a:custGeom>
              <a:avLst/>
              <a:gdLst/>
              <a:ahLst/>
              <a:cxnLst/>
              <a:rect l="l" t="t" r="r" b="b"/>
              <a:pathLst>
                <a:path w="2163" h="152" extrusionOk="0">
                  <a:moveTo>
                    <a:pt x="182" y="0"/>
                  </a:moveTo>
                  <a:cubicBezTo>
                    <a:pt x="129" y="0"/>
                    <a:pt x="77" y="4"/>
                    <a:pt x="29" y="16"/>
                  </a:cubicBezTo>
                  <a:cubicBezTo>
                    <a:pt x="1" y="16"/>
                    <a:pt x="1" y="54"/>
                    <a:pt x="29" y="63"/>
                  </a:cubicBezTo>
                  <a:cubicBezTo>
                    <a:pt x="169" y="119"/>
                    <a:pt x="366" y="110"/>
                    <a:pt x="516" y="119"/>
                  </a:cubicBezTo>
                  <a:cubicBezTo>
                    <a:pt x="693" y="138"/>
                    <a:pt x="871" y="147"/>
                    <a:pt x="1040" y="147"/>
                  </a:cubicBezTo>
                  <a:cubicBezTo>
                    <a:pt x="1144" y="150"/>
                    <a:pt x="1247" y="151"/>
                    <a:pt x="1350" y="151"/>
                  </a:cubicBezTo>
                  <a:cubicBezTo>
                    <a:pt x="1599" y="151"/>
                    <a:pt x="1846" y="145"/>
                    <a:pt x="2097" y="138"/>
                  </a:cubicBezTo>
                  <a:cubicBezTo>
                    <a:pt x="2163" y="138"/>
                    <a:pt x="2163" y="26"/>
                    <a:pt x="2097" y="26"/>
                  </a:cubicBezTo>
                  <a:cubicBezTo>
                    <a:pt x="1837" y="39"/>
                    <a:pt x="1581" y="48"/>
                    <a:pt x="1324" y="48"/>
                  </a:cubicBezTo>
                  <a:cubicBezTo>
                    <a:pt x="1230" y="48"/>
                    <a:pt x="1135" y="47"/>
                    <a:pt x="1040" y="44"/>
                  </a:cubicBezTo>
                  <a:cubicBezTo>
                    <a:pt x="871" y="44"/>
                    <a:pt x="693" y="26"/>
                    <a:pt x="516" y="26"/>
                  </a:cubicBezTo>
                  <a:cubicBezTo>
                    <a:pt x="414" y="19"/>
                    <a:pt x="295" y="0"/>
                    <a:pt x="182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5604371" y="1841622"/>
              <a:ext cx="6839" cy="81884"/>
            </a:xfrm>
            <a:custGeom>
              <a:avLst/>
              <a:gdLst/>
              <a:ahLst/>
              <a:cxnLst/>
              <a:rect l="l" t="t" r="r" b="b"/>
              <a:pathLst>
                <a:path w="113" h="1353" extrusionOk="0">
                  <a:moveTo>
                    <a:pt x="60" y="1"/>
                  </a:moveTo>
                  <a:cubicBezTo>
                    <a:pt x="45" y="1"/>
                    <a:pt x="29" y="10"/>
                    <a:pt x="19" y="29"/>
                  </a:cubicBezTo>
                  <a:cubicBezTo>
                    <a:pt x="10" y="75"/>
                    <a:pt x="10" y="132"/>
                    <a:pt x="10" y="188"/>
                  </a:cubicBezTo>
                  <a:lnTo>
                    <a:pt x="10" y="347"/>
                  </a:lnTo>
                  <a:lnTo>
                    <a:pt x="10" y="684"/>
                  </a:lnTo>
                  <a:cubicBezTo>
                    <a:pt x="10" y="890"/>
                    <a:pt x="1" y="1124"/>
                    <a:pt x="38" y="1339"/>
                  </a:cubicBezTo>
                  <a:cubicBezTo>
                    <a:pt x="38" y="1348"/>
                    <a:pt x="50" y="1353"/>
                    <a:pt x="61" y="1353"/>
                  </a:cubicBezTo>
                  <a:cubicBezTo>
                    <a:pt x="73" y="1353"/>
                    <a:pt x="85" y="1348"/>
                    <a:pt x="85" y="1339"/>
                  </a:cubicBezTo>
                  <a:cubicBezTo>
                    <a:pt x="113" y="1124"/>
                    <a:pt x="103" y="890"/>
                    <a:pt x="103" y="684"/>
                  </a:cubicBezTo>
                  <a:lnTo>
                    <a:pt x="103" y="356"/>
                  </a:lnTo>
                  <a:lnTo>
                    <a:pt x="103" y="188"/>
                  </a:lnTo>
                  <a:cubicBezTo>
                    <a:pt x="103" y="132"/>
                    <a:pt x="113" y="75"/>
                    <a:pt x="94" y="29"/>
                  </a:cubicBezTo>
                  <a:cubicBezTo>
                    <a:pt x="89" y="10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5604371" y="1740735"/>
              <a:ext cx="724424" cy="62094"/>
            </a:xfrm>
            <a:custGeom>
              <a:avLst/>
              <a:gdLst/>
              <a:ahLst/>
              <a:cxnLst/>
              <a:rect l="l" t="t" r="r" b="b"/>
              <a:pathLst>
                <a:path w="11970" h="1026" extrusionOk="0">
                  <a:moveTo>
                    <a:pt x="10894" y="0"/>
                  </a:moveTo>
                  <a:cubicBezTo>
                    <a:pt x="10580" y="0"/>
                    <a:pt x="10266" y="4"/>
                    <a:pt x="9953" y="4"/>
                  </a:cubicBezTo>
                  <a:cubicBezTo>
                    <a:pt x="9829" y="4"/>
                    <a:pt x="9706" y="3"/>
                    <a:pt x="9583" y="2"/>
                  </a:cubicBezTo>
                  <a:cubicBezTo>
                    <a:pt x="8806" y="2"/>
                    <a:pt x="8039" y="2"/>
                    <a:pt x="7262" y="11"/>
                  </a:cubicBezTo>
                  <a:cubicBezTo>
                    <a:pt x="5746" y="21"/>
                    <a:pt x="4221" y="58"/>
                    <a:pt x="2686" y="95"/>
                  </a:cubicBezTo>
                  <a:cubicBezTo>
                    <a:pt x="1825" y="114"/>
                    <a:pt x="946" y="142"/>
                    <a:pt x="85" y="189"/>
                  </a:cubicBezTo>
                  <a:cubicBezTo>
                    <a:pt x="57" y="189"/>
                    <a:pt x="38" y="208"/>
                    <a:pt x="38" y="236"/>
                  </a:cubicBezTo>
                  <a:cubicBezTo>
                    <a:pt x="1" y="255"/>
                    <a:pt x="10" y="339"/>
                    <a:pt x="10" y="376"/>
                  </a:cubicBezTo>
                  <a:lnTo>
                    <a:pt x="10" y="582"/>
                  </a:lnTo>
                  <a:cubicBezTo>
                    <a:pt x="10" y="657"/>
                    <a:pt x="10" y="713"/>
                    <a:pt x="19" y="779"/>
                  </a:cubicBezTo>
                  <a:cubicBezTo>
                    <a:pt x="19" y="853"/>
                    <a:pt x="19" y="919"/>
                    <a:pt x="38" y="994"/>
                  </a:cubicBezTo>
                  <a:cubicBezTo>
                    <a:pt x="43" y="1014"/>
                    <a:pt x="61" y="1025"/>
                    <a:pt x="78" y="1025"/>
                  </a:cubicBezTo>
                  <a:cubicBezTo>
                    <a:pt x="94" y="1025"/>
                    <a:pt x="108" y="1016"/>
                    <a:pt x="113" y="994"/>
                  </a:cubicBezTo>
                  <a:cubicBezTo>
                    <a:pt x="132" y="919"/>
                    <a:pt x="113" y="853"/>
                    <a:pt x="113" y="779"/>
                  </a:cubicBezTo>
                  <a:lnTo>
                    <a:pt x="113" y="582"/>
                  </a:lnTo>
                  <a:lnTo>
                    <a:pt x="113" y="376"/>
                  </a:lnTo>
                  <a:lnTo>
                    <a:pt x="113" y="292"/>
                  </a:lnTo>
                  <a:cubicBezTo>
                    <a:pt x="3173" y="208"/>
                    <a:pt x="6223" y="124"/>
                    <a:pt x="9283" y="114"/>
                  </a:cubicBezTo>
                  <a:cubicBezTo>
                    <a:pt x="9864" y="114"/>
                    <a:pt x="10448" y="127"/>
                    <a:pt x="11028" y="127"/>
                  </a:cubicBezTo>
                  <a:cubicBezTo>
                    <a:pt x="11318" y="127"/>
                    <a:pt x="11607" y="124"/>
                    <a:pt x="11894" y="114"/>
                  </a:cubicBezTo>
                  <a:cubicBezTo>
                    <a:pt x="11969" y="114"/>
                    <a:pt x="11969" y="21"/>
                    <a:pt x="11894" y="21"/>
                  </a:cubicBezTo>
                  <a:cubicBezTo>
                    <a:pt x="11562" y="4"/>
                    <a:pt x="11228" y="0"/>
                    <a:pt x="10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5535257" y="3408424"/>
              <a:ext cx="390838" cy="261507"/>
            </a:xfrm>
            <a:custGeom>
              <a:avLst/>
              <a:gdLst/>
              <a:ahLst/>
              <a:cxnLst/>
              <a:rect l="l" t="t" r="r" b="b"/>
              <a:pathLst>
                <a:path w="6458" h="4321" extrusionOk="0">
                  <a:moveTo>
                    <a:pt x="5893" y="0"/>
                  </a:moveTo>
                  <a:cubicBezTo>
                    <a:pt x="5761" y="0"/>
                    <a:pt x="5630" y="5"/>
                    <a:pt x="5503" y="5"/>
                  </a:cubicBezTo>
                  <a:lnTo>
                    <a:pt x="3173" y="5"/>
                  </a:lnTo>
                  <a:cubicBezTo>
                    <a:pt x="2659" y="5"/>
                    <a:pt x="2144" y="5"/>
                    <a:pt x="1629" y="14"/>
                  </a:cubicBezTo>
                  <a:cubicBezTo>
                    <a:pt x="1105" y="14"/>
                    <a:pt x="581" y="14"/>
                    <a:pt x="48" y="51"/>
                  </a:cubicBezTo>
                  <a:cubicBezTo>
                    <a:pt x="38" y="51"/>
                    <a:pt x="20" y="51"/>
                    <a:pt x="1" y="61"/>
                  </a:cubicBezTo>
                  <a:cubicBezTo>
                    <a:pt x="29" y="1455"/>
                    <a:pt x="48" y="2859"/>
                    <a:pt x="76" y="4263"/>
                  </a:cubicBezTo>
                  <a:cubicBezTo>
                    <a:pt x="85" y="4281"/>
                    <a:pt x="113" y="4291"/>
                    <a:pt x="141" y="4291"/>
                  </a:cubicBezTo>
                  <a:cubicBezTo>
                    <a:pt x="394" y="4314"/>
                    <a:pt x="651" y="4321"/>
                    <a:pt x="909" y="4321"/>
                  </a:cubicBezTo>
                  <a:cubicBezTo>
                    <a:pt x="1166" y="4321"/>
                    <a:pt x="1423" y="4314"/>
                    <a:pt x="1676" y="4309"/>
                  </a:cubicBezTo>
                  <a:cubicBezTo>
                    <a:pt x="2200" y="4309"/>
                    <a:pt x="2733" y="4291"/>
                    <a:pt x="3257" y="4281"/>
                  </a:cubicBezTo>
                  <a:cubicBezTo>
                    <a:pt x="3772" y="4272"/>
                    <a:pt x="4296" y="4272"/>
                    <a:pt x="4811" y="4253"/>
                  </a:cubicBezTo>
                  <a:cubicBezTo>
                    <a:pt x="5073" y="4253"/>
                    <a:pt x="5325" y="4244"/>
                    <a:pt x="5587" y="4244"/>
                  </a:cubicBezTo>
                  <a:cubicBezTo>
                    <a:pt x="5689" y="4244"/>
                    <a:pt x="5794" y="4245"/>
                    <a:pt x="5901" y="4245"/>
                  </a:cubicBezTo>
                  <a:cubicBezTo>
                    <a:pt x="6062" y="4245"/>
                    <a:pt x="6226" y="4242"/>
                    <a:pt x="6383" y="4225"/>
                  </a:cubicBezTo>
                  <a:lnTo>
                    <a:pt x="6402" y="4225"/>
                  </a:lnTo>
                  <a:cubicBezTo>
                    <a:pt x="6430" y="4225"/>
                    <a:pt x="6448" y="4206"/>
                    <a:pt x="6458" y="4197"/>
                  </a:cubicBezTo>
                  <a:cubicBezTo>
                    <a:pt x="6458" y="3542"/>
                    <a:pt x="6458" y="2896"/>
                    <a:pt x="6439" y="2260"/>
                  </a:cubicBezTo>
                  <a:lnTo>
                    <a:pt x="6439" y="772"/>
                  </a:lnTo>
                  <a:cubicBezTo>
                    <a:pt x="6430" y="566"/>
                    <a:pt x="6430" y="360"/>
                    <a:pt x="6420" y="154"/>
                  </a:cubicBezTo>
                  <a:cubicBezTo>
                    <a:pt x="6420" y="126"/>
                    <a:pt x="6402" y="117"/>
                    <a:pt x="6392" y="98"/>
                  </a:cubicBezTo>
                  <a:cubicBezTo>
                    <a:pt x="6383" y="61"/>
                    <a:pt x="6345" y="33"/>
                    <a:pt x="6289" y="23"/>
                  </a:cubicBezTo>
                  <a:cubicBezTo>
                    <a:pt x="6158" y="5"/>
                    <a:pt x="6025" y="0"/>
                    <a:pt x="589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5564367" y="3469428"/>
              <a:ext cx="334736" cy="160378"/>
            </a:xfrm>
            <a:custGeom>
              <a:avLst/>
              <a:gdLst/>
              <a:ahLst/>
              <a:cxnLst/>
              <a:rect l="l" t="t" r="r" b="b"/>
              <a:pathLst>
                <a:path w="5531" h="2650" extrusionOk="0">
                  <a:moveTo>
                    <a:pt x="5394" y="0"/>
                  </a:moveTo>
                  <a:cubicBezTo>
                    <a:pt x="5373" y="0"/>
                    <a:pt x="5351" y="8"/>
                    <a:pt x="5331" y="26"/>
                  </a:cubicBezTo>
                  <a:cubicBezTo>
                    <a:pt x="5125" y="213"/>
                    <a:pt x="4919" y="382"/>
                    <a:pt x="4723" y="559"/>
                  </a:cubicBezTo>
                  <a:cubicBezTo>
                    <a:pt x="4564" y="428"/>
                    <a:pt x="4423" y="288"/>
                    <a:pt x="4274" y="166"/>
                  </a:cubicBezTo>
                  <a:cubicBezTo>
                    <a:pt x="4255" y="148"/>
                    <a:pt x="4232" y="138"/>
                    <a:pt x="4208" y="138"/>
                  </a:cubicBezTo>
                  <a:cubicBezTo>
                    <a:pt x="4185" y="138"/>
                    <a:pt x="4161" y="148"/>
                    <a:pt x="4143" y="166"/>
                  </a:cubicBezTo>
                  <a:cubicBezTo>
                    <a:pt x="3600" y="662"/>
                    <a:pt x="3066" y="1177"/>
                    <a:pt x="2524" y="1682"/>
                  </a:cubicBezTo>
                  <a:cubicBezTo>
                    <a:pt x="2299" y="1439"/>
                    <a:pt x="2075" y="1196"/>
                    <a:pt x="1869" y="943"/>
                  </a:cubicBezTo>
                  <a:cubicBezTo>
                    <a:pt x="1854" y="924"/>
                    <a:pt x="1835" y="918"/>
                    <a:pt x="1817" y="918"/>
                  </a:cubicBezTo>
                  <a:cubicBezTo>
                    <a:pt x="1789" y="918"/>
                    <a:pt x="1760" y="932"/>
                    <a:pt x="1738" y="943"/>
                  </a:cubicBezTo>
                  <a:cubicBezTo>
                    <a:pt x="1429" y="1196"/>
                    <a:pt x="1148" y="1477"/>
                    <a:pt x="867" y="1739"/>
                  </a:cubicBezTo>
                  <a:cubicBezTo>
                    <a:pt x="587" y="2010"/>
                    <a:pt x="297" y="2281"/>
                    <a:pt x="25" y="2571"/>
                  </a:cubicBezTo>
                  <a:cubicBezTo>
                    <a:pt x="1" y="2604"/>
                    <a:pt x="33" y="2650"/>
                    <a:pt x="60" y="2650"/>
                  </a:cubicBezTo>
                  <a:cubicBezTo>
                    <a:pt x="64" y="2650"/>
                    <a:pt x="68" y="2649"/>
                    <a:pt x="72" y="2646"/>
                  </a:cubicBezTo>
                  <a:cubicBezTo>
                    <a:pt x="390" y="2412"/>
                    <a:pt x="671" y="2150"/>
                    <a:pt x="961" y="1898"/>
                  </a:cubicBezTo>
                  <a:cubicBezTo>
                    <a:pt x="1242" y="1645"/>
                    <a:pt x="1522" y="1402"/>
                    <a:pt x="1794" y="1149"/>
                  </a:cubicBezTo>
                  <a:cubicBezTo>
                    <a:pt x="2018" y="1383"/>
                    <a:pt x="2243" y="1626"/>
                    <a:pt x="2458" y="1860"/>
                  </a:cubicBezTo>
                  <a:cubicBezTo>
                    <a:pt x="2474" y="1876"/>
                    <a:pt x="2492" y="1882"/>
                    <a:pt x="2509" y="1882"/>
                  </a:cubicBezTo>
                  <a:cubicBezTo>
                    <a:pt x="2534" y="1882"/>
                    <a:pt x="2558" y="1871"/>
                    <a:pt x="2580" y="1860"/>
                  </a:cubicBezTo>
                  <a:cubicBezTo>
                    <a:pt x="3113" y="1355"/>
                    <a:pt x="3675" y="850"/>
                    <a:pt x="4218" y="354"/>
                  </a:cubicBezTo>
                  <a:cubicBezTo>
                    <a:pt x="4367" y="475"/>
                    <a:pt x="4508" y="606"/>
                    <a:pt x="4657" y="747"/>
                  </a:cubicBezTo>
                  <a:cubicBezTo>
                    <a:pt x="4676" y="765"/>
                    <a:pt x="4699" y="775"/>
                    <a:pt x="4723" y="775"/>
                  </a:cubicBezTo>
                  <a:cubicBezTo>
                    <a:pt x="4746" y="775"/>
                    <a:pt x="4770" y="765"/>
                    <a:pt x="4788" y="747"/>
                  </a:cubicBezTo>
                  <a:cubicBezTo>
                    <a:pt x="5013" y="550"/>
                    <a:pt x="5247" y="354"/>
                    <a:pt x="5471" y="166"/>
                  </a:cubicBezTo>
                  <a:cubicBezTo>
                    <a:pt x="5530" y="100"/>
                    <a:pt x="5468" y="0"/>
                    <a:pt x="5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4611601" y="3407516"/>
              <a:ext cx="383999" cy="371048"/>
            </a:xfrm>
            <a:custGeom>
              <a:avLst/>
              <a:gdLst/>
              <a:ahLst/>
              <a:cxnLst/>
              <a:rect l="l" t="t" r="r" b="b"/>
              <a:pathLst>
                <a:path w="6345" h="6131" extrusionOk="0">
                  <a:moveTo>
                    <a:pt x="3166" y="1958"/>
                  </a:moveTo>
                  <a:cubicBezTo>
                    <a:pt x="3496" y="1958"/>
                    <a:pt x="3826" y="2111"/>
                    <a:pt x="4034" y="2378"/>
                  </a:cubicBezTo>
                  <a:cubicBezTo>
                    <a:pt x="4333" y="2752"/>
                    <a:pt x="4333" y="3323"/>
                    <a:pt x="4024" y="3697"/>
                  </a:cubicBezTo>
                  <a:cubicBezTo>
                    <a:pt x="3828" y="3950"/>
                    <a:pt x="3500" y="4109"/>
                    <a:pt x="3182" y="4109"/>
                  </a:cubicBezTo>
                  <a:cubicBezTo>
                    <a:pt x="3153" y="4114"/>
                    <a:pt x="3122" y="4117"/>
                    <a:pt x="3091" y="4117"/>
                  </a:cubicBezTo>
                  <a:cubicBezTo>
                    <a:pt x="2904" y="4117"/>
                    <a:pt x="2691" y="4026"/>
                    <a:pt x="2555" y="3922"/>
                  </a:cubicBezTo>
                  <a:cubicBezTo>
                    <a:pt x="2321" y="3763"/>
                    <a:pt x="2171" y="3510"/>
                    <a:pt x="2125" y="3229"/>
                  </a:cubicBezTo>
                  <a:cubicBezTo>
                    <a:pt x="2031" y="2743"/>
                    <a:pt x="2293" y="2247"/>
                    <a:pt x="2742" y="2050"/>
                  </a:cubicBezTo>
                  <a:cubicBezTo>
                    <a:pt x="2876" y="1987"/>
                    <a:pt x="3021" y="1958"/>
                    <a:pt x="3166" y="1958"/>
                  </a:cubicBezTo>
                  <a:close/>
                  <a:moveTo>
                    <a:pt x="2223" y="0"/>
                  </a:moveTo>
                  <a:cubicBezTo>
                    <a:pt x="2137" y="0"/>
                    <a:pt x="1328" y="423"/>
                    <a:pt x="1282" y="488"/>
                  </a:cubicBezTo>
                  <a:cubicBezTo>
                    <a:pt x="1217" y="544"/>
                    <a:pt x="1385" y="937"/>
                    <a:pt x="1404" y="1096"/>
                  </a:cubicBezTo>
                  <a:cubicBezTo>
                    <a:pt x="1423" y="1171"/>
                    <a:pt x="1451" y="1339"/>
                    <a:pt x="1488" y="1489"/>
                  </a:cubicBezTo>
                  <a:cubicBezTo>
                    <a:pt x="1441" y="1536"/>
                    <a:pt x="1404" y="1582"/>
                    <a:pt x="1376" y="1629"/>
                  </a:cubicBezTo>
                  <a:cubicBezTo>
                    <a:pt x="1254" y="1779"/>
                    <a:pt x="1151" y="1947"/>
                    <a:pt x="1076" y="2135"/>
                  </a:cubicBezTo>
                  <a:cubicBezTo>
                    <a:pt x="786" y="2191"/>
                    <a:pt x="85" y="2331"/>
                    <a:pt x="66" y="2359"/>
                  </a:cubicBezTo>
                  <a:cubicBezTo>
                    <a:pt x="28" y="2378"/>
                    <a:pt x="47" y="2415"/>
                    <a:pt x="66" y="2462"/>
                  </a:cubicBezTo>
                  <a:cubicBezTo>
                    <a:pt x="66" y="2509"/>
                    <a:pt x="28" y="3108"/>
                    <a:pt x="19" y="3173"/>
                  </a:cubicBezTo>
                  <a:cubicBezTo>
                    <a:pt x="0" y="3258"/>
                    <a:pt x="0" y="3360"/>
                    <a:pt x="0" y="3417"/>
                  </a:cubicBezTo>
                  <a:cubicBezTo>
                    <a:pt x="0" y="3454"/>
                    <a:pt x="646" y="3651"/>
                    <a:pt x="983" y="3763"/>
                  </a:cubicBezTo>
                  <a:cubicBezTo>
                    <a:pt x="1048" y="3959"/>
                    <a:pt x="1123" y="4156"/>
                    <a:pt x="1236" y="4343"/>
                  </a:cubicBezTo>
                  <a:cubicBezTo>
                    <a:pt x="1264" y="4390"/>
                    <a:pt x="1292" y="4437"/>
                    <a:pt x="1329" y="4483"/>
                  </a:cubicBezTo>
                  <a:cubicBezTo>
                    <a:pt x="1217" y="4792"/>
                    <a:pt x="1020" y="5372"/>
                    <a:pt x="1030" y="5410"/>
                  </a:cubicBezTo>
                  <a:cubicBezTo>
                    <a:pt x="1058" y="5457"/>
                    <a:pt x="1151" y="5494"/>
                    <a:pt x="1151" y="5494"/>
                  </a:cubicBezTo>
                  <a:cubicBezTo>
                    <a:pt x="1151" y="5494"/>
                    <a:pt x="1863" y="5981"/>
                    <a:pt x="1891" y="5981"/>
                  </a:cubicBezTo>
                  <a:cubicBezTo>
                    <a:pt x="1898" y="5978"/>
                    <a:pt x="1903" y="5978"/>
                    <a:pt x="1907" y="5978"/>
                  </a:cubicBezTo>
                  <a:cubicBezTo>
                    <a:pt x="1912" y="5978"/>
                    <a:pt x="1916" y="5978"/>
                    <a:pt x="1920" y="5978"/>
                  </a:cubicBezTo>
                  <a:cubicBezTo>
                    <a:pt x="1928" y="5978"/>
                    <a:pt x="1937" y="5976"/>
                    <a:pt x="1956" y="5962"/>
                  </a:cubicBezTo>
                  <a:cubicBezTo>
                    <a:pt x="1994" y="5934"/>
                    <a:pt x="2480" y="5503"/>
                    <a:pt x="2602" y="5372"/>
                  </a:cubicBezTo>
                  <a:cubicBezTo>
                    <a:pt x="2806" y="5432"/>
                    <a:pt x="3009" y="5468"/>
                    <a:pt x="3213" y="5468"/>
                  </a:cubicBezTo>
                  <a:cubicBezTo>
                    <a:pt x="3299" y="5468"/>
                    <a:pt x="3386" y="5461"/>
                    <a:pt x="3472" y="5447"/>
                  </a:cubicBezTo>
                  <a:cubicBezTo>
                    <a:pt x="3683" y="5677"/>
                    <a:pt x="4083" y="6131"/>
                    <a:pt x="4116" y="6131"/>
                  </a:cubicBezTo>
                  <a:cubicBezTo>
                    <a:pt x="4117" y="6131"/>
                    <a:pt x="4117" y="6131"/>
                    <a:pt x="4118" y="6130"/>
                  </a:cubicBezTo>
                  <a:cubicBezTo>
                    <a:pt x="4155" y="6121"/>
                    <a:pt x="4239" y="6074"/>
                    <a:pt x="4239" y="6074"/>
                  </a:cubicBezTo>
                  <a:cubicBezTo>
                    <a:pt x="4239" y="6074"/>
                    <a:pt x="5063" y="5691"/>
                    <a:pt x="5063" y="5653"/>
                  </a:cubicBezTo>
                  <a:cubicBezTo>
                    <a:pt x="5063" y="5616"/>
                    <a:pt x="5054" y="5522"/>
                    <a:pt x="5054" y="5522"/>
                  </a:cubicBezTo>
                  <a:lnTo>
                    <a:pt x="4857" y="4717"/>
                  </a:lnTo>
                  <a:cubicBezTo>
                    <a:pt x="5054" y="4511"/>
                    <a:pt x="5185" y="4259"/>
                    <a:pt x="5278" y="4006"/>
                  </a:cubicBezTo>
                  <a:cubicBezTo>
                    <a:pt x="5456" y="3969"/>
                    <a:pt x="5662" y="3922"/>
                    <a:pt x="5746" y="3913"/>
                  </a:cubicBezTo>
                  <a:cubicBezTo>
                    <a:pt x="5858" y="3903"/>
                    <a:pt x="6261" y="3838"/>
                    <a:pt x="6279" y="3791"/>
                  </a:cubicBezTo>
                  <a:cubicBezTo>
                    <a:pt x="6307" y="3744"/>
                    <a:pt x="6307" y="3697"/>
                    <a:pt x="6307" y="3697"/>
                  </a:cubicBezTo>
                  <a:lnTo>
                    <a:pt x="6345" y="2733"/>
                  </a:lnTo>
                  <a:lnTo>
                    <a:pt x="6317" y="2687"/>
                  </a:lnTo>
                  <a:cubicBezTo>
                    <a:pt x="6317" y="2687"/>
                    <a:pt x="5662" y="2481"/>
                    <a:pt x="5390" y="2406"/>
                  </a:cubicBezTo>
                  <a:cubicBezTo>
                    <a:pt x="5362" y="2200"/>
                    <a:pt x="5316" y="2041"/>
                    <a:pt x="5231" y="1891"/>
                  </a:cubicBezTo>
                  <a:cubicBezTo>
                    <a:pt x="5185" y="1779"/>
                    <a:pt x="5119" y="1685"/>
                    <a:pt x="5054" y="1611"/>
                  </a:cubicBezTo>
                  <a:cubicBezTo>
                    <a:pt x="5119" y="1386"/>
                    <a:pt x="5194" y="1077"/>
                    <a:pt x="5213" y="1058"/>
                  </a:cubicBezTo>
                  <a:cubicBezTo>
                    <a:pt x="5222" y="1012"/>
                    <a:pt x="5362" y="750"/>
                    <a:pt x="5334" y="703"/>
                  </a:cubicBezTo>
                  <a:cubicBezTo>
                    <a:pt x="5316" y="656"/>
                    <a:pt x="4511" y="123"/>
                    <a:pt x="4445" y="123"/>
                  </a:cubicBezTo>
                  <a:cubicBezTo>
                    <a:pt x="4398" y="123"/>
                    <a:pt x="3921" y="562"/>
                    <a:pt x="3725" y="768"/>
                  </a:cubicBezTo>
                  <a:cubicBezTo>
                    <a:pt x="3578" y="733"/>
                    <a:pt x="3428" y="717"/>
                    <a:pt x="3277" y="717"/>
                  </a:cubicBezTo>
                  <a:cubicBezTo>
                    <a:pt x="3149" y="717"/>
                    <a:pt x="3020" y="728"/>
                    <a:pt x="2892" y="750"/>
                  </a:cubicBezTo>
                  <a:cubicBezTo>
                    <a:pt x="2733" y="562"/>
                    <a:pt x="2274" y="20"/>
                    <a:pt x="2227" y="1"/>
                  </a:cubicBezTo>
                  <a:cubicBezTo>
                    <a:pt x="2226" y="1"/>
                    <a:pt x="2225" y="0"/>
                    <a:pt x="222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4750313" y="3148733"/>
              <a:ext cx="270766" cy="257149"/>
            </a:xfrm>
            <a:custGeom>
              <a:avLst/>
              <a:gdLst/>
              <a:ahLst/>
              <a:cxnLst/>
              <a:rect l="l" t="t" r="r" b="b"/>
              <a:pathLst>
                <a:path w="4474" h="4249" extrusionOk="0">
                  <a:moveTo>
                    <a:pt x="2224" y="1382"/>
                  </a:moveTo>
                  <a:cubicBezTo>
                    <a:pt x="2446" y="1382"/>
                    <a:pt x="2672" y="1480"/>
                    <a:pt x="2827" y="1647"/>
                  </a:cubicBezTo>
                  <a:cubicBezTo>
                    <a:pt x="3033" y="1891"/>
                    <a:pt x="3042" y="2293"/>
                    <a:pt x="2855" y="2574"/>
                  </a:cubicBezTo>
                  <a:cubicBezTo>
                    <a:pt x="2733" y="2752"/>
                    <a:pt x="2509" y="2873"/>
                    <a:pt x="2275" y="2892"/>
                  </a:cubicBezTo>
                  <a:cubicBezTo>
                    <a:pt x="2255" y="2894"/>
                    <a:pt x="2235" y="2896"/>
                    <a:pt x="2215" y="2896"/>
                  </a:cubicBezTo>
                  <a:cubicBezTo>
                    <a:pt x="2079" y="2896"/>
                    <a:pt x="1931" y="2845"/>
                    <a:pt x="1826" y="2780"/>
                  </a:cubicBezTo>
                  <a:cubicBezTo>
                    <a:pt x="1667" y="2677"/>
                    <a:pt x="1545" y="2499"/>
                    <a:pt x="1498" y="2312"/>
                  </a:cubicBezTo>
                  <a:cubicBezTo>
                    <a:pt x="1423" y="1975"/>
                    <a:pt x="1592" y="1629"/>
                    <a:pt x="1901" y="1460"/>
                  </a:cubicBezTo>
                  <a:cubicBezTo>
                    <a:pt x="2001" y="1407"/>
                    <a:pt x="2112" y="1382"/>
                    <a:pt x="2224" y="1382"/>
                  </a:cubicBezTo>
                  <a:close/>
                  <a:moveTo>
                    <a:pt x="1478" y="0"/>
                  </a:moveTo>
                  <a:cubicBezTo>
                    <a:pt x="1426" y="0"/>
                    <a:pt x="861" y="328"/>
                    <a:pt x="824" y="365"/>
                  </a:cubicBezTo>
                  <a:cubicBezTo>
                    <a:pt x="787" y="393"/>
                    <a:pt x="909" y="674"/>
                    <a:pt x="937" y="787"/>
                  </a:cubicBezTo>
                  <a:cubicBezTo>
                    <a:pt x="955" y="843"/>
                    <a:pt x="984" y="955"/>
                    <a:pt x="1012" y="1067"/>
                  </a:cubicBezTo>
                  <a:cubicBezTo>
                    <a:pt x="984" y="1095"/>
                    <a:pt x="955" y="1133"/>
                    <a:pt x="927" y="1170"/>
                  </a:cubicBezTo>
                  <a:cubicBezTo>
                    <a:pt x="843" y="1273"/>
                    <a:pt x="787" y="1404"/>
                    <a:pt x="740" y="1535"/>
                  </a:cubicBezTo>
                  <a:cubicBezTo>
                    <a:pt x="544" y="1582"/>
                    <a:pt x="48" y="1704"/>
                    <a:pt x="29" y="1722"/>
                  </a:cubicBezTo>
                  <a:cubicBezTo>
                    <a:pt x="1" y="1741"/>
                    <a:pt x="29" y="1769"/>
                    <a:pt x="29" y="1788"/>
                  </a:cubicBezTo>
                  <a:cubicBezTo>
                    <a:pt x="29" y="1816"/>
                    <a:pt x="29" y="2246"/>
                    <a:pt x="20" y="2293"/>
                  </a:cubicBezTo>
                  <a:lnTo>
                    <a:pt x="20" y="2471"/>
                  </a:lnTo>
                  <a:cubicBezTo>
                    <a:pt x="20" y="2490"/>
                    <a:pt x="469" y="2611"/>
                    <a:pt x="722" y="2677"/>
                  </a:cubicBezTo>
                  <a:cubicBezTo>
                    <a:pt x="768" y="2817"/>
                    <a:pt x="824" y="2958"/>
                    <a:pt x="909" y="3079"/>
                  </a:cubicBezTo>
                  <a:cubicBezTo>
                    <a:pt x="927" y="3107"/>
                    <a:pt x="955" y="3145"/>
                    <a:pt x="974" y="3173"/>
                  </a:cubicBezTo>
                  <a:cubicBezTo>
                    <a:pt x="909" y="3388"/>
                    <a:pt x="787" y="3800"/>
                    <a:pt x="796" y="3828"/>
                  </a:cubicBezTo>
                  <a:cubicBezTo>
                    <a:pt x="815" y="3856"/>
                    <a:pt x="881" y="3884"/>
                    <a:pt x="881" y="3884"/>
                  </a:cubicBezTo>
                  <a:cubicBezTo>
                    <a:pt x="881" y="3884"/>
                    <a:pt x="1381" y="4202"/>
                    <a:pt x="1422" y="4202"/>
                  </a:cubicBezTo>
                  <a:cubicBezTo>
                    <a:pt x="1422" y="4202"/>
                    <a:pt x="1423" y="4202"/>
                    <a:pt x="1423" y="4202"/>
                  </a:cubicBezTo>
                  <a:cubicBezTo>
                    <a:pt x="1433" y="4193"/>
                    <a:pt x="1437" y="4193"/>
                    <a:pt x="1443" y="4193"/>
                  </a:cubicBezTo>
                  <a:cubicBezTo>
                    <a:pt x="1449" y="4193"/>
                    <a:pt x="1456" y="4193"/>
                    <a:pt x="1470" y="4183"/>
                  </a:cubicBezTo>
                  <a:cubicBezTo>
                    <a:pt x="1489" y="4174"/>
                    <a:pt x="1826" y="3847"/>
                    <a:pt x="1901" y="3753"/>
                  </a:cubicBezTo>
                  <a:cubicBezTo>
                    <a:pt x="2029" y="3782"/>
                    <a:pt x="2162" y="3797"/>
                    <a:pt x="2291" y="3797"/>
                  </a:cubicBezTo>
                  <a:cubicBezTo>
                    <a:pt x="2368" y="3797"/>
                    <a:pt x="2445" y="3792"/>
                    <a:pt x="2518" y="3781"/>
                  </a:cubicBezTo>
                  <a:cubicBezTo>
                    <a:pt x="2668" y="3940"/>
                    <a:pt x="2977" y="4249"/>
                    <a:pt x="2995" y="4249"/>
                  </a:cubicBezTo>
                  <a:cubicBezTo>
                    <a:pt x="3024" y="4230"/>
                    <a:pt x="3080" y="4202"/>
                    <a:pt x="3080" y="4202"/>
                  </a:cubicBezTo>
                  <a:cubicBezTo>
                    <a:pt x="3080" y="4202"/>
                    <a:pt x="3651" y="3903"/>
                    <a:pt x="3651" y="3875"/>
                  </a:cubicBezTo>
                  <a:cubicBezTo>
                    <a:pt x="3651" y="3847"/>
                    <a:pt x="3641" y="3781"/>
                    <a:pt x="3641" y="3781"/>
                  </a:cubicBezTo>
                  <a:lnTo>
                    <a:pt x="3482" y="3220"/>
                  </a:lnTo>
                  <a:cubicBezTo>
                    <a:pt x="3604" y="3060"/>
                    <a:pt x="3697" y="2892"/>
                    <a:pt x="3763" y="2705"/>
                  </a:cubicBezTo>
                  <a:cubicBezTo>
                    <a:pt x="3875" y="2667"/>
                    <a:pt x="4025" y="2630"/>
                    <a:pt x="4090" y="2621"/>
                  </a:cubicBezTo>
                  <a:cubicBezTo>
                    <a:pt x="4165" y="2611"/>
                    <a:pt x="4446" y="2546"/>
                    <a:pt x="4465" y="2527"/>
                  </a:cubicBezTo>
                  <a:cubicBezTo>
                    <a:pt x="4474" y="2490"/>
                    <a:pt x="4474" y="2452"/>
                    <a:pt x="4474" y="2452"/>
                  </a:cubicBezTo>
                  <a:lnTo>
                    <a:pt x="4465" y="1778"/>
                  </a:lnTo>
                  <a:lnTo>
                    <a:pt x="4446" y="1741"/>
                  </a:lnTo>
                  <a:lnTo>
                    <a:pt x="3791" y="1582"/>
                  </a:lnTo>
                  <a:cubicBezTo>
                    <a:pt x="3744" y="1470"/>
                    <a:pt x="3697" y="1357"/>
                    <a:pt x="3641" y="1254"/>
                  </a:cubicBezTo>
                  <a:cubicBezTo>
                    <a:pt x="3604" y="1180"/>
                    <a:pt x="3557" y="1123"/>
                    <a:pt x="3510" y="1049"/>
                  </a:cubicBezTo>
                  <a:cubicBezTo>
                    <a:pt x="3548" y="899"/>
                    <a:pt x="3594" y="674"/>
                    <a:pt x="3604" y="656"/>
                  </a:cubicBezTo>
                  <a:cubicBezTo>
                    <a:pt x="3622" y="618"/>
                    <a:pt x="3697" y="431"/>
                    <a:pt x="3688" y="412"/>
                  </a:cubicBezTo>
                  <a:cubicBezTo>
                    <a:pt x="3679" y="384"/>
                    <a:pt x="3080" y="19"/>
                    <a:pt x="3042" y="19"/>
                  </a:cubicBezTo>
                  <a:cubicBezTo>
                    <a:pt x="3014" y="19"/>
                    <a:pt x="2696" y="347"/>
                    <a:pt x="2556" y="487"/>
                  </a:cubicBezTo>
                  <a:cubicBezTo>
                    <a:pt x="2478" y="476"/>
                    <a:pt x="2399" y="471"/>
                    <a:pt x="2320" y="471"/>
                  </a:cubicBezTo>
                  <a:cubicBezTo>
                    <a:pt x="2200" y="471"/>
                    <a:pt x="2079" y="483"/>
                    <a:pt x="1966" y="506"/>
                  </a:cubicBezTo>
                  <a:cubicBezTo>
                    <a:pt x="1854" y="375"/>
                    <a:pt x="1517" y="10"/>
                    <a:pt x="1480" y="0"/>
                  </a:cubicBezTo>
                  <a:cubicBezTo>
                    <a:pt x="1479" y="0"/>
                    <a:pt x="1478" y="0"/>
                    <a:pt x="1478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6653243" y="3426520"/>
              <a:ext cx="311496" cy="45087"/>
            </a:xfrm>
            <a:custGeom>
              <a:avLst/>
              <a:gdLst/>
              <a:ahLst/>
              <a:cxnLst/>
              <a:rect l="l" t="t" r="r" b="b"/>
              <a:pathLst>
                <a:path w="5147" h="745" extrusionOk="0">
                  <a:moveTo>
                    <a:pt x="459" y="1"/>
                  </a:moveTo>
                  <a:cubicBezTo>
                    <a:pt x="318" y="1"/>
                    <a:pt x="178" y="2"/>
                    <a:pt x="38" y="5"/>
                  </a:cubicBezTo>
                  <a:lnTo>
                    <a:pt x="0" y="5"/>
                  </a:lnTo>
                  <a:cubicBezTo>
                    <a:pt x="19" y="239"/>
                    <a:pt x="19" y="482"/>
                    <a:pt x="19" y="716"/>
                  </a:cubicBezTo>
                  <a:cubicBezTo>
                    <a:pt x="28" y="716"/>
                    <a:pt x="47" y="716"/>
                    <a:pt x="75" y="735"/>
                  </a:cubicBezTo>
                  <a:cubicBezTo>
                    <a:pt x="468" y="744"/>
                    <a:pt x="889" y="744"/>
                    <a:pt x="1301" y="744"/>
                  </a:cubicBezTo>
                  <a:lnTo>
                    <a:pt x="5119" y="744"/>
                  </a:lnTo>
                  <a:cubicBezTo>
                    <a:pt x="5128" y="641"/>
                    <a:pt x="5128" y="520"/>
                    <a:pt x="5119" y="417"/>
                  </a:cubicBezTo>
                  <a:cubicBezTo>
                    <a:pt x="5138" y="333"/>
                    <a:pt x="5147" y="248"/>
                    <a:pt x="5147" y="174"/>
                  </a:cubicBezTo>
                  <a:cubicBezTo>
                    <a:pt x="5147" y="136"/>
                    <a:pt x="5138" y="99"/>
                    <a:pt x="5138" y="61"/>
                  </a:cubicBezTo>
                  <a:cubicBezTo>
                    <a:pt x="5138" y="61"/>
                    <a:pt x="5128" y="52"/>
                    <a:pt x="5119" y="52"/>
                  </a:cubicBezTo>
                  <a:cubicBezTo>
                    <a:pt x="5100" y="52"/>
                    <a:pt x="5081" y="43"/>
                    <a:pt x="5035" y="43"/>
                  </a:cubicBezTo>
                  <a:cubicBezTo>
                    <a:pt x="4838" y="33"/>
                    <a:pt x="4614" y="33"/>
                    <a:pt x="4398" y="33"/>
                  </a:cubicBezTo>
                  <a:lnTo>
                    <a:pt x="3809" y="33"/>
                  </a:lnTo>
                  <a:cubicBezTo>
                    <a:pt x="3388" y="33"/>
                    <a:pt x="2967" y="15"/>
                    <a:pt x="2546" y="15"/>
                  </a:cubicBezTo>
                  <a:cubicBezTo>
                    <a:pt x="2134" y="15"/>
                    <a:pt x="1722" y="15"/>
                    <a:pt x="1301" y="5"/>
                  </a:cubicBezTo>
                  <a:cubicBezTo>
                    <a:pt x="1020" y="5"/>
                    <a:pt x="739" y="1"/>
                    <a:pt x="459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6654333" y="3511187"/>
              <a:ext cx="171695" cy="44785"/>
            </a:xfrm>
            <a:custGeom>
              <a:avLst/>
              <a:gdLst/>
              <a:ahLst/>
              <a:cxnLst/>
              <a:rect l="l" t="t" r="r" b="b"/>
              <a:pathLst>
                <a:path w="2837" h="740" extrusionOk="0">
                  <a:moveTo>
                    <a:pt x="1" y="0"/>
                  </a:moveTo>
                  <a:cubicBezTo>
                    <a:pt x="1" y="234"/>
                    <a:pt x="10" y="478"/>
                    <a:pt x="10" y="712"/>
                  </a:cubicBezTo>
                  <a:cubicBezTo>
                    <a:pt x="20" y="712"/>
                    <a:pt x="20" y="712"/>
                    <a:pt x="38" y="721"/>
                  </a:cubicBezTo>
                  <a:cubicBezTo>
                    <a:pt x="263" y="740"/>
                    <a:pt x="497" y="740"/>
                    <a:pt x="721" y="740"/>
                  </a:cubicBezTo>
                  <a:lnTo>
                    <a:pt x="2836" y="740"/>
                  </a:lnTo>
                  <a:lnTo>
                    <a:pt x="2836" y="412"/>
                  </a:lnTo>
                  <a:lnTo>
                    <a:pt x="2836" y="150"/>
                  </a:lnTo>
                  <a:lnTo>
                    <a:pt x="2836" y="47"/>
                  </a:lnTo>
                  <a:cubicBezTo>
                    <a:pt x="2836" y="47"/>
                    <a:pt x="2836" y="38"/>
                    <a:pt x="2827" y="38"/>
                  </a:cubicBezTo>
                  <a:cubicBezTo>
                    <a:pt x="2827" y="38"/>
                    <a:pt x="2808" y="19"/>
                    <a:pt x="2780" y="19"/>
                  </a:cubicBezTo>
                  <a:cubicBezTo>
                    <a:pt x="2724" y="15"/>
                    <a:pt x="2666" y="15"/>
                    <a:pt x="2607" y="15"/>
                  </a:cubicBezTo>
                  <a:cubicBezTo>
                    <a:pt x="2549" y="15"/>
                    <a:pt x="2490" y="15"/>
                    <a:pt x="2434" y="10"/>
                  </a:cubicBezTo>
                  <a:lnTo>
                    <a:pt x="2106" y="10"/>
                  </a:lnTo>
                  <a:cubicBezTo>
                    <a:pt x="1872" y="10"/>
                    <a:pt x="1639" y="10"/>
                    <a:pt x="1405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6654333" y="3594765"/>
              <a:ext cx="254910" cy="45027"/>
            </a:xfrm>
            <a:custGeom>
              <a:avLst/>
              <a:gdLst/>
              <a:ahLst/>
              <a:cxnLst/>
              <a:rect l="l" t="t" r="r" b="b"/>
              <a:pathLst>
                <a:path w="4212" h="744" extrusionOk="0">
                  <a:moveTo>
                    <a:pt x="375" y="0"/>
                  </a:moveTo>
                  <a:cubicBezTo>
                    <a:pt x="260" y="0"/>
                    <a:pt x="144" y="1"/>
                    <a:pt x="29" y="4"/>
                  </a:cubicBezTo>
                  <a:lnTo>
                    <a:pt x="1" y="4"/>
                  </a:lnTo>
                  <a:cubicBezTo>
                    <a:pt x="10" y="238"/>
                    <a:pt x="10" y="491"/>
                    <a:pt x="10" y="725"/>
                  </a:cubicBezTo>
                  <a:cubicBezTo>
                    <a:pt x="20" y="725"/>
                    <a:pt x="29" y="725"/>
                    <a:pt x="57" y="734"/>
                  </a:cubicBezTo>
                  <a:cubicBezTo>
                    <a:pt x="385" y="744"/>
                    <a:pt x="721" y="744"/>
                    <a:pt x="1058" y="744"/>
                  </a:cubicBezTo>
                  <a:lnTo>
                    <a:pt x="4174" y="744"/>
                  </a:lnTo>
                  <a:cubicBezTo>
                    <a:pt x="4174" y="641"/>
                    <a:pt x="4184" y="528"/>
                    <a:pt x="4174" y="416"/>
                  </a:cubicBezTo>
                  <a:cubicBezTo>
                    <a:pt x="4193" y="341"/>
                    <a:pt x="4193" y="257"/>
                    <a:pt x="4212" y="173"/>
                  </a:cubicBezTo>
                  <a:cubicBezTo>
                    <a:pt x="4212" y="135"/>
                    <a:pt x="4212" y="107"/>
                    <a:pt x="4193" y="70"/>
                  </a:cubicBezTo>
                  <a:lnTo>
                    <a:pt x="4184" y="61"/>
                  </a:lnTo>
                  <a:cubicBezTo>
                    <a:pt x="4174" y="61"/>
                    <a:pt x="4146" y="42"/>
                    <a:pt x="4118" y="42"/>
                  </a:cubicBezTo>
                  <a:cubicBezTo>
                    <a:pt x="3950" y="33"/>
                    <a:pt x="3772" y="33"/>
                    <a:pt x="3604" y="33"/>
                  </a:cubicBezTo>
                  <a:lnTo>
                    <a:pt x="3108" y="33"/>
                  </a:lnTo>
                  <a:cubicBezTo>
                    <a:pt x="2771" y="33"/>
                    <a:pt x="2415" y="33"/>
                    <a:pt x="2078" y="23"/>
                  </a:cubicBezTo>
                  <a:cubicBezTo>
                    <a:pt x="1741" y="23"/>
                    <a:pt x="1405" y="23"/>
                    <a:pt x="1058" y="4"/>
                  </a:cubicBezTo>
                  <a:cubicBezTo>
                    <a:pt x="834" y="4"/>
                    <a:pt x="605" y="0"/>
                    <a:pt x="375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5469048" y="2988234"/>
              <a:ext cx="245227" cy="45027"/>
            </a:xfrm>
            <a:custGeom>
              <a:avLst/>
              <a:gdLst/>
              <a:ahLst/>
              <a:cxnLst/>
              <a:rect l="l" t="t" r="r" b="b"/>
              <a:pathLst>
                <a:path w="4052" h="744" extrusionOk="0">
                  <a:moveTo>
                    <a:pt x="358" y="0"/>
                  </a:moveTo>
                  <a:cubicBezTo>
                    <a:pt x="247" y="0"/>
                    <a:pt x="137" y="1"/>
                    <a:pt x="28" y="4"/>
                  </a:cubicBezTo>
                  <a:lnTo>
                    <a:pt x="0" y="4"/>
                  </a:lnTo>
                  <a:cubicBezTo>
                    <a:pt x="9" y="238"/>
                    <a:pt x="9" y="491"/>
                    <a:pt x="9" y="725"/>
                  </a:cubicBezTo>
                  <a:cubicBezTo>
                    <a:pt x="28" y="725"/>
                    <a:pt x="37" y="725"/>
                    <a:pt x="56" y="734"/>
                  </a:cubicBezTo>
                  <a:cubicBezTo>
                    <a:pt x="374" y="743"/>
                    <a:pt x="702" y="743"/>
                    <a:pt x="1020" y="743"/>
                  </a:cubicBezTo>
                  <a:lnTo>
                    <a:pt x="4033" y="743"/>
                  </a:lnTo>
                  <a:cubicBezTo>
                    <a:pt x="4033" y="641"/>
                    <a:pt x="4052" y="519"/>
                    <a:pt x="4033" y="416"/>
                  </a:cubicBezTo>
                  <a:cubicBezTo>
                    <a:pt x="4024" y="332"/>
                    <a:pt x="4024" y="257"/>
                    <a:pt x="4033" y="173"/>
                  </a:cubicBezTo>
                  <a:cubicBezTo>
                    <a:pt x="4033" y="135"/>
                    <a:pt x="4033" y="98"/>
                    <a:pt x="4024" y="70"/>
                  </a:cubicBezTo>
                  <a:lnTo>
                    <a:pt x="4015" y="51"/>
                  </a:lnTo>
                  <a:cubicBezTo>
                    <a:pt x="4005" y="51"/>
                    <a:pt x="3977" y="42"/>
                    <a:pt x="3940" y="42"/>
                  </a:cubicBezTo>
                  <a:cubicBezTo>
                    <a:pt x="3781" y="32"/>
                    <a:pt x="3612" y="32"/>
                    <a:pt x="3453" y="32"/>
                  </a:cubicBezTo>
                  <a:lnTo>
                    <a:pt x="2985" y="32"/>
                  </a:lnTo>
                  <a:cubicBezTo>
                    <a:pt x="2658" y="32"/>
                    <a:pt x="2321" y="32"/>
                    <a:pt x="1993" y="23"/>
                  </a:cubicBezTo>
                  <a:cubicBezTo>
                    <a:pt x="1666" y="23"/>
                    <a:pt x="1338" y="23"/>
                    <a:pt x="1020" y="4"/>
                  </a:cubicBezTo>
                  <a:cubicBezTo>
                    <a:pt x="802" y="4"/>
                    <a:pt x="579" y="0"/>
                    <a:pt x="358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5468443" y="3072841"/>
              <a:ext cx="172240" cy="44785"/>
            </a:xfrm>
            <a:custGeom>
              <a:avLst/>
              <a:gdLst/>
              <a:ahLst/>
              <a:cxnLst/>
              <a:rect l="l" t="t" r="r" b="b"/>
              <a:pathLst>
                <a:path w="2846" h="740" extrusionOk="0">
                  <a:moveTo>
                    <a:pt x="1" y="1"/>
                  </a:moveTo>
                  <a:cubicBezTo>
                    <a:pt x="1" y="234"/>
                    <a:pt x="10" y="478"/>
                    <a:pt x="10" y="712"/>
                  </a:cubicBezTo>
                  <a:cubicBezTo>
                    <a:pt x="19" y="712"/>
                    <a:pt x="19" y="712"/>
                    <a:pt x="47" y="730"/>
                  </a:cubicBezTo>
                  <a:cubicBezTo>
                    <a:pt x="272" y="740"/>
                    <a:pt x="506" y="740"/>
                    <a:pt x="721" y="740"/>
                  </a:cubicBezTo>
                  <a:lnTo>
                    <a:pt x="2845" y="740"/>
                  </a:lnTo>
                  <a:lnTo>
                    <a:pt x="2845" y="412"/>
                  </a:lnTo>
                  <a:cubicBezTo>
                    <a:pt x="2827" y="328"/>
                    <a:pt x="2827" y="234"/>
                    <a:pt x="2845" y="150"/>
                  </a:cubicBezTo>
                  <a:lnTo>
                    <a:pt x="2845" y="47"/>
                  </a:lnTo>
                  <a:cubicBezTo>
                    <a:pt x="2845" y="47"/>
                    <a:pt x="2845" y="38"/>
                    <a:pt x="2827" y="38"/>
                  </a:cubicBezTo>
                  <a:cubicBezTo>
                    <a:pt x="2827" y="38"/>
                    <a:pt x="2808" y="29"/>
                    <a:pt x="2780" y="29"/>
                  </a:cubicBezTo>
                  <a:cubicBezTo>
                    <a:pt x="2724" y="19"/>
                    <a:pt x="2665" y="19"/>
                    <a:pt x="2607" y="19"/>
                  </a:cubicBezTo>
                  <a:cubicBezTo>
                    <a:pt x="2548" y="19"/>
                    <a:pt x="2490" y="19"/>
                    <a:pt x="2434" y="10"/>
                  </a:cubicBezTo>
                  <a:lnTo>
                    <a:pt x="2106" y="10"/>
                  </a:lnTo>
                  <a:cubicBezTo>
                    <a:pt x="1872" y="10"/>
                    <a:pt x="1638" y="10"/>
                    <a:pt x="1404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101757" y="1662604"/>
              <a:ext cx="410628" cy="381094"/>
            </a:xfrm>
            <a:custGeom>
              <a:avLst/>
              <a:gdLst/>
              <a:ahLst/>
              <a:cxnLst/>
              <a:rect l="l" t="t" r="r" b="b"/>
              <a:pathLst>
                <a:path w="6785" h="6297" extrusionOk="0">
                  <a:moveTo>
                    <a:pt x="3154" y="310"/>
                  </a:moveTo>
                  <a:cubicBezTo>
                    <a:pt x="3145" y="469"/>
                    <a:pt x="3182" y="647"/>
                    <a:pt x="3182" y="788"/>
                  </a:cubicBezTo>
                  <a:cubicBezTo>
                    <a:pt x="3192" y="993"/>
                    <a:pt x="3192" y="1199"/>
                    <a:pt x="3201" y="1405"/>
                  </a:cubicBezTo>
                  <a:cubicBezTo>
                    <a:pt x="2789" y="1405"/>
                    <a:pt x="2387" y="1433"/>
                    <a:pt x="1975" y="1480"/>
                  </a:cubicBezTo>
                  <a:cubicBezTo>
                    <a:pt x="2106" y="1115"/>
                    <a:pt x="2275" y="759"/>
                    <a:pt x="2443" y="413"/>
                  </a:cubicBezTo>
                  <a:cubicBezTo>
                    <a:pt x="2677" y="357"/>
                    <a:pt x="2911" y="320"/>
                    <a:pt x="3154" y="310"/>
                  </a:cubicBezTo>
                  <a:close/>
                  <a:moveTo>
                    <a:pt x="3426" y="292"/>
                  </a:moveTo>
                  <a:lnTo>
                    <a:pt x="3426" y="292"/>
                  </a:lnTo>
                  <a:cubicBezTo>
                    <a:pt x="3744" y="320"/>
                    <a:pt x="4071" y="404"/>
                    <a:pt x="4371" y="516"/>
                  </a:cubicBezTo>
                  <a:cubicBezTo>
                    <a:pt x="4502" y="834"/>
                    <a:pt x="4605" y="1162"/>
                    <a:pt x="4689" y="1499"/>
                  </a:cubicBezTo>
                  <a:cubicBezTo>
                    <a:pt x="4277" y="1452"/>
                    <a:pt x="3856" y="1415"/>
                    <a:pt x="3444" y="1405"/>
                  </a:cubicBezTo>
                  <a:cubicBezTo>
                    <a:pt x="3444" y="1209"/>
                    <a:pt x="3435" y="1022"/>
                    <a:pt x="3435" y="825"/>
                  </a:cubicBezTo>
                  <a:cubicBezTo>
                    <a:pt x="3426" y="666"/>
                    <a:pt x="3444" y="469"/>
                    <a:pt x="3426" y="292"/>
                  </a:cubicBezTo>
                  <a:close/>
                  <a:moveTo>
                    <a:pt x="2200" y="507"/>
                  </a:moveTo>
                  <a:lnTo>
                    <a:pt x="2200" y="507"/>
                  </a:lnTo>
                  <a:cubicBezTo>
                    <a:pt x="1984" y="806"/>
                    <a:pt x="1825" y="1153"/>
                    <a:pt x="1704" y="1508"/>
                  </a:cubicBezTo>
                  <a:cubicBezTo>
                    <a:pt x="1414" y="1546"/>
                    <a:pt x="1124" y="1592"/>
                    <a:pt x="833" y="1677"/>
                  </a:cubicBezTo>
                  <a:cubicBezTo>
                    <a:pt x="1152" y="1162"/>
                    <a:pt x="1638" y="741"/>
                    <a:pt x="2200" y="507"/>
                  </a:cubicBezTo>
                  <a:close/>
                  <a:moveTo>
                    <a:pt x="4651" y="647"/>
                  </a:moveTo>
                  <a:lnTo>
                    <a:pt x="4651" y="647"/>
                  </a:lnTo>
                  <a:cubicBezTo>
                    <a:pt x="5054" y="853"/>
                    <a:pt x="5391" y="1153"/>
                    <a:pt x="5634" y="1508"/>
                  </a:cubicBezTo>
                  <a:cubicBezTo>
                    <a:pt x="5671" y="1574"/>
                    <a:pt x="5709" y="1620"/>
                    <a:pt x="5737" y="1677"/>
                  </a:cubicBezTo>
                  <a:cubicBezTo>
                    <a:pt x="5634" y="1648"/>
                    <a:pt x="5522" y="1639"/>
                    <a:pt x="5428" y="1620"/>
                  </a:cubicBezTo>
                  <a:cubicBezTo>
                    <a:pt x="5260" y="1583"/>
                    <a:pt x="5082" y="1546"/>
                    <a:pt x="4913" y="1527"/>
                  </a:cubicBezTo>
                  <a:cubicBezTo>
                    <a:pt x="4848" y="1218"/>
                    <a:pt x="4754" y="928"/>
                    <a:pt x="4651" y="647"/>
                  </a:cubicBezTo>
                  <a:close/>
                  <a:moveTo>
                    <a:pt x="1638" y="1761"/>
                  </a:moveTo>
                  <a:lnTo>
                    <a:pt x="1638" y="1761"/>
                  </a:lnTo>
                  <a:cubicBezTo>
                    <a:pt x="1517" y="2201"/>
                    <a:pt x="1460" y="2659"/>
                    <a:pt x="1451" y="3090"/>
                  </a:cubicBezTo>
                  <a:lnTo>
                    <a:pt x="1451" y="3127"/>
                  </a:lnTo>
                  <a:cubicBezTo>
                    <a:pt x="1214" y="3127"/>
                    <a:pt x="973" y="3119"/>
                    <a:pt x="736" y="3119"/>
                  </a:cubicBezTo>
                  <a:cubicBezTo>
                    <a:pt x="617" y="3119"/>
                    <a:pt x="500" y="3121"/>
                    <a:pt x="384" y="3127"/>
                  </a:cubicBezTo>
                  <a:cubicBezTo>
                    <a:pt x="394" y="2706"/>
                    <a:pt x="497" y="2294"/>
                    <a:pt x="702" y="1920"/>
                  </a:cubicBezTo>
                  <a:cubicBezTo>
                    <a:pt x="1011" y="1873"/>
                    <a:pt x="1320" y="1817"/>
                    <a:pt x="1638" y="1761"/>
                  </a:cubicBezTo>
                  <a:close/>
                  <a:moveTo>
                    <a:pt x="3210" y="1630"/>
                  </a:moveTo>
                  <a:cubicBezTo>
                    <a:pt x="3229" y="2144"/>
                    <a:pt x="3229" y="2650"/>
                    <a:pt x="3229" y="3146"/>
                  </a:cubicBezTo>
                  <a:cubicBezTo>
                    <a:pt x="2705" y="3146"/>
                    <a:pt x="2200" y="3136"/>
                    <a:pt x="1685" y="3127"/>
                  </a:cubicBezTo>
                  <a:lnTo>
                    <a:pt x="1685" y="3108"/>
                  </a:lnTo>
                  <a:cubicBezTo>
                    <a:pt x="1685" y="2631"/>
                    <a:pt x="1760" y="2163"/>
                    <a:pt x="1891" y="1705"/>
                  </a:cubicBezTo>
                  <a:cubicBezTo>
                    <a:pt x="2331" y="1648"/>
                    <a:pt x="2770" y="1630"/>
                    <a:pt x="3210" y="1630"/>
                  </a:cubicBezTo>
                  <a:close/>
                  <a:moveTo>
                    <a:pt x="3444" y="1639"/>
                  </a:moveTo>
                  <a:cubicBezTo>
                    <a:pt x="3856" y="1639"/>
                    <a:pt x="4258" y="1667"/>
                    <a:pt x="4651" y="1723"/>
                  </a:cubicBezTo>
                  <a:cubicBezTo>
                    <a:pt x="4679" y="1723"/>
                    <a:pt x="4698" y="1733"/>
                    <a:pt x="4736" y="1733"/>
                  </a:cubicBezTo>
                  <a:cubicBezTo>
                    <a:pt x="4829" y="2201"/>
                    <a:pt x="4867" y="2668"/>
                    <a:pt x="4839" y="3146"/>
                  </a:cubicBezTo>
                  <a:lnTo>
                    <a:pt x="3444" y="3146"/>
                  </a:lnTo>
                  <a:cubicBezTo>
                    <a:pt x="3463" y="2650"/>
                    <a:pt x="3463" y="2144"/>
                    <a:pt x="3444" y="1639"/>
                  </a:cubicBezTo>
                  <a:close/>
                  <a:moveTo>
                    <a:pt x="4941" y="1770"/>
                  </a:moveTo>
                  <a:lnTo>
                    <a:pt x="4941" y="1770"/>
                  </a:lnTo>
                  <a:cubicBezTo>
                    <a:pt x="5082" y="1789"/>
                    <a:pt x="5213" y="1817"/>
                    <a:pt x="5353" y="1836"/>
                  </a:cubicBezTo>
                  <a:cubicBezTo>
                    <a:pt x="5522" y="1873"/>
                    <a:pt x="5690" y="1929"/>
                    <a:pt x="5868" y="1957"/>
                  </a:cubicBezTo>
                  <a:cubicBezTo>
                    <a:pt x="6036" y="2322"/>
                    <a:pt x="6111" y="2725"/>
                    <a:pt x="6111" y="3136"/>
                  </a:cubicBezTo>
                  <a:cubicBezTo>
                    <a:pt x="6061" y="3124"/>
                    <a:pt x="6007" y="3120"/>
                    <a:pt x="5952" y="3120"/>
                  </a:cubicBezTo>
                  <a:cubicBezTo>
                    <a:pt x="5841" y="3120"/>
                    <a:pt x="5724" y="3136"/>
                    <a:pt x="5625" y="3136"/>
                  </a:cubicBezTo>
                  <a:cubicBezTo>
                    <a:pt x="5428" y="3136"/>
                    <a:pt x="5241" y="3136"/>
                    <a:pt x="5035" y="3146"/>
                  </a:cubicBezTo>
                  <a:cubicBezTo>
                    <a:pt x="5063" y="2678"/>
                    <a:pt x="5026" y="2229"/>
                    <a:pt x="4941" y="1770"/>
                  </a:cubicBezTo>
                  <a:close/>
                  <a:moveTo>
                    <a:pt x="384" y="3324"/>
                  </a:moveTo>
                  <a:cubicBezTo>
                    <a:pt x="730" y="3361"/>
                    <a:pt x="1086" y="3370"/>
                    <a:pt x="1451" y="3380"/>
                  </a:cubicBezTo>
                  <a:cubicBezTo>
                    <a:pt x="1460" y="3782"/>
                    <a:pt x="1517" y="4175"/>
                    <a:pt x="1619" y="4568"/>
                  </a:cubicBezTo>
                  <a:cubicBezTo>
                    <a:pt x="1470" y="4549"/>
                    <a:pt x="1329" y="4540"/>
                    <a:pt x="1180" y="4521"/>
                  </a:cubicBezTo>
                  <a:cubicBezTo>
                    <a:pt x="1038" y="4506"/>
                    <a:pt x="897" y="4470"/>
                    <a:pt x="756" y="4470"/>
                  </a:cubicBezTo>
                  <a:cubicBezTo>
                    <a:pt x="729" y="4470"/>
                    <a:pt x="702" y="4472"/>
                    <a:pt x="674" y="4475"/>
                  </a:cubicBezTo>
                  <a:cubicBezTo>
                    <a:pt x="497" y="4119"/>
                    <a:pt x="394" y="3735"/>
                    <a:pt x="384" y="3324"/>
                  </a:cubicBezTo>
                  <a:close/>
                  <a:moveTo>
                    <a:pt x="6111" y="3361"/>
                  </a:moveTo>
                  <a:lnTo>
                    <a:pt x="6111" y="3361"/>
                  </a:lnTo>
                  <a:cubicBezTo>
                    <a:pt x="6093" y="3745"/>
                    <a:pt x="5990" y="4128"/>
                    <a:pt x="5812" y="4484"/>
                  </a:cubicBezTo>
                  <a:cubicBezTo>
                    <a:pt x="5484" y="4531"/>
                    <a:pt x="5157" y="4549"/>
                    <a:pt x="4820" y="4587"/>
                  </a:cubicBezTo>
                  <a:cubicBezTo>
                    <a:pt x="4923" y="4213"/>
                    <a:pt x="4988" y="3819"/>
                    <a:pt x="5026" y="3426"/>
                  </a:cubicBezTo>
                  <a:lnTo>
                    <a:pt x="5026" y="3380"/>
                  </a:lnTo>
                  <a:cubicBezTo>
                    <a:pt x="5213" y="3380"/>
                    <a:pt x="5400" y="3370"/>
                    <a:pt x="5587" y="3370"/>
                  </a:cubicBezTo>
                  <a:cubicBezTo>
                    <a:pt x="5677" y="3370"/>
                    <a:pt x="5790" y="3380"/>
                    <a:pt x="5901" y="3380"/>
                  </a:cubicBezTo>
                  <a:cubicBezTo>
                    <a:pt x="5975" y="3380"/>
                    <a:pt x="6048" y="3376"/>
                    <a:pt x="6111" y="3361"/>
                  </a:cubicBezTo>
                  <a:close/>
                  <a:moveTo>
                    <a:pt x="3238" y="3380"/>
                  </a:moveTo>
                  <a:cubicBezTo>
                    <a:pt x="3238" y="3801"/>
                    <a:pt x="3229" y="4222"/>
                    <a:pt x="3210" y="4643"/>
                  </a:cubicBezTo>
                  <a:lnTo>
                    <a:pt x="3192" y="4643"/>
                  </a:lnTo>
                  <a:cubicBezTo>
                    <a:pt x="2761" y="4643"/>
                    <a:pt x="2340" y="4624"/>
                    <a:pt x="1900" y="4587"/>
                  </a:cubicBezTo>
                  <a:cubicBezTo>
                    <a:pt x="1788" y="4203"/>
                    <a:pt x="1713" y="3801"/>
                    <a:pt x="1694" y="3380"/>
                  </a:cubicBezTo>
                  <a:lnTo>
                    <a:pt x="1694" y="3380"/>
                  </a:lnTo>
                  <a:cubicBezTo>
                    <a:pt x="1866" y="3386"/>
                    <a:pt x="2037" y="3388"/>
                    <a:pt x="2209" y="3388"/>
                  </a:cubicBezTo>
                  <a:cubicBezTo>
                    <a:pt x="2552" y="3388"/>
                    <a:pt x="2895" y="3380"/>
                    <a:pt x="3238" y="3380"/>
                  </a:cubicBezTo>
                  <a:close/>
                  <a:moveTo>
                    <a:pt x="4829" y="3370"/>
                  </a:moveTo>
                  <a:lnTo>
                    <a:pt x="4829" y="3417"/>
                  </a:lnTo>
                  <a:cubicBezTo>
                    <a:pt x="4792" y="3819"/>
                    <a:pt x="4726" y="4213"/>
                    <a:pt x="4605" y="4596"/>
                  </a:cubicBezTo>
                  <a:cubicBezTo>
                    <a:pt x="4202" y="4624"/>
                    <a:pt x="3809" y="4643"/>
                    <a:pt x="3407" y="4643"/>
                  </a:cubicBezTo>
                  <a:cubicBezTo>
                    <a:pt x="3426" y="4222"/>
                    <a:pt x="3435" y="3801"/>
                    <a:pt x="3444" y="3398"/>
                  </a:cubicBezTo>
                  <a:cubicBezTo>
                    <a:pt x="3903" y="3398"/>
                    <a:pt x="4361" y="3380"/>
                    <a:pt x="4829" y="3370"/>
                  </a:cubicBezTo>
                  <a:close/>
                  <a:moveTo>
                    <a:pt x="5671" y="4690"/>
                  </a:moveTo>
                  <a:lnTo>
                    <a:pt x="5671" y="4690"/>
                  </a:lnTo>
                  <a:cubicBezTo>
                    <a:pt x="5597" y="4811"/>
                    <a:pt x="5522" y="4914"/>
                    <a:pt x="5428" y="5017"/>
                  </a:cubicBezTo>
                  <a:cubicBezTo>
                    <a:pt x="5119" y="5335"/>
                    <a:pt x="4773" y="5569"/>
                    <a:pt x="4371" y="5738"/>
                  </a:cubicBezTo>
                  <a:cubicBezTo>
                    <a:pt x="4380" y="5700"/>
                    <a:pt x="4399" y="5672"/>
                    <a:pt x="4408" y="5654"/>
                  </a:cubicBezTo>
                  <a:cubicBezTo>
                    <a:pt x="4520" y="5420"/>
                    <a:pt x="4614" y="5186"/>
                    <a:pt x="4698" y="4952"/>
                  </a:cubicBezTo>
                  <a:cubicBezTo>
                    <a:pt x="4708" y="4905"/>
                    <a:pt x="4736" y="4849"/>
                    <a:pt x="4745" y="4802"/>
                  </a:cubicBezTo>
                  <a:cubicBezTo>
                    <a:pt x="5063" y="4774"/>
                    <a:pt x="5363" y="4737"/>
                    <a:pt x="5671" y="4690"/>
                  </a:cubicBezTo>
                  <a:close/>
                  <a:moveTo>
                    <a:pt x="777" y="4680"/>
                  </a:moveTo>
                  <a:lnTo>
                    <a:pt x="777" y="4680"/>
                  </a:lnTo>
                  <a:cubicBezTo>
                    <a:pt x="890" y="4708"/>
                    <a:pt x="993" y="4718"/>
                    <a:pt x="1086" y="4727"/>
                  </a:cubicBezTo>
                  <a:lnTo>
                    <a:pt x="1685" y="4802"/>
                  </a:lnTo>
                  <a:cubicBezTo>
                    <a:pt x="1797" y="5158"/>
                    <a:pt x="1947" y="5513"/>
                    <a:pt x="2153" y="5841"/>
                  </a:cubicBezTo>
                  <a:cubicBezTo>
                    <a:pt x="1984" y="5785"/>
                    <a:pt x="1835" y="5719"/>
                    <a:pt x="1685" y="5672"/>
                  </a:cubicBezTo>
                  <a:cubicBezTo>
                    <a:pt x="1320" y="5392"/>
                    <a:pt x="1002" y="5064"/>
                    <a:pt x="777" y="4680"/>
                  </a:cubicBezTo>
                  <a:close/>
                  <a:moveTo>
                    <a:pt x="1975" y="4811"/>
                  </a:moveTo>
                  <a:cubicBezTo>
                    <a:pt x="2387" y="4849"/>
                    <a:pt x="2780" y="4858"/>
                    <a:pt x="3192" y="4858"/>
                  </a:cubicBezTo>
                  <a:lnTo>
                    <a:pt x="3201" y="4858"/>
                  </a:lnTo>
                  <a:cubicBezTo>
                    <a:pt x="3192" y="5064"/>
                    <a:pt x="3173" y="5279"/>
                    <a:pt x="3173" y="5485"/>
                  </a:cubicBezTo>
                  <a:cubicBezTo>
                    <a:pt x="3164" y="5644"/>
                    <a:pt x="3145" y="5813"/>
                    <a:pt x="3154" y="5972"/>
                  </a:cubicBezTo>
                  <a:cubicBezTo>
                    <a:pt x="2920" y="5972"/>
                    <a:pt x="2696" y="5944"/>
                    <a:pt x="2462" y="5897"/>
                  </a:cubicBezTo>
                  <a:cubicBezTo>
                    <a:pt x="2265" y="5551"/>
                    <a:pt x="2106" y="5186"/>
                    <a:pt x="1975" y="4811"/>
                  </a:cubicBezTo>
                  <a:close/>
                  <a:moveTo>
                    <a:pt x="4539" y="4821"/>
                  </a:moveTo>
                  <a:lnTo>
                    <a:pt x="4539" y="4821"/>
                  </a:lnTo>
                  <a:cubicBezTo>
                    <a:pt x="4520" y="4849"/>
                    <a:pt x="4520" y="4877"/>
                    <a:pt x="4511" y="4905"/>
                  </a:cubicBezTo>
                  <a:cubicBezTo>
                    <a:pt x="4427" y="5139"/>
                    <a:pt x="4333" y="5373"/>
                    <a:pt x="4230" y="5597"/>
                  </a:cubicBezTo>
                  <a:cubicBezTo>
                    <a:pt x="4193" y="5654"/>
                    <a:pt x="4137" y="5747"/>
                    <a:pt x="4090" y="5831"/>
                  </a:cubicBezTo>
                  <a:cubicBezTo>
                    <a:pt x="3893" y="5888"/>
                    <a:pt x="3678" y="5934"/>
                    <a:pt x="3463" y="5953"/>
                  </a:cubicBezTo>
                  <a:cubicBezTo>
                    <a:pt x="3407" y="5953"/>
                    <a:pt x="3369" y="5953"/>
                    <a:pt x="3332" y="5972"/>
                  </a:cubicBezTo>
                  <a:cubicBezTo>
                    <a:pt x="3351" y="5831"/>
                    <a:pt x="3351" y="5663"/>
                    <a:pt x="3369" y="5532"/>
                  </a:cubicBezTo>
                  <a:cubicBezTo>
                    <a:pt x="3379" y="5317"/>
                    <a:pt x="3388" y="5083"/>
                    <a:pt x="3397" y="4858"/>
                  </a:cubicBezTo>
                  <a:cubicBezTo>
                    <a:pt x="3772" y="4858"/>
                    <a:pt x="4165" y="4849"/>
                    <a:pt x="4539" y="4821"/>
                  </a:cubicBezTo>
                  <a:close/>
                  <a:moveTo>
                    <a:pt x="3259" y="0"/>
                  </a:moveTo>
                  <a:cubicBezTo>
                    <a:pt x="3115" y="0"/>
                    <a:pt x="2971" y="10"/>
                    <a:pt x="2827" y="30"/>
                  </a:cubicBezTo>
                  <a:cubicBezTo>
                    <a:pt x="1779" y="170"/>
                    <a:pt x="890" y="890"/>
                    <a:pt x="440" y="1826"/>
                  </a:cubicBezTo>
                  <a:cubicBezTo>
                    <a:pt x="431" y="1836"/>
                    <a:pt x="431" y="1854"/>
                    <a:pt x="431" y="1864"/>
                  </a:cubicBezTo>
                  <a:cubicBezTo>
                    <a:pt x="300" y="2116"/>
                    <a:pt x="216" y="2397"/>
                    <a:pt x="160" y="2678"/>
                  </a:cubicBezTo>
                  <a:cubicBezTo>
                    <a:pt x="1" y="3642"/>
                    <a:pt x="337" y="4699"/>
                    <a:pt x="1002" y="5429"/>
                  </a:cubicBezTo>
                  <a:cubicBezTo>
                    <a:pt x="993" y="5457"/>
                    <a:pt x="1339" y="5785"/>
                    <a:pt x="1526" y="5888"/>
                  </a:cubicBezTo>
                  <a:cubicBezTo>
                    <a:pt x="1749" y="6031"/>
                    <a:pt x="2306" y="6216"/>
                    <a:pt x="2363" y="6216"/>
                  </a:cubicBezTo>
                  <a:cubicBezTo>
                    <a:pt x="2366" y="6216"/>
                    <a:pt x="2368" y="6216"/>
                    <a:pt x="2368" y="6215"/>
                  </a:cubicBezTo>
                  <a:cubicBezTo>
                    <a:pt x="2616" y="6270"/>
                    <a:pt x="2872" y="6296"/>
                    <a:pt x="3128" y="6296"/>
                  </a:cubicBezTo>
                  <a:cubicBezTo>
                    <a:pt x="3886" y="6296"/>
                    <a:pt x="4649" y="6061"/>
                    <a:pt x="5250" y="5607"/>
                  </a:cubicBezTo>
                  <a:cubicBezTo>
                    <a:pt x="6383" y="4727"/>
                    <a:pt x="6785" y="3118"/>
                    <a:pt x="6177" y="1817"/>
                  </a:cubicBezTo>
                  <a:cubicBezTo>
                    <a:pt x="5649" y="695"/>
                    <a:pt x="4478" y="0"/>
                    <a:pt x="3259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703656" y="2362397"/>
              <a:ext cx="328503" cy="246256"/>
            </a:xfrm>
            <a:custGeom>
              <a:avLst/>
              <a:gdLst/>
              <a:ahLst/>
              <a:cxnLst/>
              <a:rect l="l" t="t" r="r" b="b"/>
              <a:pathLst>
                <a:path w="5428" h="4069" extrusionOk="0">
                  <a:moveTo>
                    <a:pt x="702" y="0"/>
                  </a:moveTo>
                  <a:cubicBezTo>
                    <a:pt x="480" y="0"/>
                    <a:pt x="257" y="5"/>
                    <a:pt x="37" y="23"/>
                  </a:cubicBezTo>
                  <a:cubicBezTo>
                    <a:pt x="19" y="23"/>
                    <a:pt x="9" y="23"/>
                    <a:pt x="0" y="33"/>
                  </a:cubicBezTo>
                  <a:lnTo>
                    <a:pt x="0" y="4001"/>
                  </a:lnTo>
                  <a:cubicBezTo>
                    <a:pt x="9" y="4010"/>
                    <a:pt x="37" y="4029"/>
                    <a:pt x="56" y="4029"/>
                  </a:cubicBezTo>
                  <a:cubicBezTo>
                    <a:pt x="357" y="4062"/>
                    <a:pt x="672" y="4067"/>
                    <a:pt x="984" y="4067"/>
                  </a:cubicBezTo>
                  <a:cubicBezTo>
                    <a:pt x="1109" y="4067"/>
                    <a:pt x="1234" y="4066"/>
                    <a:pt x="1357" y="4066"/>
                  </a:cubicBezTo>
                  <a:lnTo>
                    <a:pt x="4679" y="4066"/>
                  </a:lnTo>
                  <a:cubicBezTo>
                    <a:pt x="4791" y="4066"/>
                    <a:pt x="4906" y="4068"/>
                    <a:pt x="5018" y="4068"/>
                  </a:cubicBezTo>
                  <a:cubicBezTo>
                    <a:pt x="5130" y="4068"/>
                    <a:pt x="5240" y="4066"/>
                    <a:pt x="5343" y="4057"/>
                  </a:cubicBezTo>
                  <a:lnTo>
                    <a:pt x="5353" y="4057"/>
                  </a:lnTo>
                  <a:cubicBezTo>
                    <a:pt x="5381" y="4057"/>
                    <a:pt x="5390" y="4038"/>
                    <a:pt x="5399" y="4029"/>
                  </a:cubicBezTo>
                  <a:cubicBezTo>
                    <a:pt x="5418" y="3420"/>
                    <a:pt x="5418" y="2803"/>
                    <a:pt x="5418" y="2195"/>
                  </a:cubicBezTo>
                  <a:cubicBezTo>
                    <a:pt x="5418" y="1717"/>
                    <a:pt x="5418" y="1249"/>
                    <a:pt x="5428" y="791"/>
                  </a:cubicBezTo>
                  <a:cubicBezTo>
                    <a:pt x="5428" y="594"/>
                    <a:pt x="5428" y="407"/>
                    <a:pt x="5418" y="211"/>
                  </a:cubicBezTo>
                  <a:cubicBezTo>
                    <a:pt x="5418" y="183"/>
                    <a:pt x="5409" y="173"/>
                    <a:pt x="5390" y="164"/>
                  </a:cubicBezTo>
                  <a:cubicBezTo>
                    <a:pt x="5381" y="126"/>
                    <a:pt x="5362" y="98"/>
                    <a:pt x="5315" y="89"/>
                  </a:cubicBezTo>
                  <a:cubicBezTo>
                    <a:pt x="5100" y="52"/>
                    <a:pt x="4866" y="70"/>
                    <a:pt x="4642" y="52"/>
                  </a:cubicBezTo>
                  <a:cubicBezTo>
                    <a:pt x="4436" y="52"/>
                    <a:pt x="4220" y="42"/>
                    <a:pt x="4015" y="42"/>
                  </a:cubicBezTo>
                  <a:cubicBezTo>
                    <a:pt x="3565" y="33"/>
                    <a:pt x="3126" y="33"/>
                    <a:pt x="2676" y="23"/>
                  </a:cubicBezTo>
                  <a:cubicBezTo>
                    <a:pt x="2246" y="5"/>
                    <a:pt x="1797" y="5"/>
                    <a:pt x="1366" y="5"/>
                  </a:cubicBezTo>
                  <a:cubicBezTo>
                    <a:pt x="1146" y="5"/>
                    <a:pt x="924" y="0"/>
                    <a:pt x="702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739847" y="2404579"/>
              <a:ext cx="223198" cy="33468"/>
            </a:xfrm>
            <a:custGeom>
              <a:avLst/>
              <a:gdLst/>
              <a:ahLst/>
              <a:cxnLst/>
              <a:rect l="l" t="t" r="r" b="b"/>
              <a:pathLst>
                <a:path w="3688" h="553" extrusionOk="0">
                  <a:moveTo>
                    <a:pt x="1" y="0"/>
                  </a:moveTo>
                  <a:cubicBezTo>
                    <a:pt x="10" y="178"/>
                    <a:pt x="10" y="365"/>
                    <a:pt x="10" y="534"/>
                  </a:cubicBezTo>
                  <a:lnTo>
                    <a:pt x="57" y="534"/>
                  </a:lnTo>
                  <a:cubicBezTo>
                    <a:pt x="347" y="552"/>
                    <a:pt x="647" y="552"/>
                    <a:pt x="937" y="552"/>
                  </a:cubicBezTo>
                  <a:lnTo>
                    <a:pt x="3669" y="552"/>
                  </a:lnTo>
                  <a:cubicBezTo>
                    <a:pt x="3669" y="468"/>
                    <a:pt x="3688" y="384"/>
                    <a:pt x="3669" y="300"/>
                  </a:cubicBezTo>
                  <a:cubicBezTo>
                    <a:pt x="3650" y="262"/>
                    <a:pt x="3660" y="197"/>
                    <a:pt x="3660" y="131"/>
                  </a:cubicBezTo>
                  <a:cubicBezTo>
                    <a:pt x="3660" y="103"/>
                    <a:pt x="3660" y="75"/>
                    <a:pt x="3650" y="47"/>
                  </a:cubicBezTo>
                  <a:cubicBezTo>
                    <a:pt x="3650" y="47"/>
                    <a:pt x="3641" y="47"/>
                    <a:pt x="3641" y="38"/>
                  </a:cubicBezTo>
                  <a:cubicBezTo>
                    <a:pt x="3622" y="38"/>
                    <a:pt x="3613" y="19"/>
                    <a:pt x="3576" y="19"/>
                  </a:cubicBezTo>
                  <a:cubicBezTo>
                    <a:pt x="3435" y="19"/>
                    <a:pt x="3276" y="19"/>
                    <a:pt x="3136" y="10"/>
                  </a:cubicBezTo>
                  <a:lnTo>
                    <a:pt x="2715" y="10"/>
                  </a:lnTo>
                  <a:cubicBezTo>
                    <a:pt x="2406" y="10"/>
                    <a:pt x="2116" y="10"/>
                    <a:pt x="18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738153" y="2466854"/>
              <a:ext cx="254366" cy="33468"/>
            </a:xfrm>
            <a:custGeom>
              <a:avLst/>
              <a:gdLst/>
              <a:ahLst/>
              <a:cxnLst/>
              <a:rect l="l" t="t" r="r" b="b"/>
              <a:pathLst>
                <a:path w="4203" h="553" extrusionOk="0">
                  <a:moveTo>
                    <a:pt x="1" y="1"/>
                  </a:moveTo>
                  <a:cubicBezTo>
                    <a:pt x="20" y="178"/>
                    <a:pt x="20" y="366"/>
                    <a:pt x="20" y="534"/>
                  </a:cubicBezTo>
                  <a:lnTo>
                    <a:pt x="66" y="534"/>
                  </a:lnTo>
                  <a:cubicBezTo>
                    <a:pt x="394" y="553"/>
                    <a:pt x="731" y="553"/>
                    <a:pt x="1058" y="553"/>
                  </a:cubicBezTo>
                  <a:lnTo>
                    <a:pt x="4165" y="553"/>
                  </a:lnTo>
                  <a:cubicBezTo>
                    <a:pt x="4165" y="469"/>
                    <a:pt x="4184" y="384"/>
                    <a:pt x="4165" y="300"/>
                  </a:cubicBezTo>
                  <a:cubicBezTo>
                    <a:pt x="4193" y="272"/>
                    <a:pt x="4193" y="216"/>
                    <a:pt x="4203" y="141"/>
                  </a:cubicBezTo>
                  <a:cubicBezTo>
                    <a:pt x="4203" y="122"/>
                    <a:pt x="4203" y="85"/>
                    <a:pt x="4193" y="57"/>
                  </a:cubicBezTo>
                  <a:cubicBezTo>
                    <a:pt x="4193" y="57"/>
                    <a:pt x="4184" y="57"/>
                    <a:pt x="4184" y="47"/>
                  </a:cubicBezTo>
                  <a:cubicBezTo>
                    <a:pt x="4165" y="47"/>
                    <a:pt x="4146" y="38"/>
                    <a:pt x="4109" y="38"/>
                  </a:cubicBezTo>
                  <a:cubicBezTo>
                    <a:pt x="3950" y="38"/>
                    <a:pt x="3772" y="38"/>
                    <a:pt x="3594" y="29"/>
                  </a:cubicBezTo>
                  <a:lnTo>
                    <a:pt x="3108" y="29"/>
                  </a:lnTo>
                  <a:cubicBezTo>
                    <a:pt x="2761" y="29"/>
                    <a:pt x="2415" y="29"/>
                    <a:pt x="2078" y="10"/>
                  </a:cubicBezTo>
                  <a:cubicBezTo>
                    <a:pt x="1732" y="10"/>
                    <a:pt x="1405" y="10"/>
                    <a:pt x="10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739303" y="2531429"/>
              <a:ext cx="193180" cy="33468"/>
            </a:xfrm>
            <a:custGeom>
              <a:avLst/>
              <a:gdLst/>
              <a:ahLst/>
              <a:cxnLst/>
              <a:rect l="l" t="t" r="r" b="b"/>
              <a:pathLst>
                <a:path w="3192" h="553" extrusionOk="0">
                  <a:moveTo>
                    <a:pt x="1" y="0"/>
                  </a:moveTo>
                  <a:cubicBezTo>
                    <a:pt x="1" y="169"/>
                    <a:pt x="10" y="365"/>
                    <a:pt x="10" y="534"/>
                  </a:cubicBezTo>
                  <a:lnTo>
                    <a:pt x="38" y="534"/>
                  </a:lnTo>
                  <a:cubicBezTo>
                    <a:pt x="291" y="553"/>
                    <a:pt x="543" y="553"/>
                    <a:pt x="805" y="553"/>
                  </a:cubicBezTo>
                  <a:lnTo>
                    <a:pt x="3173" y="553"/>
                  </a:lnTo>
                  <a:cubicBezTo>
                    <a:pt x="3173" y="468"/>
                    <a:pt x="3192" y="384"/>
                    <a:pt x="3173" y="300"/>
                  </a:cubicBezTo>
                  <a:cubicBezTo>
                    <a:pt x="3164" y="234"/>
                    <a:pt x="3164" y="178"/>
                    <a:pt x="3182" y="113"/>
                  </a:cubicBezTo>
                  <a:cubicBezTo>
                    <a:pt x="3182" y="94"/>
                    <a:pt x="3182" y="57"/>
                    <a:pt x="3164" y="38"/>
                  </a:cubicBezTo>
                  <a:lnTo>
                    <a:pt x="3154" y="19"/>
                  </a:lnTo>
                  <a:cubicBezTo>
                    <a:pt x="3145" y="19"/>
                    <a:pt x="3135" y="10"/>
                    <a:pt x="3107" y="10"/>
                  </a:cubicBezTo>
                  <a:lnTo>
                    <a:pt x="2349" y="10"/>
                  </a:lnTo>
                  <a:cubicBezTo>
                    <a:pt x="2087" y="10"/>
                    <a:pt x="1835" y="10"/>
                    <a:pt x="1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AF69D6-31AF-F635-0FCD-E92BF8EDF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4010" y="1352463"/>
            <a:ext cx="3457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AI that adapts to the learner’s mood, energy, and personality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not just for academic help but for personal growth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Continuously learns and evolves with the user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Operates offline, ensuring privacy and emotional intelligence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4"/>
          <p:cNvSpPr txBox="1">
            <a:spLocks noGrp="1"/>
          </p:cNvSpPr>
          <p:nvPr>
            <p:ph type="title"/>
          </p:nvPr>
        </p:nvSpPr>
        <p:spPr>
          <a:xfrm>
            <a:off x="1795150" y="2646750"/>
            <a:ext cx="55536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 dirty="0">
                <a:solidFill>
                  <a:schemeClr val="accent4"/>
                </a:solidFill>
              </a:rPr>
              <a:t>Why We Need this ?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4"/>
          <p:cNvSpPr txBox="1">
            <a:spLocks noGrp="1"/>
          </p:cNvSpPr>
          <p:nvPr>
            <p:ph type="title" idx="2"/>
          </p:nvPr>
        </p:nvSpPr>
        <p:spPr>
          <a:xfrm>
            <a:off x="3941100" y="1222337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>
            <a:spLocks noGrp="1"/>
          </p:cNvSpPr>
          <p:nvPr>
            <p:ph type="title"/>
          </p:nvPr>
        </p:nvSpPr>
        <p:spPr>
          <a:xfrm>
            <a:off x="4300075" y="931175"/>
            <a:ext cx="4058700" cy="1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4"/>
                </a:solidFill>
              </a:rPr>
              <a:t>We Need this ?</a:t>
            </a:r>
          </a:p>
        </p:txBody>
      </p:sp>
      <p:sp>
        <p:nvSpPr>
          <p:cNvPr id="449" name="Google Shape;449;p33"/>
          <p:cNvSpPr txBox="1">
            <a:spLocks noGrp="1"/>
          </p:cNvSpPr>
          <p:nvPr>
            <p:ph type="subTitle" idx="1"/>
          </p:nvPr>
        </p:nvSpPr>
        <p:spPr>
          <a:xfrm>
            <a:off x="4300075" y="2082625"/>
            <a:ext cx="4058700" cy="21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Many learners struggle with generic tutoring systems that fail to recognize emotional needs. These rigid, one-dimensional tools lead to disengagement and burnout. At the same time, most platforms prioritize data collection over privacy. There's a clear need for a tutor that understands, adapts, and respects the learner.</a:t>
            </a:r>
            <a:endParaRPr dirty="0"/>
          </a:p>
        </p:txBody>
      </p:sp>
      <p:grpSp>
        <p:nvGrpSpPr>
          <p:cNvPr id="450" name="Google Shape;450;p33"/>
          <p:cNvGrpSpPr/>
          <p:nvPr/>
        </p:nvGrpSpPr>
        <p:grpSpPr>
          <a:xfrm>
            <a:off x="781760" y="1070090"/>
            <a:ext cx="3368003" cy="3003320"/>
            <a:chOff x="892385" y="1070090"/>
            <a:chExt cx="3368003" cy="3003320"/>
          </a:xfrm>
        </p:grpSpPr>
        <p:sp>
          <p:nvSpPr>
            <p:cNvPr id="451" name="Google Shape;451;p33"/>
            <p:cNvSpPr/>
            <p:nvPr/>
          </p:nvSpPr>
          <p:spPr>
            <a:xfrm>
              <a:off x="892385" y="1070090"/>
              <a:ext cx="3368003" cy="3003320"/>
            </a:xfrm>
            <a:custGeom>
              <a:avLst/>
              <a:gdLst/>
              <a:ahLst/>
              <a:cxnLst/>
              <a:rect l="l" t="t" r="r" b="b"/>
              <a:pathLst>
                <a:path w="51469" h="45896" extrusionOk="0">
                  <a:moveTo>
                    <a:pt x="18311" y="1"/>
                  </a:moveTo>
                  <a:cubicBezTo>
                    <a:pt x="17466" y="1"/>
                    <a:pt x="16641" y="49"/>
                    <a:pt x="15843" y="143"/>
                  </a:cubicBezTo>
                  <a:cubicBezTo>
                    <a:pt x="7768" y="1097"/>
                    <a:pt x="2134" y="6974"/>
                    <a:pt x="637" y="14928"/>
                  </a:cubicBezTo>
                  <a:cubicBezTo>
                    <a:pt x="534" y="15480"/>
                    <a:pt x="450" y="16041"/>
                    <a:pt x="394" y="16603"/>
                  </a:cubicBezTo>
                  <a:cubicBezTo>
                    <a:pt x="1" y="20187"/>
                    <a:pt x="468" y="24230"/>
                    <a:pt x="1975" y="28347"/>
                  </a:cubicBezTo>
                  <a:cubicBezTo>
                    <a:pt x="6554" y="40892"/>
                    <a:pt x="18195" y="45895"/>
                    <a:pt x="27825" y="45895"/>
                  </a:cubicBezTo>
                  <a:cubicBezTo>
                    <a:pt x="30673" y="45895"/>
                    <a:pt x="33345" y="45458"/>
                    <a:pt x="35607" y="44648"/>
                  </a:cubicBezTo>
                  <a:cubicBezTo>
                    <a:pt x="46471" y="40756"/>
                    <a:pt x="51468" y="23996"/>
                    <a:pt x="38882" y="9734"/>
                  </a:cubicBezTo>
                  <a:cubicBezTo>
                    <a:pt x="32912" y="2966"/>
                    <a:pt x="24973" y="1"/>
                    <a:pt x="18311" y="1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452;p33"/>
            <p:cNvGrpSpPr/>
            <p:nvPr/>
          </p:nvGrpSpPr>
          <p:grpSpPr>
            <a:xfrm>
              <a:off x="2800235" y="1227928"/>
              <a:ext cx="966316" cy="1616241"/>
              <a:chOff x="3079110" y="1307628"/>
              <a:chExt cx="966316" cy="1616241"/>
            </a:xfrm>
          </p:grpSpPr>
          <p:sp>
            <p:nvSpPr>
              <p:cNvPr id="453" name="Google Shape;453;p33"/>
              <p:cNvSpPr/>
              <p:nvPr/>
            </p:nvSpPr>
            <p:spPr>
              <a:xfrm>
                <a:off x="3079110" y="1307628"/>
                <a:ext cx="966316" cy="1616241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24699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cubicBezTo>
                      <a:pt x="28" y="752"/>
                      <a:pt x="10" y="16632"/>
                      <a:pt x="10" y="24595"/>
                    </a:cubicBezTo>
                    <a:cubicBezTo>
                      <a:pt x="47" y="24698"/>
                      <a:pt x="2564" y="24670"/>
                      <a:pt x="3734" y="24680"/>
                    </a:cubicBezTo>
                    <a:cubicBezTo>
                      <a:pt x="4951" y="24680"/>
                      <a:pt x="6158" y="24670"/>
                      <a:pt x="7374" y="24652"/>
                    </a:cubicBezTo>
                    <a:cubicBezTo>
                      <a:pt x="7450" y="24651"/>
                      <a:pt x="7543" y="24651"/>
                      <a:pt x="7650" y="24651"/>
                    </a:cubicBezTo>
                    <a:cubicBezTo>
                      <a:pt x="8280" y="24651"/>
                      <a:pt x="9415" y="24659"/>
                      <a:pt x="10589" y="24659"/>
                    </a:cubicBezTo>
                    <a:cubicBezTo>
                      <a:pt x="12363" y="24659"/>
                      <a:pt x="14225" y="24639"/>
                      <a:pt x="14552" y="24539"/>
                    </a:cubicBezTo>
                    <a:cubicBezTo>
                      <a:pt x="14561" y="24539"/>
                      <a:pt x="14589" y="24511"/>
                      <a:pt x="14598" y="24502"/>
                    </a:cubicBezTo>
                    <a:cubicBezTo>
                      <a:pt x="14645" y="24492"/>
                      <a:pt x="14692" y="24446"/>
                      <a:pt x="14729" y="24389"/>
                    </a:cubicBezTo>
                    <a:cubicBezTo>
                      <a:pt x="14748" y="20656"/>
                      <a:pt x="14748" y="16913"/>
                      <a:pt x="14739" y="13207"/>
                    </a:cubicBezTo>
                    <a:cubicBezTo>
                      <a:pt x="14729" y="10353"/>
                      <a:pt x="14739" y="7508"/>
                      <a:pt x="14767" y="4673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3079110" y="1307628"/>
                <a:ext cx="963894" cy="94099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1438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lnTo>
                      <a:pt x="28" y="1425"/>
                    </a:lnTo>
                    <a:cubicBezTo>
                      <a:pt x="501" y="1435"/>
                      <a:pt x="1114" y="1437"/>
                      <a:pt x="1717" y="1437"/>
                    </a:cubicBezTo>
                    <a:cubicBezTo>
                      <a:pt x="2321" y="1437"/>
                      <a:pt x="2915" y="1435"/>
                      <a:pt x="3350" y="1435"/>
                    </a:cubicBezTo>
                    <a:cubicBezTo>
                      <a:pt x="4707" y="1435"/>
                      <a:pt x="6064" y="1425"/>
                      <a:pt x="7430" y="1416"/>
                    </a:cubicBezTo>
                    <a:cubicBezTo>
                      <a:pt x="7954" y="1416"/>
                      <a:pt x="9200" y="1424"/>
                      <a:pt x="10560" y="1424"/>
                    </a:cubicBezTo>
                    <a:cubicBezTo>
                      <a:pt x="12091" y="1424"/>
                      <a:pt x="13768" y="1414"/>
                      <a:pt x="14729" y="1369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B34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3978025" y="1335963"/>
                <a:ext cx="41684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84" extrusionOk="0">
                    <a:moveTo>
                      <a:pt x="300" y="0"/>
                    </a:moveTo>
                    <a:cubicBezTo>
                      <a:pt x="272" y="0"/>
                      <a:pt x="253" y="10"/>
                      <a:pt x="225" y="10"/>
                    </a:cubicBezTo>
                    <a:cubicBezTo>
                      <a:pt x="197" y="19"/>
                      <a:pt x="169" y="29"/>
                      <a:pt x="132" y="57"/>
                    </a:cubicBezTo>
                    <a:cubicBezTo>
                      <a:pt x="113" y="66"/>
                      <a:pt x="103" y="75"/>
                      <a:pt x="94" y="94"/>
                    </a:cubicBezTo>
                    <a:cubicBezTo>
                      <a:pt x="7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75" y="450"/>
                      <a:pt x="113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37" y="300"/>
                      <a:pt x="618" y="169"/>
                      <a:pt x="534" y="94"/>
                    </a:cubicBezTo>
                    <a:cubicBezTo>
                      <a:pt x="497" y="47"/>
                      <a:pt x="440" y="10"/>
                      <a:pt x="365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3921094" y="1335963"/>
                <a:ext cx="42273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84" extrusionOk="0">
                    <a:moveTo>
                      <a:pt x="300" y="0"/>
                    </a:moveTo>
                    <a:cubicBezTo>
                      <a:pt x="281" y="0"/>
                      <a:pt x="262" y="10"/>
                      <a:pt x="234" y="10"/>
                    </a:cubicBezTo>
                    <a:cubicBezTo>
                      <a:pt x="197" y="19"/>
                      <a:pt x="178" y="29"/>
                      <a:pt x="141" y="57"/>
                    </a:cubicBezTo>
                    <a:cubicBezTo>
                      <a:pt x="122" y="66"/>
                      <a:pt x="103" y="75"/>
                      <a:pt x="94" y="94"/>
                    </a:cubicBezTo>
                    <a:cubicBezTo>
                      <a:pt x="84" y="103"/>
                      <a:pt x="56" y="141"/>
                      <a:pt x="47" y="160"/>
                    </a:cubicBezTo>
                    <a:cubicBezTo>
                      <a:pt x="0" y="244"/>
                      <a:pt x="10" y="337"/>
                      <a:pt x="56" y="422"/>
                    </a:cubicBezTo>
                    <a:cubicBezTo>
                      <a:pt x="84" y="450"/>
                      <a:pt x="122" y="487"/>
                      <a:pt x="159" y="534"/>
                    </a:cubicBezTo>
                    <a:cubicBezTo>
                      <a:pt x="209" y="567"/>
                      <a:pt x="268" y="584"/>
                      <a:pt x="326" y="584"/>
                    </a:cubicBezTo>
                    <a:cubicBezTo>
                      <a:pt x="430" y="584"/>
                      <a:pt x="532" y="530"/>
                      <a:pt x="580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506" y="47"/>
                      <a:pt x="449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3865341" y="1335963"/>
                <a:ext cx="42338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584" extrusionOk="0">
                    <a:moveTo>
                      <a:pt x="300" y="0"/>
                    </a:moveTo>
                    <a:cubicBezTo>
                      <a:pt x="281" y="0"/>
                      <a:pt x="253" y="10"/>
                      <a:pt x="235" y="10"/>
                    </a:cubicBezTo>
                    <a:cubicBezTo>
                      <a:pt x="197" y="19"/>
                      <a:pt x="169" y="29"/>
                      <a:pt x="141" y="57"/>
                    </a:cubicBezTo>
                    <a:cubicBezTo>
                      <a:pt x="113" y="66"/>
                      <a:pt x="104" y="75"/>
                      <a:pt x="94" y="94"/>
                    </a:cubicBezTo>
                    <a:cubicBezTo>
                      <a:pt x="8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85" y="450"/>
                      <a:pt x="104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497" y="47"/>
                      <a:pt x="441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3137873" y="1455386"/>
                <a:ext cx="34178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90" extrusionOk="0">
                    <a:moveTo>
                      <a:pt x="5194" y="0"/>
                    </a:moveTo>
                    <a:cubicBezTo>
                      <a:pt x="4862" y="10"/>
                      <a:pt x="4312" y="12"/>
                      <a:pt x="3798" y="12"/>
                    </a:cubicBezTo>
                    <a:cubicBezTo>
                      <a:pt x="3283" y="12"/>
                      <a:pt x="2803" y="10"/>
                      <a:pt x="2611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2611" y="487"/>
                    </a:lnTo>
                    <a:cubicBezTo>
                      <a:pt x="2813" y="487"/>
                      <a:pt x="3316" y="489"/>
                      <a:pt x="3843" y="489"/>
                    </a:cubicBezTo>
                    <a:cubicBezTo>
                      <a:pt x="4371" y="489"/>
                      <a:pt x="4923" y="487"/>
                      <a:pt x="5222" y="477"/>
                    </a:cubicBezTo>
                    <a:lnTo>
                      <a:pt x="5222" y="215"/>
                    </a:lnTo>
                    <a:cubicBezTo>
                      <a:pt x="5222" y="187"/>
                      <a:pt x="5213" y="47"/>
                      <a:pt x="5194" y="0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3"/>
              <p:cNvSpPr/>
              <p:nvPr/>
            </p:nvSpPr>
            <p:spPr>
              <a:xfrm>
                <a:off x="3272609" y="1538623"/>
                <a:ext cx="16418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1" extrusionOk="0">
                    <a:moveTo>
                      <a:pt x="2499" y="1"/>
                    </a:moveTo>
                    <a:cubicBezTo>
                      <a:pt x="2340" y="10"/>
                      <a:pt x="2075" y="13"/>
                      <a:pt x="1827" y="13"/>
                    </a:cubicBezTo>
                    <a:cubicBezTo>
                      <a:pt x="1579" y="13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2" y="45"/>
                      <a:pt x="17" y="105"/>
                      <a:pt x="4" y="105"/>
                    </a:cubicBezTo>
                    <a:cubicBezTo>
                      <a:pt x="3" y="105"/>
                      <a:pt x="2" y="104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39" y="478"/>
                      <a:pt x="1577" y="480"/>
                      <a:pt x="1829" y="480"/>
                    </a:cubicBezTo>
                    <a:cubicBezTo>
                      <a:pt x="2080" y="480"/>
                      <a:pt x="2344" y="478"/>
                      <a:pt x="2490" y="469"/>
                    </a:cubicBezTo>
                    <a:lnTo>
                      <a:pt x="2490" y="207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3"/>
              <p:cNvSpPr/>
              <p:nvPr/>
            </p:nvSpPr>
            <p:spPr>
              <a:xfrm>
                <a:off x="3455703" y="1538623"/>
                <a:ext cx="110262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1" extrusionOk="0">
                    <a:moveTo>
                      <a:pt x="1675" y="1"/>
                    </a:moveTo>
                    <a:cubicBezTo>
                      <a:pt x="1568" y="10"/>
                      <a:pt x="1390" y="13"/>
                      <a:pt x="1223" y="13"/>
                    </a:cubicBezTo>
                    <a:cubicBezTo>
                      <a:pt x="1055" y="13"/>
                      <a:pt x="899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08" y="478"/>
                      <a:pt x="1072" y="480"/>
                      <a:pt x="1243" y="480"/>
                    </a:cubicBezTo>
                    <a:cubicBezTo>
                      <a:pt x="1413" y="480"/>
                      <a:pt x="1591" y="478"/>
                      <a:pt x="1685" y="469"/>
                    </a:cubicBezTo>
                    <a:lnTo>
                      <a:pt x="1685" y="207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3"/>
              <p:cNvSpPr/>
              <p:nvPr/>
            </p:nvSpPr>
            <p:spPr>
              <a:xfrm>
                <a:off x="3330128" y="1602948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3"/>
                      <a:pt x="9087" y="300"/>
                      <a:pt x="9078" y="225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3"/>
              <p:cNvSpPr/>
              <p:nvPr/>
            </p:nvSpPr>
            <p:spPr>
              <a:xfrm>
                <a:off x="3330128" y="1653138"/>
                <a:ext cx="594696" cy="3271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500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20"/>
                      <a:pt x="4540" y="20"/>
                    </a:cubicBezTo>
                    <a:lnTo>
                      <a:pt x="29" y="20"/>
                    </a:lnTo>
                    <a:cubicBezTo>
                      <a:pt x="1" y="48"/>
                      <a:pt x="1" y="122"/>
                      <a:pt x="1" y="122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90" y="497"/>
                      <a:pt x="5768" y="499"/>
                      <a:pt x="6687" y="499"/>
                    </a:cubicBezTo>
                    <a:cubicBezTo>
                      <a:pt x="7607" y="499"/>
                      <a:pt x="8568" y="497"/>
                      <a:pt x="9087" y="487"/>
                    </a:cubicBezTo>
                    <a:cubicBezTo>
                      <a:pt x="9087" y="403"/>
                      <a:pt x="9087" y="310"/>
                      <a:pt x="9078" y="225"/>
                    </a:cubicBezTo>
                    <a:cubicBezTo>
                      <a:pt x="9078" y="188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3"/>
              <p:cNvSpPr/>
              <p:nvPr/>
            </p:nvSpPr>
            <p:spPr>
              <a:xfrm>
                <a:off x="3330128" y="1703983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4"/>
                      <a:pt x="9087" y="300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3"/>
              <p:cNvSpPr/>
              <p:nvPr/>
            </p:nvSpPr>
            <p:spPr>
              <a:xfrm>
                <a:off x="3329605" y="1754174"/>
                <a:ext cx="401721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89" extrusionOk="0">
                    <a:moveTo>
                      <a:pt x="6120" y="1"/>
                    </a:moveTo>
                    <a:cubicBezTo>
                      <a:pt x="5648" y="18"/>
                      <a:pt x="4809" y="21"/>
                      <a:pt x="4117" y="21"/>
                    </a:cubicBezTo>
                    <a:cubicBezTo>
                      <a:pt x="3655" y="21"/>
                      <a:pt x="3258" y="20"/>
                      <a:pt x="3078" y="20"/>
                    </a:cubicBezTo>
                    <a:lnTo>
                      <a:pt x="18" y="20"/>
                    </a:lnTo>
                    <a:cubicBezTo>
                      <a:pt x="1" y="46"/>
                      <a:pt x="8" y="114"/>
                      <a:pt x="9" y="114"/>
                    </a:cubicBezTo>
                    <a:cubicBezTo>
                      <a:pt x="9" y="114"/>
                      <a:pt x="9" y="114"/>
                      <a:pt x="9" y="113"/>
                    </a:cubicBezTo>
                    <a:lnTo>
                      <a:pt x="9" y="487"/>
                    </a:lnTo>
                    <a:lnTo>
                      <a:pt x="3060" y="487"/>
                    </a:lnTo>
                    <a:cubicBezTo>
                      <a:pt x="3247" y="487"/>
                      <a:pt x="3663" y="489"/>
                      <a:pt x="4140" y="489"/>
                    </a:cubicBezTo>
                    <a:cubicBezTo>
                      <a:pt x="4856" y="489"/>
                      <a:pt x="5708" y="486"/>
                      <a:pt x="6129" y="469"/>
                    </a:cubicBezTo>
                    <a:lnTo>
                      <a:pt x="6129" y="216"/>
                    </a:lnTo>
                    <a:cubicBezTo>
                      <a:pt x="6138" y="188"/>
                      <a:pt x="6129" y="66"/>
                      <a:pt x="6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3"/>
              <p:cNvSpPr/>
              <p:nvPr/>
            </p:nvSpPr>
            <p:spPr>
              <a:xfrm>
                <a:off x="3330128" y="1805019"/>
                <a:ext cx="10666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81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03"/>
                    </a:lnTo>
                    <a:lnTo>
                      <a:pt x="1" y="478"/>
                    </a:lnTo>
                    <a:lnTo>
                      <a:pt x="806" y="478"/>
                    </a:lnTo>
                    <a:cubicBezTo>
                      <a:pt x="871" y="478"/>
                      <a:pt x="1028" y="480"/>
                      <a:pt x="1192" y="480"/>
                    </a:cubicBezTo>
                    <a:cubicBezTo>
                      <a:pt x="1356" y="480"/>
                      <a:pt x="1526" y="478"/>
                      <a:pt x="1620" y="468"/>
                    </a:cubicBezTo>
                    <a:lnTo>
                      <a:pt x="1620" y="206"/>
                    </a:lnTo>
                    <a:cubicBezTo>
                      <a:pt x="1629" y="188"/>
                      <a:pt x="1620" y="57"/>
                      <a:pt x="1620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3"/>
              <p:cNvSpPr/>
              <p:nvPr/>
            </p:nvSpPr>
            <p:spPr>
              <a:xfrm>
                <a:off x="3330128" y="1856453"/>
                <a:ext cx="10666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90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13"/>
                    </a:lnTo>
                    <a:lnTo>
                      <a:pt x="1" y="487"/>
                    </a:lnTo>
                    <a:lnTo>
                      <a:pt x="806" y="487"/>
                    </a:lnTo>
                    <a:cubicBezTo>
                      <a:pt x="871" y="487"/>
                      <a:pt x="1028" y="490"/>
                      <a:pt x="1192" y="490"/>
                    </a:cubicBezTo>
                    <a:cubicBezTo>
                      <a:pt x="1356" y="490"/>
                      <a:pt x="1526" y="487"/>
                      <a:pt x="1620" y="478"/>
                    </a:cubicBezTo>
                    <a:lnTo>
                      <a:pt x="1620" y="216"/>
                    </a:lnTo>
                    <a:cubicBezTo>
                      <a:pt x="1629" y="169"/>
                      <a:pt x="1620" y="47"/>
                      <a:pt x="1620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3"/>
              <p:cNvSpPr/>
              <p:nvPr/>
            </p:nvSpPr>
            <p:spPr>
              <a:xfrm>
                <a:off x="3330128" y="1906643"/>
                <a:ext cx="594696" cy="32653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9" extrusionOk="0">
                    <a:moveTo>
                      <a:pt x="9059" y="1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8"/>
                      <a:pt x="1" y="123"/>
                      <a:pt x="1" y="123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20" y="497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10"/>
                      <a:pt x="9078" y="226"/>
                    </a:cubicBezTo>
                    <a:cubicBezTo>
                      <a:pt x="9078" y="179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3"/>
              <p:cNvSpPr/>
              <p:nvPr/>
            </p:nvSpPr>
            <p:spPr>
              <a:xfrm>
                <a:off x="3584287" y="1538623"/>
                <a:ext cx="1592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1" extrusionOk="0">
                    <a:moveTo>
                      <a:pt x="2424" y="1"/>
                    </a:moveTo>
                    <a:cubicBezTo>
                      <a:pt x="2270" y="10"/>
                      <a:pt x="2015" y="13"/>
                      <a:pt x="1775" y="13"/>
                    </a:cubicBezTo>
                    <a:cubicBezTo>
                      <a:pt x="1535" y="13"/>
                      <a:pt x="1311" y="10"/>
                      <a:pt x="1217" y="10"/>
                    </a:cubicBezTo>
                    <a:lnTo>
                      <a:pt x="10" y="10"/>
                    </a:lnTo>
                    <a:cubicBezTo>
                      <a:pt x="1" y="45"/>
                      <a:pt x="9" y="105"/>
                      <a:pt x="2" y="105"/>
                    </a:cubicBezTo>
                    <a:cubicBezTo>
                      <a:pt x="2" y="105"/>
                      <a:pt x="1" y="104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11" y="478"/>
                      <a:pt x="1545" y="480"/>
                      <a:pt x="1789" y="480"/>
                    </a:cubicBezTo>
                    <a:cubicBezTo>
                      <a:pt x="2033" y="480"/>
                      <a:pt x="2288" y="478"/>
                      <a:pt x="2424" y="469"/>
                    </a:cubicBezTo>
                    <a:lnTo>
                      <a:pt x="2424" y="207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3"/>
              <p:cNvSpPr/>
              <p:nvPr/>
            </p:nvSpPr>
            <p:spPr>
              <a:xfrm>
                <a:off x="3272609" y="2026067"/>
                <a:ext cx="164183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5" extrusionOk="0">
                    <a:moveTo>
                      <a:pt x="2499" y="1"/>
                    </a:moveTo>
                    <a:cubicBezTo>
                      <a:pt x="2363" y="13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7"/>
                      <a:pt x="5" y="107"/>
                    </a:cubicBezTo>
                    <a:cubicBezTo>
                      <a:pt x="4" y="107"/>
                      <a:pt x="2" y="106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1"/>
                      <a:pt x="2490" y="469"/>
                    </a:cubicBezTo>
                    <a:lnTo>
                      <a:pt x="2490" y="216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3"/>
              <p:cNvSpPr/>
              <p:nvPr/>
            </p:nvSpPr>
            <p:spPr>
              <a:xfrm>
                <a:off x="3272609" y="2095889"/>
                <a:ext cx="16418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90" extrusionOk="0">
                    <a:moveTo>
                      <a:pt x="2499" y="1"/>
                    </a:moveTo>
                    <a:cubicBezTo>
                      <a:pt x="2340" y="10"/>
                      <a:pt x="2075" y="12"/>
                      <a:pt x="1827" y="12"/>
                    </a:cubicBezTo>
                    <a:cubicBezTo>
                      <a:pt x="1579" y="12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0" y="47"/>
                      <a:pt x="19" y="113"/>
                      <a:pt x="0" y="113"/>
                    </a:cubicBezTo>
                    <a:lnTo>
                      <a:pt x="0" y="487"/>
                    </a:lnTo>
                    <a:lnTo>
                      <a:pt x="1245" y="487"/>
                    </a:lnTo>
                    <a:cubicBezTo>
                      <a:pt x="1339" y="487"/>
                      <a:pt x="1577" y="489"/>
                      <a:pt x="1829" y="489"/>
                    </a:cubicBezTo>
                    <a:cubicBezTo>
                      <a:pt x="2080" y="489"/>
                      <a:pt x="2344" y="487"/>
                      <a:pt x="2490" y="478"/>
                    </a:cubicBezTo>
                    <a:lnTo>
                      <a:pt x="2490" y="225"/>
                    </a:lnTo>
                    <a:cubicBezTo>
                      <a:pt x="2508" y="178"/>
                      <a:pt x="2499" y="47"/>
                      <a:pt x="24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3"/>
              <p:cNvSpPr/>
              <p:nvPr/>
            </p:nvSpPr>
            <p:spPr>
              <a:xfrm>
                <a:off x="3272609" y="2156484"/>
                <a:ext cx="139055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490" extrusionOk="0">
                    <a:moveTo>
                      <a:pt x="2096" y="1"/>
                    </a:moveTo>
                    <a:cubicBezTo>
                      <a:pt x="1961" y="10"/>
                      <a:pt x="1739" y="13"/>
                      <a:pt x="1532" y="13"/>
                    </a:cubicBezTo>
                    <a:cubicBezTo>
                      <a:pt x="1324" y="13"/>
                      <a:pt x="1133" y="10"/>
                      <a:pt x="1058" y="10"/>
                    </a:cubicBezTo>
                    <a:lnTo>
                      <a:pt x="19" y="10"/>
                    </a:lnTo>
                    <a:cubicBezTo>
                      <a:pt x="0" y="48"/>
                      <a:pt x="19" y="113"/>
                      <a:pt x="19" y="113"/>
                    </a:cubicBezTo>
                    <a:lnTo>
                      <a:pt x="19" y="488"/>
                    </a:lnTo>
                    <a:lnTo>
                      <a:pt x="1067" y="488"/>
                    </a:lnTo>
                    <a:cubicBezTo>
                      <a:pt x="1151" y="488"/>
                      <a:pt x="1353" y="490"/>
                      <a:pt x="1564" y="490"/>
                    </a:cubicBezTo>
                    <a:cubicBezTo>
                      <a:pt x="1776" y="490"/>
                      <a:pt x="1998" y="488"/>
                      <a:pt x="2125" y="478"/>
                    </a:cubicBezTo>
                    <a:lnTo>
                      <a:pt x="2125" y="216"/>
                    </a:lnTo>
                    <a:cubicBezTo>
                      <a:pt x="2096" y="188"/>
                      <a:pt x="2096" y="48"/>
                      <a:pt x="2096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3"/>
              <p:cNvSpPr/>
              <p:nvPr/>
            </p:nvSpPr>
            <p:spPr>
              <a:xfrm>
                <a:off x="3455703" y="2026067"/>
                <a:ext cx="110262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5" extrusionOk="0">
                    <a:moveTo>
                      <a:pt x="1675" y="1"/>
                    </a:moveTo>
                    <a:cubicBezTo>
                      <a:pt x="1583" y="13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1"/>
                      <a:pt x="1685" y="469"/>
                    </a:cubicBezTo>
                    <a:lnTo>
                      <a:pt x="1685" y="216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3"/>
              <p:cNvSpPr/>
              <p:nvPr/>
            </p:nvSpPr>
            <p:spPr>
              <a:xfrm>
                <a:off x="3330128" y="2269167"/>
                <a:ext cx="594696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9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19"/>
                      <a:pt x="4540" y="19"/>
                    </a:cubicBezTo>
                    <a:lnTo>
                      <a:pt x="29" y="19"/>
                    </a:lnTo>
                    <a:cubicBezTo>
                      <a:pt x="3" y="54"/>
                      <a:pt x="1" y="114"/>
                      <a:pt x="1" y="114"/>
                    </a:cubicBezTo>
                    <a:cubicBezTo>
                      <a:pt x="1" y="114"/>
                      <a:pt x="1" y="114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820" y="487"/>
                      <a:pt x="5438" y="489"/>
                      <a:pt x="6144" y="489"/>
                    </a:cubicBezTo>
                    <a:cubicBezTo>
                      <a:pt x="7204" y="489"/>
                      <a:pt x="8464" y="486"/>
                      <a:pt x="9087" y="469"/>
                    </a:cubicBezTo>
                    <a:cubicBezTo>
                      <a:pt x="9087" y="394"/>
                      <a:pt x="9087" y="300"/>
                      <a:pt x="9078" y="216"/>
                    </a:cubicBezTo>
                    <a:cubicBezTo>
                      <a:pt x="9078" y="179"/>
                      <a:pt x="9078" y="57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3"/>
              <p:cNvSpPr/>
              <p:nvPr/>
            </p:nvSpPr>
            <p:spPr>
              <a:xfrm>
                <a:off x="3330128" y="2320012"/>
                <a:ext cx="594696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4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4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941" y="478"/>
                      <a:pt x="6029" y="484"/>
                      <a:pt x="7082" y="484"/>
                    </a:cubicBezTo>
                    <a:cubicBezTo>
                      <a:pt x="7872" y="484"/>
                      <a:pt x="8642" y="480"/>
                      <a:pt x="9087" y="468"/>
                    </a:cubicBezTo>
                    <a:cubicBezTo>
                      <a:pt x="9087" y="384"/>
                      <a:pt x="9087" y="291"/>
                      <a:pt x="9078" y="216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3"/>
              <p:cNvSpPr/>
              <p:nvPr/>
            </p:nvSpPr>
            <p:spPr>
              <a:xfrm>
                <a:off x="3330128" y="2770091"/>
                <a:ext cx="594696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8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22"/>
                      <a:pt x="1" y="122"/>
                    </a:cubicBezTo>
                    <a:lnTo>
                      <a:pt x="1" y="496"/>
                    </a:lnTo>
                    <a:lnTo>
                      <a:pt x="4540" y="496"/>
                    </a:lnTo>
                    <a:cubicBezTo>
                      <a:pt x="4820" y="496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09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3"/>
              <p:cNvSpPr/>
              <p:nvPr/>
            </p:nvSpPr>
            <p:spPr>
              <a:xfrm>
                <a:off x="3330128" y="2824601"/>
                <a:ext cx="594696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0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3" y="45"/>
                      <a:pt x="1" y="104"/>
                      <a:pt x="1" y="104"/>
                    </a:cubicBezTo>
                    <a:cubicBezTo>
                      <a:pt x="1" y="104"/>
                      <a:pt x="1" y="104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890" y="478"/>
                      <a:pt x="5768" y="480"/>
                      <a:pt x="6687" y="480"/>
                    </a:cubicBezTo>
                    <a:cubicBezTo>
                      <a:pt x="7607" y="480"/>
                      <a:pt x="8568" y="478"/>
                      <a:pt x="9087" y="468"/>
                    </a:cubicBezTo>
                    <a:cubicBezTo>
                      <a:pt x="9087" y="384"/>
                      <a:pt x="9087" y="290"/>
                      <a:pt x="9078" y="206"/>
                    </a:cubicBezTo>
                    <a:cubicBezTo>
                      <a:pt x="9078" y="187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3"/>
              <p:cNvSpPr/>
              <p:nvPr/>
            </p:nvSpPr>
            <p:spPr>
              <a:xfrm>
                <a:off x="3330783" y="2370857"/>
                <a:ext cx="336218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90" extrusionOk="0">
                    <a:moveTo>
                      <a:pt x="5119" y="0"/>
                    </a:moveTo>
                    <a:cubicBezTo>
                      <a:pt x="4792" y="10"/>
                      <a:pt x="4249" y="12"/>
                      <a:pt x="3740" y="12"/>
                    </a:cubicBezTo>
                    <a:cubicBezTo>
                      <a:pt x="3231" y="12"/>
                      <a:pt x="2756" y="10"/>
                      <a:pt x="2564" y="10"/>
                    </a:cubicBezTo>
                    <a:lnTo>
                      <a:pt x="19" y="10"/>
                    </a:lnTo>
                    <a:cubicBezTo>
                      <a:pt x="0" y="47"/>
                      <a:pt x="0" y="112"/>
                      <a:pt x="0" y="112"/>
                    </a:cubicBezTo>
                    <a:lnTo>
                      <a:pt x="0" y="487"/>
                    </a:lnTo>
                    <a:lnTo>
                      <a:pt x="2564" y="487"/>
                    </a:lnTo>
                    <a:cubicBezTo>
                      <a:pt x="2761" y="487"/>
                      <a:pt x="3257" y="489"/>
                      <a:pt x="3777" y="489"/>
                    </a:cubicBezTo>
                    <a:cubicBezTo>
                      <a:pt x="4298" y="489"/>
                      <a:pt x="4843" y="487"/>
                      <a:pt x="5138" y="477"/>
                    </a:cubicBezTo>
                    <a:lnTo>
                      <a:pt x="5138" y="215"/>
                    </a:lnTo>
                    <a:cubicBezTo>
                      <a:pt x="5128" y="187"/>
                      <a:pt x="5128" y="47"/>
                      <a:pt x="5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3"/>
              <p:cNvSpPr/>
              <p:nvPr/>
            </p:nvSpPr>
            <p:spPr>
              <a:xfrm>
                <a:off x="3330783" y="2421047"/>
                <a:ext cx="21129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84" extrusionOk="0">
                    <a:moveTo>
                      <a:pt x="3219" y="1"/>
                    </a:moveTo>
                    <a:cubicBezTo>
                      <a:pt x="3014" y="10"/>
                      <a:pt x="2672" y="12"/>
                      <a:pt x="2353" y="12"/>
                    </a:cubicBezTo>
                    <a:cubicBezTo>
                      <a:pt x="2033" y="12"/>
                      <a:pt x="1736" y="10"/>
                      <a:pt x="1619" y="10"/>
                    </a:cubicBezTo>
                    <a:lnTo>
                      <a:pt x="19" y="10"/>
                    </a:lnTo>
                    <a:cubicBezTo>
                      <a:pt x="2" y="43"/>
                      <a:pt x="1" y="106"/>
                      <a:pt x="0" y="106"/>
                    </a:cubicBezTo>
                    <a:cubicBezTo>
                      <a:pt x="0" y="106"/>
                      <a:pt x="0" y="105"/>
                      <a:pt x="0" y="103"/>
                    </a:cubicBezTo>
                    <a:lnTo>
                      <a:pt x="0" y="478"/>
                    </a:lnTo>
                    <a:lnTo>
                      <a:pt x="1619" y="478"/>
                    </a:lnTo>
                    <a:cubicBezTo>
                      <a:pt x="1758" y="478"/>
                      <a:pt x="2148" y="484"/>
                      <a:pt x="2523" y="484"/>
                    </a:cubicBezTo>
                    <a:cubicBezTo>
                      <a:pt x="2804" y="484"/>
                      <a:pt x="3076" y="480"/>
                      <a:pt x="3229" y="468"/>
                    </a:cubicBezTo>
                    <a:lnTo>
                      <a:pt x="3229" y="216"/>
                    </a:lnTo>
                    <a:cubicBezTo>
                      <a:pt x="3219" y="188"/>
                      <a:pt x="3219" y="47"/>
                      <a:pt x="3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3"/>
              <p:cNvSpPr/>
              <p:nvPr/>
            </p:nvSpPr>
            <p:spPr>
              <a:xfrm>
                <a:off x="3330128" y="2471892"/>
                <a:ext cx="16235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490" extrusionOk="0">
                    <a:moveTo>
                      <a:pt x="2481" y="0"/>
                    </a:moveTo>
                    <a:cubicBezTo>
                      <a:pt x="2322" y="10"/>
                      <a:pt x="2060" y="12"/>
                      <a:pt x="1814" y="12"/>
                    </a:cubicBezTo>
                    <a:cubicBezTo>
                      <a:pt x="1568" y="12"/>
                      <a:pt x="1339" y="10"/>
                      <a:pt x="1246" y="10"/>
                    </a:cubicBezTo>
                    <a:lnTo>
                      <a:pt x="10" y="10"/>
                    </a:lnTo>
                    <a:cubicBezTo>
                      <a:pt x="1" y="47"/>
                      <a:pt x="10" y="113"/>
                      <a:pt x="1" y="113"/>
                    </a:cubicBezTo>
                    <a:lnTo>
                      <a:pt x="1" y="487"/>
                    </a:lnTo>
                    <a:lnTo>
                      <a:pt x="1246" y="487"/>
                    </a:lnTo>
                    <a:cubicBezTo>
                      <a:pt x="1339" y="487"/>
                      <a:pt x="1578" y="489"/>
                      <a:pt x="1828" y="489"/>
                    </a:cubicBezTo>
                    <a:cubicBezTo>
                      <a:pt x="2078" y="489"/>
                      <a:pt x="2340" y="487"/>
                      <a:pt x="2481" y="477"/>
                    </a:cubicBezTo>
                    <a:lnTo>
                      <a:pt x="2481" y="215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3"/>
              <p:cNvSpPr/>
              <p:nvPr/>
            </p:nvSpPr>
            <p:spPr>
              <a:xfrm>
                <a:off x="3330128" y="2522083"/>
                <a:ext cx="452042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494" extrusionOk="0">
                    <a:moveTo>
                      <a:pt x="6879" y="1"/>
                    </a:moveTo>
                    <a:cubicBezTo>
                      <a:pt x="6439" y="10"/>
                      <a:pt x="5712" y="12"/>
                      <a:pt x="5030" y="12"/>
                    </a:cubicBezTo>
                    <a:cubicBezTo>
                      <a:pt x="4348" y="12"/>
                      <a:pt x="3711" y="10"/>
                      <a:pt x="3454" y="10"/>
                    </a:cubicBezTo>
                    <a:lnTo>
                      <a:pt x="29" y="10"/>
                    </a:lnTo>
                    <a:cubicBezTo>
                      <a:pt x="1" y="47"/>
                      <a:pt x="10" y="113"/>
                      <a:pt x="10" y="113"/>
                    </a:cubicBezTo>
                    <a:lnTo>
                      <a:pt x="10" y="487"/>
                    </a:lnTo>
                    <a:lnTo>
                      <a:pt x="3454" y="487"/>
                    </a:lnTo>
                    <a:cubicBezTo>
                      <a:pt x="3753" y="487"/>
                      <a:pt x="4578" y="493"/>
                      <a:pt x="5379" y="493"/>
                    </a:cubicBezTo>
                    <a:cubicBezTo>
                      <a:pt x="5979" y="493"/>
                      <a:pt x="6566" y="490"/>
                      <a:pt x="6907" y="478"/>
                    </a:cubicBezTo>
                    <a:lnTo>
                      <a:pt x="6907" y="225"/>
                    </a:lnTo>
                    <a:cubicBezTo>
                      <a:pt x="6888" y="188"/>
                      <a:pt x="6888" y="57"/>
                      <a:pt x="6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3"/>
              <p:cNvSpPr/>
              <p:nvPr/>
            </p:nvSpPr>
            <p:spPr>
              <a:xfrm>
                <a:off x="3329539" y="2573517"/>
                <a:ext cx="500335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494" extrusionOk="0">
                    <a:moveTo>
                      <a:pt x="7627" y="1"/>
                    </a:moveTo>
                    <a:cubicBezTo>
                      <a:pt x="7141" y="10"/>
                      <a:pt x="6334" y="12"/>
                      <a:pt x="5577" y="12"/>
                    </a:cubicBezTo>
                    <a:cubicBezTo>
                      <a:pt x="4820" y="12"/>
                      <a:pt x="4113" y="10"/>
                      <a:pt x="3828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3828" y="487"/>
                    </a:lnTo>
                    <a:cubicBezTo>
                      <a:pt x="4160" y="487"/>
                      <a:pt x="5075" y="493"/>
                      <a:pt x="5961" y="493"/>
                    </a:cubicBezTo>
                    <a:cubicBezTo>
                      <a:pt x="6625" y="493"/>
                      <a:pt x="7273" y="490"/>
                      <a:pt x="7646" y="478"/>
                    </a:cubicBezTo>
                    <a:lnTo>
                      <a:pt x="7646" y="225"/>
                    </a:lnTo>
                    <a:cubicBezTo>
                      <a:pt x="7646" y="178"/>
                      <a:pt x="7637" y="47"/>
                      <a:pt x="76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3"/>
              <p:cNvSpPr/>
              <p:nvPr/>
            </p:nvSpPr>
            <p:spPr>
              <a:xfrm>
                <a:off x="3584287" y="2026067"/>
                <a:ext cx="159275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5" extrusionOk="0">
                    <a:moveTo>
                      <a:pt x="2424" y="1"/>
                    </a:moveTo>
                    <a:cubicBezTo>
                      <a:pt x="2292" y="13"/>
                      <a:pt x="2086" y="16"/>
                      <a:pt x="1878" y="16"/>
                    </a:cubicBezTo>
                    <a:cubicBezTo>
                      <a:pt x="1602" y="16"/>
                      <a:pt x="1324" y="10"/>
                      <a:pt x="1217" y="10"/>
                    </a:cubicBezTo>
                    <a:lnTo>
                      <a:pt x="10" y="10"/>
                    </a:lnTo>
                    <a:cubicBezTo>
                      <a:pt x="1" y="43"/>
                      <a:pt x="8" y="107"/>
                      <a:pt x="3" y="107"/>
                    </a:cubicBezTo>
                    <a:cubicBezTo>
                      <a:pt x="2" y="107"/>
                      <a:pt x="1" y="106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24" y="478"/>
                      <a:pt x="1614" y="484"/>
                      <a:pt x="1894" y="484"/>
                    </a:cubicBezTo>
                    <a:cubicBezTo>
                      <a:pt x="2104" y="484"/>
                      <a:pt x="2308" y="481"/>
                      <a:pt x="2424" y="469"/>
                    </a:cubicBezTo>
                    <a:lnTo>
                      <a:pt x="2424" y="216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3"/>
              <p:cNvSpPr/>
              <p:nvPr/>
            </p:nvSpPr>
            <p:spPr>
              <a:xfrm>
                <a:off x="3272609" y="2699680"/>
                <a:ext cx="164183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4" extrusionOk="0">
                    <a:moveTo>
                      <a:pt x="2499" y="0"/>
                    </a:moveTo>
                    <a:cubicBezTo>
                      <a:pt x="2363" y="12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6"/>
                      <a:pt x="5" y="106"/>
                    </a:cubicBezTo>
                    <a:cubicBezTo>
                      <a:pt x="4" y="106"/>
                      <a:pt x="2" y="105"/>
                      <a:pt x="0" y="103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0"/>
                      <a:pt x="2490" y="468"/>
                    </a:cubicBezTo>
                    <a:lnTo>
                      <a:pt x="2490" y="216"/>
                    </a:lnTo>
                    <a:cubicBezTo>
                      <a:pt x="2508" y="187"/>
                      <a:pt x="2499" y="47"/>
                      <a:pt x="2499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3"/>
              <p:cNvSpPr/>
              <p:nvPr/>
            </p:nvSpPr>
            <p:spPr>
              <a:xfrm>
                <a:off x="3455703" y="2699680"/>
                <a:ext cx="110262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4" extrusionOk="0">
                    <a:moveTo>
                      <a:pt x="1675" y="0"/>
                    </a:moveTo>
                    <a:cubicBezTo>
                      <a:pt x="1583" y="12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3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0"/>
                      <a:pt x="1685" y="468"/>
                    </a:cubicBezTo>
                    <a:lnTo>
                      <a:pt x="1685" y="216"/>
                    </a:lnTo>
                    <a:cubicBezTo>
                      <a:pt x="1675" y="187"/>
                      <a:pt x="1675" y="47"/>
                      <a:pt x="1675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3"/>
              <p:cNvSpPr/>
              <p:nvPr/>
            </p:nvSpPr>
            <p:spPr>
              <a:xfrm>
                <a:off x="3584876" y="2699680"/>
                <a:ext cx="31972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484" extrusionOk="0">
                    <a:moveTo>
                      <a:pt x="4867" y="0"/>
                    </a:moveTo>
                    <a:cubicBezTo>
                      <a:pt x="4602" y="12"/>
                      <a:pt x="4186" y="16"/>
                      <a:pt x="3769" y="16"/>
                    </a:cubicBezTo>
                    <a:cubicBezTo>
                      <a:pt x="3213" y="16"/>
                      <a:pt x="2656" y="10"/>
                      <a:pt x="2453" y="10"/>
                    </a:cubicBezTo>
                    <a:lnTo>
                      <a:pt x="20" y="10"/>
                    </a:lnTo>
                    <a:cubicBezTo>
                      <a:pt x="3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2434" y="478"/>
                    </a:lnTo>
                    <a:cubicBezTo>
                      <a:pt x="2648" y="478"/>
                      <a:pt x="3231" y="484"/>
                      <a:pt x="3797" y="484"/>
                    </a:cubicBezTo>
                    <a:cubicBezTo>
                      <a:pt x="4221" y="484"/>
                      <a:pt x="4636" y="480"/>
                      <a:pt x="4876" y="468"/>
                    </a:cubicBezTo>
                    <a:lnTo>
                      <a:pt x="4876" y="216"/>
                    </a:lnTo>
                    <a:cubicBezTo>
                      <a:pt x="4886" y="187"/>
                      <a:pt x="4886" y="47"/>
                      <a:pt x="4867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" name="Google Shape;486;p33"/>
            <p:cNvGrpSpPr/>
            <p:nvPr/>
          </p:nvGrpSpPr>
          <p:grpSpPr>
            <a:xfrm>
              <a:off x="1226116" y="2447353"/>
              <a:ext cx="2380289" cy="1389238"/>
              <a:chOff x="1226116" y="2447353"/>
              <a:chExt cx="2380289" cy="1389238"/>
            </a:xfrm>
          </p:grpSpPr>
          <p:sp>
            <p:nvSpPr>
              <p:cNvPr id="487" name="Google Shape;487;p33"/>
              <p:cNvSpPr/>
              <p:nvPr/>
            </p:nvSpPr>
            <p:spPr>
              <a:xfrm>
                <a:off x="1426944" y="2447353"/>
                <a:ext cx="2033732" cy="1262878"/>
              </a:xfrm>
              <a:custGeom>
                <a:avLst/>
                <a:gdLst/>
                <a:ahLst/>
                <a:cxnLst/>
                <a:rect l="l" t="t" r="r" b="b"/>
                <a:pathLst>
                  <a:path w="31079" h="19299" extrusionOk="0">
                    <a:moveTo>
                      <a:pt x="30395" y="1"/>
                    </a:moveTo>
                    <a:cubicBezTo>
                      <a:pt x="26568" y="20"/>
                      <a:pt x="22740" y="48"/>
                      <a:pt x="18904" y="66"/>
                    </a:cubicBezTo>
                    <a:cubicBezTo>
                      <a:pt x="17912" y="66"/>
                      <a:pt x="16920" y="76"/>
                      <a:pt x="15928" y="76"/>
                    </a:cubicBezTo>
                    <a:cubicBezTo>
                      <a:pt x="12997" y="94"/>
                      <a:pt x="10021" y="100"/>
                      <a:pt x="7062" y="100"/>
                    </a:cubicBezTo>
                    <a:cubicBezTo>
                      <a:pt x="5354" y="100"/>
                      <a:pt x="3651" y="98"/>
                      <a:pt x="1966" y="94"/>
                    </a:cubicBezTo>
                    <a:cubicBezTo>
                      <a:pt x="1761" y="94"/>
                      <a:pt x="1611" y="76"/>
                      <a:pt x="1466" y="76"/>
                    </a:cubicBezTo>
                    <a:cubicBezTo>
                      <a:pt x="1379" y="76"/>
                      <a:pt x="1293" y="83"/>
                      <a:pt x="1199" y="104"/>
                    </a:cubicBezTo>
                    <a:cubicBezTo>
                      <a:pt x="974" y="151"/>
                      <a:pt x="740" y="207"/>
                      <a:pt x="553" y="338"/>
                    </a:cubicBezTo>
                    <a:cubicBezTo>
                      <a:pt x="188" y="609"/>
                      <a:pt x="1" y="1236"/>
                      <a:pt x="20" y="1695"/>
                    </a:cubicBezTo>
                    <a:cubicBezTo>
                      <a:pt x="207" y="7497"/>
                      <a:pt x="226" y="13308"/>
                      <a:pt x="85" y="19110"/>
                    </a:cubicBezTo>
                    <a:cubicBezTo>
                      <a:pt x="658" y="19257"/>
                      <a:pt x="1241" y="19298"/>
                      <a:pt x="1830" y="19298"/>
                    </a:cubicBezTo>
                    <a:cubicBezTo>
                      <a:pt x="2551" y="19298"/>
                      <a:pt x="3280" y="19236"/>
                      <a:pt x="4006" y="19231"/>
                    </a:cubicBezTo>
                    <a:cubicBezTo>
                      <a:pt x="5076" y="19222"/>
                      <a:pt x="6144" y="19219"/>
                      <a:pt x="7209" y="19219"/>
                    </a:cubicBezTo>
                    <a:cubicBezTo>
                      <a:pt x="11186" y="19219"/>
                      <a:pt x="15128" y="19268"/>
                      <a:pt x="19060" y="19268"/>
                    </a:cubicBezTo>
                    <a:cubicBezTo>
                      <a:pt x="22984" y="19268"/>
                      <a:pt x="26897" y="19219"/>
                      <a:pt x="30826" y="19025"/>
                    </a:cubicBezTo>
                    <a:cubicBezTo>
                      <a:pt x="31013" y="13298"/>
                      <a:pt x="31078" y="7599"/>
                      <a:pt x="31050" y="1741"/>
                    </a:cubicBezTo>
                    <a:cubicBezTo>
                      <a:pt x="31050" y="1414"/>
                      <a:pt x="31013" y="1086"/>
                      <a:pt x="30957" y="759"/>
                    </a:cubicBezTo>
                    <a:cubicBezTo>
                      <a:pt x="30900" y="431"/>
                      <a:pt x="30723" y="1"/>
                      <a:pt x="303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1226116" y="3692302"/>
                <a:ext cx="2380289" cy="144290"/>
              </a:xfrm>
              <a:custGeom>
                <a:avLst/>
                <a:gdLst/>
                <a:ahLst/>
                <a:cxnLst/>
                <a:rect l="l" t="t" r="r" b="b"/>
                <a:pathLst>
                  <a:path w="36375" h="2205" extrusionOk="0">
                    <a:moveTo>
                      <a:pt x="440" y="0"/>
                    </a:moveTo>
                    <a:cubicBezTo>
                      <a:pt x="235" y="0"/>
                      <a:pt x="10" y="103"/>
                      <a:pt x="10" y="272"/>
                    </a:cubicBezTo>
                    <a:cubicBezTo>
                      <a:pt x="10" y="824"/>
                      <a:pt x="10" y="1329"/>
                      <a:pt x="1" y="1947"/>
                    </a:cubicBezTo>
                    <a:cubicBezTo>
                      <a:pt x="1" y="2059"/>
                      <a:pt x="85" y="2181"/>
                      <a:pt x="197" y="2181"/>
                    </a:cubicBezTo>
                    <a:cubicBezTo>
                      <a:pt x="925" y="2198"/>
                      <a:pt x="1910" y="2204"/>
                      <a:pt x="2982" y="2204"/>
                    </a:cubicBezTo>
                    <a:cubicBezTo>
                      <a:pt x="5791" y="2204"/>
                      <a:pt x="9193" y="2161"/>
                      <a:pt x="10095" y="2161"/>
                    </a:cubicBezTo>
                    <a:cubicBezTo>
                      <a:pt x="10159" y="2161"/>
                      <a:pt x="10210" y="2162"/>
                      <a:pt x="10247" y="2162"/>
                    </a:cubicBezTo>
                    <a:cubicBezTo>
                      <a:pt x="10416" y="2163"/>
                      <a:pt x="10608" y="2164"/>
                      <a:pt x="10817" y="2164"/>
                    </a:cubicBezTo>
                    <a:cubicBezTo>
                      <a:pt x="12253" y="2164"/>
                      <a:pt x="14521" y="2142"/>
                      <a:pt x="15957" y="2142"/>
                    </a:cubicBezTo>
                    <a:cubicBezTo>
                      <a:pt x="16166" y="2142"/>
                      <a:pt x="16358" y="2142"/>
                      <a:pt x="16526" y="2143"/>
                    </a:cubicBezTo>
                    <a:cubicBezTo>
                      <a:pt x="18296" y="2095"/>
                      <a:pt x="24093" y="2067"/>
                      <a:pt x="27358" y="2067"/>
                    </a:cubicBezTo>
                    <a:cubicBezTo>
                      <a:pt x="28513" y="2067"/>
                      <a:pt x="29351" y="2070"/>
                      <a:pt x="29581" y="2078"/>
                    </a:cubicBezTo>
                    <a:cubicBezTo>
                      <a:pt x="31170" y="2112"/>
                      <a:pt x="32243" y="2138"/>
                      <a:pt x="33418" y="2138"/>
                    </a:cubicBezTo>
                    <a:cubicBezTo>
                      <a:pt x="34201" y="2138"/>
                      <a:pt x="35029" y="2126"/>
                      <a:pt x="36084" y="2097"/>
                    </a:cubicBezTo>
                    <a:cubicBezTo>
                      <a:pt x="36108" y="2100"/>
                      <a:pt x="36134" y="2103"/>
                      <a:pt x="36161" y="2103"/>
                    </a:cubicBezTo>
                    <a:cubicBezTo>
                      <a:pt x="36199" y="2103"/>
                      <a:pt x="36239" y="2098"/>
                      <a:pt x="36271" y="2087"/>
                    </a:cubicBezTo>
                    <a:cubicBezTo>
                      <a:pt x="36328" y="2059"/>
                      <a:pt x="36374" y="2003"/>
                      <a:pt x="36365" y="1928"/>
                    </a:cubicBezTo>
                    <a:cubicBezTo>
                      <a:pt x="36328" y="1423"/>
                      <a:pt x="36356" y="871"/>
                      <a:pt x="36346" y="337"/>
                    </a:cubicBezTo>
                    <a:cubicBezTo>
                      <a:pt x="36346" y="262"/>
                      <a:pt x="36356" y="178"/>
                      <a:pt x="36309" y="103"/>
                    </a:cubicBezTo>
                    <a:cubicBezTo>
                      <a:pt x="36262" y="38"/>
                      <a:pt x="36159" y="0"/>
                      <a:pt x="36066" y="0"/>
                    </a:cubicBezTo>
                    <a:cubicBezTo>
                      <a:pt x="28161" y="0"/>
                      <a:pt x="20723" y="59"/>
                      <a:pt x="12802" y="59"/>
                    </a:cubicBezTo>
                    <a:cubicBezTo>
                      <a:pt x="8842" y="59"/>
                      <a:pt x="4761" y="44"/>
                      <a:pt x="44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2185037" y="3694134"/>
                <a:ext cx="609354" cy="40244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615" extrusionOk="0">
                    <a:moveTo>
                      <a:pt x="9284" y="0"/>
                    </a:moveTo>
                    <a:cubicBezTo>
                      <a:pt x="6224" y="10"/>
                      <a:pt x="3145" y="19"/>
                      <a:pt x="10" y="19"/>
                    </a:cubicBezTo>
                    <a:cubicBezTo>
                      <a:pt x="1" y="103"/>
                      <a:pt x="10" y="197"/>
                      <a:pt x="38" y="281"/>
                    </a:cubicBezTo>
                    <a:cubicBezTo>
                      <a:pt x="85" y="468"/>
                      <a:pt x="319" y="524"/>
                      <a:pt x="506" y="534"/>
                    </a:cubicBezTo>
                    <a:cubicBezTo>
                      <a:pt x="714" y="546"/>
                      <a:pt x="3390" y="614"/>
                      <a:pt x="5812" y="614"/>
                    </a:cubicBezTo>
                    <a:cubicBezTo>
                      <a:pt x="6985" y="614"/>
                      <a:pt x="8099" y="598"/>
                      <a:pt x="8844" y="553"/>
                    </a:cubicBezTo>
                    <a:cubicBezTo>
                      <a:pt x="8891" y="553"/>
                      <a:pt x="9246" y="506"/>
                      <a:pt x="9274" y="468"/>
                    </a:cubicBezTo>
                    <a:cubicBezTo>
                      <a:pt x="9312" y="431"/>
                      <a:pt x="9312" y="384"/>
                      <a:pt x="9303" y="337"/>
                    </a:cubicBezTo>
                    <a:cubicBezTo>
                      <a:pt x="9303" y="225"/>
                      <a:pt x="9284" y="113"/>
                      <a:pt x="92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3"/>
              <p:cNvSpPr/>
              <p:nvPr/>
            </p:nvSpPr>
            <p:spPr>
              <a:xfrm>
                <a:off x="1479621" y="2510370"/>
                <a:ext cx="1922881" cy="1126899"/>
              </a:xfrm>
              <a:custGeom>
                <a:avLst/>
                <a:gdLst/>
                <a:ahLst/>
                <a:cxnLst/>
                <a:rect l="l" t="t" r="r" b="b"/>
                <a:pathLst>
                  <a:path w="29385" h="17221" extrusionOk="0">
                    <a:moveTo>
                      <a:pt x="18978" y="1"/>
                    </a:moveTo>
                    <a:cubicBezTo>
                      <a:pt x="12683" y="1"/>
                      <a:pt x="6346" y="66"/>
                      <a:pt x="66" y="189"/>
                    </a:cubicBezTo>
                    <a:cubicBezTo>
                      <a:pt x="160" y="5869"/>
                      <a:pt x="141" y="11549"/>
                      <a:pt x="1" y="17220"/>
                    </a:cubicBezTo>
                    <a:cubicBezTo>
                      <a:pt x="4156" y="17176"/>
                      <a:pt x="8364" y="17159"/>
                      <a:pt x="12580" y="17159"/>
                    </a:cubicBezTo>
                    <a:cubicBezTo>
                      <a:pt x="18153" y="17159"/>
                      <a:pt x="23741" y="17188"/>
                      <a:pt x="29244" y="17220"/>
                    </a:cubicBezTo>
                    <a:cubicBezTo>
                      <a:pt x="29384" y="11549"/>
                      <a:pt x="29319" y="77"/>
                      <a:pt x="29319" y="20"/>
                    </a:cubicBezTo>
                    <a:cubicBezTo>
                      <a:pt x="27316" y="20"/>
                      <a:pt x="25314" y="2"/>
                      <a:pt x="23311" y="2"/>
                    </a:cubicBezTo>
                    <a:lnTo>
                      <a:pt x="20242" y="2"/>
                    </a:lnTo>
                    <a:cubicBezTo>
                      <a:pt x="19821" y="1"/>
                      <a:pt x="19399" y="1"/>
                      <a:pt x="189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1" name="Google Shape;491;p33"/>
              <p:cNvGrpSpPr/>
              <p:nvPr/>
            </p:nvGrpSpPr>
            <p:grpSpPr>
              <a:xfrm>
                <a:off x="1954202" y="2643797"/>
                <a:ext cx="1027565" cy="879611"/>
                <a:chOff x="1954202" y="2643797"/>
                <a:chExt cx="1027565" cy="879611"/>
              </a:xfrm>
            </p:grpSpPr>
            <p:sp>
              <p:nvSpPr>
                <p:cNvPr id="492" name="Google Shape;492;p33"/>
                <p:cNvSpPr/>
                <p:nvPr/>
              </p:nvSpPr>
              <p:spPr>
                <a:xfrm>
                  <a:off x="1954202" y="2643797"/>
                  <a:ext cx="1027565" cy="8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3" h="13442" extrusionOk="0">
                      <a:moveTo>
                        <a:pt x="13493" y="0"/>
                      </a:moveTo>
                      <a:cubicBezTo>
                        <a:pt x="11765" y="0"/>
                        <a:pt x="9415" y="24"/>
                        <a:pt x="8250" y="24"/>
                      </a:cubicBezTo>
                      <a:cubicBezTo>
                        <a:pt x="8041" y="24"/>
                        <a:pt x="7871" y="23"/>
                        <a:pt x="7749" y="21"/>
                      </a:cubicBezTo>
                      <a:cubicBezTo>
                        <a:pt x="7608" y="20"/>
                        <a:pt x="7406" y="20"/>
                        <a:pt x="7157" y="20"/>
                      </a:cubicBezTo>
                      <a:cubicBezTo>
                        <a:pt x="5165" y="20"/>
                        <a:pt x="194" y="50"/>
                        <a:pt x="169" y="50"/>
                      </a:cubicBezTo>
                      <a:cubicBezTo>
                        <a:pt x="0" y="50"/>
                        <a:pt x="28" y="349"/>
                        <a:pt x="28" y="349"/>
                      </a:cubicBezTo>
                      <a:cubicBezTo>
                        <a:pt x="28" y="396"/>
                        <a:pt x="10" y="9052"/>
                        <a:pt x="28" y="13394"/>
                      </a:cubicBezTo>
                      <a:cubicBezTo>
                        <a:pt x="49" y="13436"/>
                        <a:pt x="1565" y="13441"/>
                        <a:pt x="2843" y="13441"/>
                      </a:cubicBezTo>
                      <a:cubicBezTo>
                        <a:pt x="3269" y="13441"/>
                        <a:pt x="3669" y="13441"/>
                        <a:pt x="3977" y="13441"/>
                      </a:cubicBezTo>
                      <a:cubicBezTo>
                        <a:pt x="5269" y="13441"/>
                        <a:pt x="6551" y="13431"/>
                        <a:pt x="7851" y="13431"/>
                      </a:cubicBezTo>
                      <a:cubicBezTo>
                        <a:pt x="8357" y="13431"/>
                        <a:pt x="9579" y="13437"/>
                        <a:pt x="10904" y="13437"/>
                      </a:cubicBezTo>
                      <a:cubicBezTo>
                        <a:pt x="12892" y="13437"/>
                        <a:pt x="15111" y="13424"/>
                        <a:pt x="15487" y="13356"/>
                      </a:cubicBezTo>
                      <a:cubicBezTo>
                        <a:pt x="15515" y="13356"/>
                        <a:pt x="15525" y="13347"/>
                        <a:pt x="15534" y="13347"/>
                      </a:cubicBezTo>
                      <a:cubicBezTo>
                        <a:pt x="15590" y="13338"/>
                        <a:pt x="15637" y="13310"/>
                        <a:pt x="15675" y="13291"/>
                      </a:cubicBezTo>
                      <a:cubicBezTo>
                        <a:pt x="15703" y="11251"/>
                        <a:pt x="15703" y="9211"/>
                        <a:pt x="15684" y="7190"/>
                      </a:cubicBezTo>
                      <a:cubicBezTo>
                        <a:pt x="15656" y="5636"/>
                        <a:pt x="15665" y="4092"/>
                        <a:pt x="15684" y="2548"/>
                      </a:cubicBezTo>
                      <a:cubicBezTo>
                        <a:pt x="15675" y="1893"/>
                        <a:pt x="15665" y="1257"/>
                        <a:pt x="15656" y="602"/>
                      </a:cubicBezTo>
                      <a:cubicBezTo>
                        <a:pt x="15656" y="527"/>
                        <a:pt x="15628" y="96"/>
                        <a:pt x="15590" y="50"/>
                      </a:cubicBezTo>
                      <a:cubicBezTo>
                        <a:pt x="15580" y="12"/>
                        <a:pt x="14684" y="0"/>
                        <a:pt x="13493" y="0"/>
                      </a:cubicBezTo>
                      <a:close/>
                    </a:path>
                  </a:pathLst>
                </a:custGeom>
                <a:solidFill>
                  <a:srgbClr val="4C59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3"/>
                <p:cNvSpPr/>
                <p:nvPr/>
              </p:nvSpPr>
              <p:spPr>
                <a:xfrm>
                  <a:off x="1954202" y="2643797"/>
                  <a:ext cx="1025144" cy="82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6" h="1267" extrusionOk="0">
                      <a:moveTo>
                        <a:pt x="13493" y="0"/>
                      </a:moveTo>
                      <a:cubicBezTo>
                        <a:pt x="11765" y="0"/>
                        <a:pt x="9415" y="24"/>
                        <a:pt x="8250" y="24"/>
                      </a:cubicBezTo>
                      <a:cubicBezTo>
                        <a:pt x="8041" y="24"/>
                        <a:pt x="7871" y="23"/>
                        <a:pt x="7749" y="21"/>
                      </a:cubicBezTo>
                      <a:cubicBezTo>
                        <a:pt x="7608" y="20"/>
                        <a:pt x="7406" y="20"/>
                        <a:pt x="7157" y="20"/>
                      </a:cubicBezTo>
                      <a:cubicBezTo>
                        <a:pt x="5165" y="20"/>
                        <a:pt x="194" y="50"/>
                        <a:pt x="169" y="50"/>
                      </a:cubicBezTo>
                      <a:cubicBezTo>
                        <a:pt x="0" y="50"/>
                        <a:pt x="28" y="349"/>
                        <a:pt x="28" y="349"/>
                      </a:cubicBezTo>
                      <a:lnTo>
                        <a:pt x="28" y="1257"/>
                      </a:lnTo>
                      <a:cubicBezTo>
                        <a:pt x="1011" y="1266"/>
                        <a:pt x="2649" y="1266"/>
                        <a:pt x="3556" y="1266"/>
                      </a:cubicBezTo>
                      <a:cubicBezTo>
                        <a:pt x="4988" y="1266"/>
                        <a:pt x="6410" y="1257"/>
                        <a:pt x="7842" y="1257"/>
                      </a:cubicBezTo>
                      <a:cubicBezTo>
                        <a:pt x="8370" y="1257"/>
                        <a:pt x="9618" y="1260"/>
                        <a:pt x="10999" y="1260"/>
                      </a:cubicBezTo>
                      <a:cubicBezTo>
                        <a:pt x="12726" y="1260"/>
                        <a:pt x="14662" y="1255"/>
                        <a:pt x="15665" y="1229"/>
                      </a:cubicBezTo>
                      <a:cubicBezTo>
                        <a:pt x="15665" y="1023"/>
                        <a:pt x="15656" y="808"/>
                        <a:pt x="15656" y="602"/>
                      </a:cubicBezTo>
                      <a:cubicBezTo>
                        <a:pt x="15656" y="527"/>
                        <a:pt x="15628" y="96"/>
                        <a:pt x="15590" y="50"/>
                      </a:cubicBezTo>
                      <a:cubicBezTo>
                        <a:pt x="15580" y="12"/>
                        <a:pt x="14684" y="0"/>
                        <a:pt x="13493" y="0"/>
                      </a:cubicBezTo>
                      <a:close/>
                    </a:path>
                  </a:pathLst>
                </a:custGeom>
                <a:solidFill>
                  <a:srgbClr val="B345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3"/>
                <p:cNvSpPr/>
                <p:nvPr/>
              </p:nvSpPr>
              <p:spPr>
                <a:xfrm>
                  <a:off x="2908869" y="2665391"/>
                  <a:ext cx="45937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671" extrusionOk="0">
                      <a:moveTo>
                        <a:pt x="318" y="0"/>
                      </a:moveTo>
                      <a:cubicBezTo>
                        <a:pt x="290" y="0"/>
                        <a:pt x="271" y="0"/>
                        <a:pt x="243" y="10"/>
                      </a:cubicBezTo>
                      <a:cubicBezTo>
                        <a:pt x="197" y="19"/>
                        <a:pt x="178" y="38"/>
                        <a:pt x="140" y="56"/>
                      </a:cubicBezTo>
                      <a:lnTo>
                        <a:pt x="94" y="103"/>
                      </a:lnTo>
                      <a:cubicBezTo>
                        <a:pt x="66" y="113"/>
                        <a:pt x="47" y="159"/>
                        <a:pt x="37" y="187"/>
                      </a:cubicBezTo>
                      <a:cubicBezTo>
                        <a:pt x="0" y="281"/>
                        <a:pt x="9" y="384"/>
                        <a:pt x="56" y="478"/>
                      </a:cubicBezTo>
                      <a:cubicBezTo>
                        <a:pt x="84" y="524"/>
                        <a:pt x="112" y="571"/>
                        <a:pt x="159" y="618"/>
                      </a:cubicBezTo>
                      <a:cubicBezTo>
                        <a:pt x="217" y="653"/>
                        <a:pt x="282" y="671"/>
                        <a:pt x="345" y="671"/>
                      </a:cubicBezTo>
                      <a:cubicBezTo>
                        <a:pt x="467" y="671"/>
                        <a:pt x="584" y="607"/>
                        <a:pt x="646" y="478"/>
                      </a:cubicBezTo>
                      <a:cubicBezTo>
                        <a:pt x="702" y="337"/>
                        <a:pt x="674" y="197"/>
                        <a:pt x="580" y="103"/>
                      </a:cubicBezTo>
                      <a:cubicBezTo>
                        <a:pt x="533" y="47"/>
                        <a:pt x="468" y="10"/>
                        <a:pt x="393" y="0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3"/>
                <p:cNvSpPr/>
                <p:nvPr/>
              </p:nvSpPr>
              <p:spPr>
                <a:xfrm>
                  <a:off x="2844544" y="2665391"/>
                  <a:ext cx="46003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671" extrusionOk="0">
                      <a:moveTo>
                        <a:pt x="309" y="0"/>
                      </a:moveTo>
                      <a:cubicBezTo>
                        <a:pt x="291" y="0"/>
                        <a:pt x="263" y="0"/>
                        <a:pt x="244" y="10"/>
                      </a:cubicBezTo>
                      <a:cubicBezTo>
                        <a:pt x="197" y="19"/>
                        <a:pt x="178" y="38"/>
                        <a:pt x="141" y="56"/>
                      </a:cubicBezTo>
                      <a:lnTo>
                        <a:pt x="94" y="103"/>
                      </a:lnTo>
                      <a:cubicBezTo>
                        <a:pt x="66" y="113"/>
                        <a:pt x="47" y="159"/>
                        <a:pt x="38" y="187"/>
                      </a:cubicBezTo>
                      <a:cubicBezTo>
                        <a:pt x="0" y="281"/>
                        <a:pt x="10" y="384"/>
                        <a:pt x="57" y="478"/>
                      </a:cubicBezTo>
                      <a:cubicBezTo>
                        <a:pt x="75" y="524"/>
                        <a:pt x="113" y="571"/>
                        <a:pt x="160" y="618"/>
                      </a:cubicBezTo>
                      <a:cubicBezTo>
                        <a:pt x="217" y="653"/>
                        <a:pt x="281" y="671"/>
                        <a:pt x="343" y="671"/>
                      </a:cubicBezTo>
                      <a:cubicBezTo>
                        <a:pt x="463" y="671"/>
                        <a:pt x="579" y="607"/>
                        <a:pt x="646" y="478"/>
                      </a:cubicBezTo>
                      <a:cubicBezTo>
                        <a:pt x="702" y="337"/>
                        <a:pt x="674" y="197"/>
                        <a:pt x="581" y="103"/>
                      </a:cubicBezTo>
                      <a:cubicBezTo>
                        <a:pt x="534" y="47"/>
                        <a:pt x="468" y="10"/>
                        <a:pt x="3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3"/>
                <p:cNvSpPr/>
                <p:nvPr/>
              </p:nvSpPr>
              <p:spPr>
                <a:xfrm>
                  <a:off x="2780219" y="2665391"/>
                  <a:ext cx="46003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671" extrusionOk="0">
                      <a:moveTo>
                        <a:pt x="319" y="0"/>
                      </a:moveTo>
                      <a:cubicBezTo>
                        <a:pt x="291" y="0"/>
                        <a:pt x="263" y="0"/>
                        <a:pt x="244" y="10"/>
                      </a:cubicBezTo>
                      <a:cubicBezTo>
                        <a:pt x="197" y="19"/>
                        <a:pt x="179" y="38"/>
                        <a:pt x="141" y="56"/>
                      </a:cubicBezTo>
                      <a:lnTo>
                        <a:pt x="95" y="103"/>
                      </a:lnTo>
                      <a:cubicBezTo>
                        <a:pt x="66" y="113"/>
                        <a:pt x="48" y="159"/>
                        <a:pt x="38" y="187"/>
                      </a:cubicBezTo>
                      <a:cubicBezTo>
                        <a:pt x="1" y="281"/>
                        <a:pt x="10" y="384"/>
                        <a:pt x="57" y="478"/>
                      </a:cubicBezTo>
                      <a:cubicBezTo>
                        <a:pt x="85" y="524"/>
                        <a:pt x="113" y="571"/>
                        <a:pt x="160" y="618"/>
                      </a:cubicBezTo>
                      <a:cubicBezTo>
                        <a:pt x="218" y="653"/>
                        <a:pt x="282" y="671"/>
                        <a:pt x="346" y="671"/>
                      </a:cubicBezTo>
                      <a:cubicBezTo>
                        <a:pt x="467" y="671"/>
                        <a:pt x="585" y="607"/>
                        <a:pt x="647" y="478"/>
                      </a:cubicBezTo>
                      <a:cubicBezTo>
                        <a:pt x="703" y="337"/>
                        <a:pt x="675" y="197"/>
                        <a:pt x="581" y="103"/>
                      </a:cubicBezTo>
                      <a:cubicBezTo>
                        <a:pt x="534" y="47"/>
                        <a:pt x="469" y="10"/>
                        <a:pt x="3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3"/>
                <p:cNvSpPr/>
                <p:nvPr/>
              </p:nvSpPr>
              <p:spPr>
                <a:xfrm>
                  <a:off x="2014797" y="2773756"/>
                  <a:ext cx="557920" cy="36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6" h="557" extrusionOk="0">
                      <a:moveTo>
                        <a:pt x="8488" y="1"/>
                      </a:moveTo>
                      <a:cubicBezTo>
                        <a:pt x="7837" y="17"/>
                        <a:pt x="6677" y="21"/>
                        <a:pt x="5714" y="21"/>
                      </a:cubicBezTo>
                      <a:cubicBezTo>
                        <a:pt x="5071" y="21"/>
                        <a:pt x="4517" y="19"/>
                        <a:pt x="4258" y="19"/>
                      </a:cubicBezTo>
                      <a:cubicBezTo>
                        <a:pt x="3728" y="19"/>
                        <a:pt x="3198" y="24"/>
                        <a:pt x="2668" y="24"/>
                      </a:cubicBezTo>
                      <a:cubicBezTo>
                        <a:pt x="2403" y="24"/>
                        <a:pt x="2137" y="22"/>
                        <a:pt x="1872" y="19"/>
                      </a:cubicBezTo>
                      <a:lnTo>
                        <a:pt x="19" y="19"/>
                      </a:lnTo>
                      <a:cubicBezTo>
                        <a:pt x="1" y="66"/>
                        <a:pt x="1" y="132"/>
                        <a:pt x="1" y="132"/>
                      </a:cubicBezTo>
                      <a:lnTo>
                        <a:pt x="1" y="553"/>
                      </a:lnTo>
                      <a:cubicBezTo>
                        <a:pt x="178" y="556"/>
                        <a:pt x="396" y="557"/>
                        <a:pt x="625" y="557"/>
                      </a:cubicBezTo>
                      <a:cubicBezTo>
                        <a:pt x="1084" y="557"/>
                        <a:pt x="1591" y="553"/>
                        <a:pt x="1928" y="553"/>
                      </a:cubicBezTo>
                      <a:lnTo>
                        <a:pt x="4258" y="553"/>
                      </a:lnTo>
                      <a:cubicBezTo>
                        <a:pt x="4586" y="553"/>
                        <a:pt x="5407" y="555"/>
                        <a:pt x="6269" y="555"/>
                      </a:cubicBezTo>
                      <a:cubicBezTo>
                        <a:pt x="7131" y="555"/>
                        <a:pt x="8034" y="553"/>
                        <a:pt x="8526" y="543"/>
                      </a:cubicBezTo>
                      <a:cubicBezTo>
                        <a:pt x="8526" y="450"/>
                        <a:pt x="8526" y="347"/>
                        <a:pt x="8516" y="253"/>
                      </a:cubicBezTo>
                      <a:cubicBezTo>
                        <a:pt x="8516" y="216"/>
                        <a:pt x="8507" y="66"/>
                        <a:pt x="8488" y="1"/>
                      </a:cubicBezTo>
                      <a:close/>
                    </a:path>
                  </a:pathLst>
                </a:custGeom>
                <a:solidFill>
                  <a:srgbClr val="D66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3"/>
                <p:cNvSpPr/>
                <p:nvPr/>
              </p:nvSpPr>
              <p:spPr>
                <a:xfrm>
                  <a:off x="2120151" y="2854571"/>
                  <a:ext cx="18990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387" extrusionOk="0">
                      <a:moveTo>
                        <a:pt x="2892" y="1"/>
                      </a:moveTo>
                      <a:cubicBezTo>
                        <a:pt x="2517" y="10"/>
                        <a:pt x="1666" y="10"/>
                        <a:pt x="1451" y="10"/>
                      </a:cubicBezTo>
                      <a:lnTo>
                        <a:pt x="19" y="10"/>
                      </a:lnTo>
                      <a:cubicBezTo>
                        <a:pt x="0" y="48"/>
                        <a:pt x="0" y="94"/>
                        <a:pt x="0" y="94"/>
                      </a:cubicBezTo>
                      <a:lnTo>
                        <a:pt x="0" y="385"/>
                      </a:lnTo>
                      <a:lnTo>
                        <a:pt x="1451" y="385"/>
                      </a:lnTo>
                      <a:cubicBezTo>
                        <a:pt x="1563" y="385"/>
                        <a:pt x="1844" y="387"/>
                        <a:pt x="2137" y="387"/>
                      </a:cubicBezTo>
                      <a:cubicBezTo>
                        <a:pt x="2431" y="387"/>
                        <a:pt x="2737" y="385"/>
                        <a:pt x="2901" y="375"/>
                      </a:cubicBezTo>
                      <a:lnTo>
                        <a:pt x="2901" y="160"/>
                      </a:lnTo>
                      <a:cubicBezTo>
                        <a:pt x="2901" y="141"/>
                        <a:pt x="2901" y="29"/>
                        <a:pt x="2892" y="1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3"/>
                <p:cNvSpPr/>
                <p:nvPr/>
              </p:nvSpPr>
              <p:spPr>
                <a:xfrm>
                  <a:off x="2241996" y="2911567"/>
                  <a:ext cx="459960" cy="25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95" extrusionOk="0">
                      <a:moveTo>
                        <a:pt x="7000" y="0"/>
                      </a:moveTo>
                      <a:cubicBezTo>
                        <a:pt x="6111" y="19"/>
                        <a:pt x="4034" y="19"/>
                        <a:pt x="3510" y="19"/>
                      </a:cubicBezTo>
                      <a:lnTo>
                        <a:pt x="28" y="19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93"/>
                      </a:lnTo>
                      <a:lnTo>
                        <a:pt x="3519" y="393"/>
                      </a:lnTo>
                      <a:cubicBezTo>
                        <a:pt x="3736" y="393"/>
                        <a:pt x="4214" y="395"/>
                        <a:pt x="4760" y="395"/>
                      </a:cubicBezTo>
                      <a:cubicBezTo>
                        <a:pt x="5578" y="395"/>
                        <a:pt x="6551" y="391"/>
                        <a:pt x="7028" y="374"/>
                      </a:cubicBezTo>
                      <a:lnTo>
                        <a:pt x="7028" y="169"/>
                      </a:lnTo>
                      <a:cubicBezTo>
                        <a:pt x="7019" y="159"/>
                        <a:pt x="7009" y="47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3"/>
                <p:cNvSpPr/>
                <p:nvPr/>
              </p:nvSpPr>
              <p:spPr>
                <a:xfrm>
                  <a:off x="2241996" y="2957439"/>
                  <a:ext cx="270126" cy="2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396" extrusionOk="0">
                      <a:moveTo>
                        <a:pt x="4118" y="1"/>
                      </a:moveTo>
                      <a:cubicBezTo>
                        <a:pt x="3594" y="20"/>
                        <a:pt x="2377" y="20"/>
                        <a:pt x="2068" y="20"/>
                      </a:cubicBezTo>
                      <a:lnTo>
                        <a:pt x="10" y="20"/>
                      </a:lnTo>
                      <a:cubicBezTo>
                        <a:pt x="0" y="48"/>
                        <a:pt x="0" y="95"/>
                        <a:pt x="0" y="95"/>
                      </a:cubicBezTo>
                      <a:lnTo>
                        <a:pt x="0" y="394"/>
                      </a:lnTo>
                      <a:lnTo>
                        <a:pt x="2059" y="394"/>
                      </a:lnTo>
                      <a:cubicBezTo>
                        <a:pt x="2186" y="394"/>
                        <a:pt x="2466" y="396"/>
                        <a:pt x="2786" y="396"/>
                      </a:cubicBezTo>
                      <a:cubicBezTo>
                        <a:pt x="3267" y="396"/>
                        <a:pt x="3837" y="392"/>
                        <a:pt x="4118" y="375"/>
                      </a:cubicBezTo>
                      <a:lnTo>
                        <a:pt x="4118" y="169"/>
                      </a:lnTo>
                      <a:cubicBezTo>
                        <a:pt x="4127" y="160"/>
                        <a:pt x="4127" y="48"/>
                        <a:pt x="4118" y="1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3"/>
                <p:cNvSpPr/>
                <p:nvPr/>
              </p:nvSpPr>
              <p:spPr>
                <a:xfrm>
                  <a:off x="2241407" y="3003376"/>
                  <a:ext cx="383398" cy="2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9" h="396" extrusionOk="0">
                      <a:moveTo>
                        <a:pt x="5849" y="1"/>
                      </a:moveTo>
                      <a:cubicBezTo>
                        <a:pt x="5100" y="20"/>
                        <a:pt x="3378" y="20"/>
                        <a:pt x="2938" y="20"/>
                      </a:cubicBezTo>
                      <a:lnTo>
                        <a:pt x="19" y="20"/>
                      </a:lnTo>
                      <a:cubicBezTo>
                        <a:pt x="0" y="48"/>
                        <a:pt x="9" y="94"/>
                        <a:pt x="9" y="94"/>
                      </a:cubicBezTo>
                      <a:lnTo>
                        <a:pt x="9" y="394"/>
                      </a:lnTo>
                      <a:lnTo>
                        <a:pt x="2938" y="394"/>
                      </a:lnTo>
                      <a:cubicBezTo>
                        <a:pt x="3114" y="394"/>
                        <a:pt x="3510" y="395"/>
                        <a:pt x="3965" y="395"/>
                      </a:cubicBezTo>
                      <a:cubicBezTo>
                        <a:pt x="4646" y="395"/>
                        <a:pt x="5459" y="392"/>
                        <a:pt x="5858" y="375"/>
                      </a:cubicBezTo>
                      <a:lnTo>
                        <a:pt x="5858" y="169"/>
                      </a:lnTo>
                      <a:cubicBezTo>
                        <a:pt x="5858" y="160"/>
                        <a:pt x="5858" y="48"/>
                        <a:pt x="58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3"/>
                <p:cNvSpPr/>
                <p:nvPr/>
              </p:nvSpPr>
              <p:spPr>
                <a:xfrm>
                  <a:off x="2241996" y="3050556"/>
                  <a:ext cx="45996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87" extrusionOk="0">
                      <a:moveTo>
                        <a:pt x="7000" y="0"/>
                      </a:moveTo>
                      <a:cubicBezTo>
                        <a:pt x="6111" y="10"/>
                        <a:pt x="4034" y="10"/>
                        <a:pt x="3510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519" y="384"/>
                      </a:lnTo>
                      <a:cubicBezTo>
                        <a:pt x="3790" y="384"/>
                        <a:pt x="4469" y="386"/>
                        <a:pt x="5179" y="386"/>
                      </a:cubicBezTo>
                      <a:cubicBezTo>
                        <a:pt x="5889" y="386"/>
                        <a:pt x="6630" y="384"/>
                        <a:pt x="7028" y="375"/>
                      </a:cubicBezTo>
                      <a:lnTo>
                        <a:pt x="7028" y="159"/>
                      </a:lnTo>
                      <a:cubicBezTo>
                        <a:pt x="7019" y="141"/>
                        <a:pt x="7009" y="28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3"/>
                <p:cNvSpPr/>
                <p:nvPr/>
              </p:nvSpPr>
              <p:spPr>
                <a:xfrm>
                  <a:off x="2241407" y="3096493"/>
                  <a:ext cx="380912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387" extrusionOk="0">
                      <a:moveTo>
                        <a:pt x="5802" y="0"/>
                      </a:moveTo>
                      <a:cubicBezTo>
                        <a:pt x="5063" y="10"/>
                        <a:pt x="3360" y="10"/>
                        <a:pt x="2910" y="10"/>
                      </a:cubicBezTo>
                      <a:lnTo>
                        <a:pt x="19" y="10"/>
                      </a:lnTo>
                      <a:cubicBezTo>
                        <a:pt x="0" y="47"/>
                        <a:pt x="9" y="94"/>
                        <a:pt x="9" y="94"/>
                      </a:cubicBezTo>
                      <a:lnTo>
                        <a:pt x="9" y="384"/>
                      </a:lnTo>
                      <a:lnTo>
                        <a:pt x="2910" y="384"/>
                      </a:lnTo>
                      <a:cubicBezTo>
                        <a:pt x="3135" y="384"/>
                        <a:pt x="3696" y="386"/>
                        <a:pt x="4284" y="386"/>
                      </a:cubicBezTo>
                      <a:cubicBezTo>
                        <a:pt x="4871" y="386"/>
                        <a:pt x="5484" y="384"/>
                        <a:pt x="5811" y="375"/>
                      </a:cubicBezTo>
                      <a:lnTo>
                        <a:pt x="5811" y="159"/>
                      </a:lnTo>
                      <a:cubicBezTo>
                        <a:pt x="5821" y="141"/>
                        <a:pt x="5811" y="28"/>
                        <a:pt x="5802" y="0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3"/>
                <p:cNvSpPr/>
                <p:nvPr/>
              </p:nvSpPr>
              <p:spPr>
                <a:xfrm>
                  <a:off x="2120151" y="3188302"/>
                  <a:ext cx="18990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387" extrusionOk="0">
                      <a:moveTo>
                        <a:pt x="2892" y="1"/>
                      </a:moveTo>
                      <a:cubicBezTo>
                        <a:pt x="2517" y="10"/>
                        <a:pt x="1666" y="10"/>
                        <a:pt x="1451" y="10"/>
                      </a:cubicBezTo>
                      <a:lnTo>
                        <a:pt x="19" y="10"/>
                      </a:lnTo>
                      <a:cubicBezTo>
                        <a:pt x="0" y="48"/>
                        <a:pt x="0" y="94"/>
                        <a:pt x="0" y="94"/>
                      </a:cubicBezTo>
                      <a:lnTo>
                        <a:pt x="0" y="385"/>
                      </a:lnTo>
                      <a:lnTo>
                        <a:pt x="1451" y="385"/>
                      </a:lnTo>
                      <a:cubicBezTo>
                        <a:pt x="1563" y="385"/>
                        <a:pt x="1844" y="387"/>
                        <a:pt x="2137" y="387"/>
                      </a:cubicBezTo>
                      <a:cubicBezTo>
                        <a:pt x="2431" y="387"/>
                        <a:pt x="2737" y="385"/>
                        <a:pt x="2901" y="375"/>
                      </a:cubicBezTo>
                      <a:lnTo>
                        <a:pt x="2901" y="160"/>
                      </a:lnTo>
                      <a:cubicBezTo>
                        <a:pt x="2901" y="151"/>
                        <a:pt x="2901" y="48"/>
                        <a:pt x="2892" y="1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3"/>
                <p:cNvSpPr/>
                <p:nvPr/>
              </p:nvSpPr>
              <p:spPr>
                <a:xfrm>
                  <a:off x="2333216" y="3188302"/>
                  <a:ext cx="108495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387" extrusionOk="0">
                      <a:moveTo>
                        <a:pt x="1648" y="1"/>
                      </a:moveTo>
                      <a:cubicBezTo>
                        <a:pt x="1442" y="10"/>
                        <a:pt x="946" y="10"/>
                        <a:pt x="834" y="10"/>
                      </a:cubicBezTo>
                      <a:lnTo>
                        <a:pt x="1" y="10"/>
                      </a:lnTo>
                      <a:lnTo>
                        <a:pt x="1" y="94"/>
                      </a:lnTo>
                      <a:lnTo>
                        <a:pt x="1" y="385"/>
                      </a:lnTo>
                      <a:lnTo>
                        <a:pt x="834" y="385"/>
                      </a:lnTo>
                      <a:cubicBezTo>
                        <a:pt x="894" y="385"/>
                        <a:pt x="1053" y="387"/>
                        <a:pt x="1221" y="387"/>
                      </a:cubicBezTo>
                      <a:cubicBezTo>
                        <a:pt x="1388" y="387"/>
                        <a:pt x="1563" y="385"/>
                        <a:pt x="1657" y="375"/>
                      </a:cubicBezTo>
                      <a:lnTo>
                        <a:pt x="1657" y="160"/>
                      </a:lnTo>
                      <a:cubicBezTo>
                        <a:pt x="1657" y="151"/>
                        <a:pt x="1648" y="48"/>
                        <a:pt x="1648" y="1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3"/>
                <p:cNvSpPr/>
                <p:nvPr/>
              </p:nvSpPr>
              <p:spPr>
                <a:xfrm>
                  <a:off x="2241996" y="3245298"/>
                  <a:ext cx="459960" cy="25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95" extrusionOk="0">
                      <a:moveTo>
                        <a:pt x="7000" y="0"/>
                      </a:moveTo>
                      <a:cubicBezTo>
                        <a:pt x="6111" y="19"/>
                        <a:pt x="4034" y="19"/>
                        <a:pt x="3510" y="19"/>
                      </a:cubicBezTo>
                      <a:lnTo>
                        <a:pt x="28" y="19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93"/>
                      </a:lnTo>
                      <a:lnTo>
                        <a:pt x="3519" y="393"/>
                      </a:lnTo>
                      <a:cubicBezTo>
                        <a:pt x="3736" y="393"/>
                        <a:pt x="4214" y="395"/>
                        <a:pt x="4760" y="395"/>
                      </a:cubicBezTo>
                      <a:cubicBezTo>
                        <a:pt x="5578" y="395"/>
                        <a:pt x="6551" y="391"/>
                        <a:pt x="7028" y="374"/>
                      </a:cubicBezTo>
                      <a:lnTo>
                        <a:pt x="7028" y="169"/>
                      </a:lnTo>
                      <a:cubicBezTo>
                        <a:pt x="7019" y="159"/>
                        <a:pt x="7009" y="47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3"/>
                <p:cNvSpPr/>
                <p:nvPr/>
              </p:nvSpPr>
              <p:spPr>
                <a:xfrm>
                  <a:off x="2241996" y="3292413"/>
                  <a:ext cx="430513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9" h="387" extrusionOk="0">
                      <a:moveTo>
                        <a:pt x="6551" y="1"/>
                      </a:moveTo>
                      <a:cubicBezTo>
                        <a:pt x="5718" y="10"/>
                        <a:pt x="3781" y="10"/>
                        <a:pt x="3285" y="10"/>
                      </a:cubicBezTo>
                      <a:lnTo>
                        <a:pt x="28" y="10"/>
                      </a:lnTo>
                      <a:cubicBezTo>
                        <a:pt x="0" y="48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285" y="384"/>
                      </a:lnTo>
                      <a:cubicBezTo>
                        <a:pt x="3538" y="384"/>
                        <a:pt x="4174" y="387"/>
                        <a:pt x="4841" y="387"/>
                      </a:cubicBezTo>
                      <a:cubicBezTo>
                        <a:pt x="5507" y="387"/>
                        <a:pt x="6205" y="384"/>
                        <a:pt x="6579" y="375"/>
                      </a:cubicBezTo>
                      <a:lnTo>
                        <a:pt x="6579" y="160"/>
                      </a:lnTo>
                      <a:cubicBezTo>
                        <a:pt x="6560" y="141"/>
                        <a:pt x="6560" y="29"/>
                        <a:pt x="65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3"/>
                <p:cNvSpPr/>
                <p:nvPr/>
              </p:nvSpPr>
              <p:spPr>
                <a:xfrm>
                  <a:off x="2241996" y="3338350"/>
                  <a:ext cx="431168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9" h="387" extrusionOk="0">
                      <a:moveTo>
                        <a:pt x="6560" y="1"/>
                      </a:moveTo>
                      <a:cubicBezTo>
                        <a:pt x="5718" y="10"/>
                        <a:pt x="3790" y="10"/>
                        <a:pt x="3285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304" y="384"/>
                      </a:lnTo>
                      <a:cubicBezTo>
                        <a:pt x="3552" y="384"/>
                        <a:pt x="4186" y="387"/>
                        <a:pt x="4851" y="387"/>
                      </a:cubicBezTo>
                      <a:cubicBezTo>
                        <a:pt x="5517" y="387"/>
                        <a:pt x="6214" y="384"/>
                        <a:pt x="6588" y="375"/>
                      </a:cubicBezTo>
                      <a:lnTo>
                        <a:pt x="6588" y="160"/>
                      </a:lnTo>
                      <a:cubicBezTo>
                        <a:pt x="6579" y="141"/>
                        <a:pt x="6579" y="29"/>
                        <a:pt x="656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3"/>
                <p:cNvSpPr/>
                <p:nvPr/>
              </p:nvSpPr>
              <p:spPr>
                <a:xfrm>
                  <a:off x="2241996" y="3384287"/>
                  <a:ext cx="45996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87" extrusionOk="0">
                      <a:moveTo>
                        <a:pt x="7000" y="0"/>
                      </a:moveTo>
                      <a:cubicBezTo>
                        <a:pt x="6111" y="10"/>
                        <a:pt x="4034" y="10"/>
                        <a:pt x="3510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519" y="384"/>
                      </a:lnTo>
                      <a:cubicBezTo>
                        <a:pt x="3790" y="384"/>
                        <a:pt x="4469" y="386"/>
                        <a:pt x="5179" y="386"/>
                      </a:cubicBezTo>
                      <a:cubicBezTo>
                        <a:pt x="5889" y="386"/>
                        <a:pt x="6630" y="384"/>
                        <a:pt x="7028" y="375"/>
                      </a:cubicBezTo>
                      <a:lnTo>
                        <a:pt x="7028" y="159"/>
                      </a:lnTo>
                      <a:cubicBezTo>
                        <a:pt x="7019" y="141"/>
                        <a:pt x="7009" y="28"/>
                        <a:pt x="7000" y="0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3"/>
                <p:cNvSpPr/>
                <p:nvPr/>
              </p:nvSpPr>
              <p:spPr>
                <a:xfrm>
                  <a:off x="2241407" y="3430225"/>
                  <a:ext cx="380912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387" extrusionOk="0">
                      <a:moveTo>
                        <a:pt x="5802" y="0"/>
                      </a:moveTo>
                      <a:cubicBezTo>
                        <a:pt x="5063" y="10"/>
                        <a:pt x="3360" y="10"/>
                        <a:pt x="2910" y="10"/>
                      </a:cubicBezTo>
                      <a:lnTo>
                        <a:pt x="19" y="10"/>
                      </a:lnTo>
                      <a:cubicBezTo>
                        <a:pt x="0" y="47"/>
                        <a:pt x="9" y="94"/>
                        <a:pt x="9" y="94"/>
                      </a:cubicBezTo>
                      <a:lnTo>
                        <a:pt x="9" y="384"/>
                      </a:lnTo>
                      <a:lnTo>
                        <a:pt x="2910" y="384"/>
                      </a:lnTo>
                      <a:cubicBezTo>
                        <a:pt x="3135" y="384"/>
                        <a:pt x="3696" y="386"/>
                        <a:pt x="4284" y="386"/>
                      </a:cubicBezTo>
                      <a:cubicBezTo>
                        <a:pt x="4871" y="386"/>
                        <a:pt x="5484" y="384"/>
                        <a:pt x="5811" y="375"/>
                      </a:cubicBezTo>
                      <a:lnTo>
                        <a:pt x="5811" y="159"/>
                      </a:lnTo>
                      <a:cubicBezTo>
                        <a:pt x="5821" y="150"/>
                        <a:pt x="5811" y="47"/>
                        <a:pt x="58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1" name="Google Shape;511;p33"/>
            <p:cNvGrpSpPr/>
            <p:nvPr/>
          </p:nvGrpSpPr>
          <p:grpSpPr>
            <a:xfrm>
              <a:off x="1065928" y="1227906"/>
              <a:ext cx="1253465" cy="1143438"/>
              <a:chOff x="1796208" y="1379282"/>
              <a:chExt cx="1022068" cy="932354"/>
            </a:xfrm>
          </p:grpSpPr>
          <p:sp>
            <p:nvSpPr>
              <p:cNvPr id="512" name="Google Shape;512;p33"/>
              <p:cNvSpPr/>
              <p:nvPr/>
            </p:nvSpPr>
            <p:spPr>
              <a:xfrm>
                <a:off x="1796862" y="1379282"/>
                <a:ext cx="1021414" cy="932354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4248" extrusionOk="0">
                    <a:moveTo>
                      <a:pt x="13423" y="0"/>
                    </a:moveTo>
                    <a:cubicBezTo>
                      <a:pt x="11702" y="0"/>
                      <a:pt x="9363" y="24"/>
                      <a:pt x="8202" y="24"/>
                    </a:cubicBezTo>
                    <a:cubicBezTo>
                      <a:pt x="7994" y="24"/>
                      <a:pt x="7824" y="23"/>
                      <a:pt x="7702" y="22"/>
                    </a:cubicBezTo>
                    <a:cubicBezTo>
                      <a:pt x="7588" y="21"/>
                      <a:pt x="7432" y="20"/>
                      <a:pt x="7244" y="20"/>
                    </a:cubicBezTo>
                    <a:cubicBezTo>
                      <a:pt x="5364" y="20"/>
                      <a:pt x="203" y="59"/>
                      <a:pt x="168" y="59"/>
                    </a:cubicBezTo>
                    <a:cubicBezTo>
                      <a:pt x="0" y="59"/>
                      <a:pt x="28" y="387"/>
                      <a:pt x="28" y="387"/>
                    </a:cubicBezTo>
                    <a:cubicBezTo>
                      <a:pt x="28" y="433"/>
                      <a:pt x="19" y="9604"/>
                      <a:pt x="28" y="14199"/>
                    </a:cubicBezTo>
                    <a:cubicBezTo>
                      <a:pt x="52" y="14240"/>
                      <a:pt x="1133" y="14248"/>
                      <a:pt x="2237" y="14248"/>
                    </a:cubicBezTo>
                    <a:cubicBezTo>
                      <a:pt x="2868" y="14248"/>
                      <a:pt x="3506" y="14245"/>
                      <a:pt x="3958" y="14245"/>
                    </a:cubicBezTo>
                    <a:cubicBezTo>
                      <a:pt x="5240" y="14245"/>
                      <a:pt x="6513" y="14236"/>
                      <a:pt x="7804" y="14236"/>
                    </a:cubicBezTo>
                    <a:cubicBezTo>
                      <a:pt x="8310" y="14236"/>
                      <a:pt x="9526" y="14242"/>
                      <a:pt x="10844" y="14242"/>
                    </a:cubicBezTo>
                    <a:cubicBezTo>
                      <a:pt x="12820" y="14242"/>
                      <a:pt x="15023" y="14229"/>
                      <a:pt x="15394" y="14161"/>
                    </a:cubicBezTo>
                    <a:cubicBezTo>
                      <a:pt x="15422" y="14161"/>
                      <a:pt x="15431" y="14152"/>
                      <a:pt x="15440" y="14143"/>
                    </a:cubicBezTo>
                    <a:cubicBezTo>
                      <a:pt x="15497" y="14133"/>
                      <a:pt x="15543" y="14105"/>
                      <a:pt x="15581" y="14068"/>
                    </a:cubicBezTo>
                    <a:cubicBezTo>
                      <a:pt x="15609" y="11906"/>
                      <a:pt x="15609" y="9754"/>
                      <a:pt x="15590" y="7611"/>
                    </a:cubicBezTo>
                    <a:cubicBezTo>
                      <a:pt x="15571" y="5983"/>
                      <a:pt x="15581" y="4345"/>
                      <a:pt x="15609" y="2707"/>
                    </a:cubicBezTo>
                    <a:lnTo>
                      <a:pt x="15571" y="630"/>
                    </a:lnTo>
                    <a:cubicBezTo>
                      <a:pt x="15571" y="564"/>
                      <a:pt x="15553" y="96"/>
                      <a:pt x="15515" y="50"/>
                    </a:cubicBezTo>
                    <a:cubicBezTo>
                      <a:pt x="15501" y="12"/>
                      <a:pt x="14608" y="0"/>
                      <a:pt x="13423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2117702" y="1712359"/>
                <a:ext cx="700574" cy="599146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9156" extrusionOk="0">
                    <a:moveTo>
                      <a:pt x="7589" y="1"/>
                    </a:moveTo>
                    <a:cubicBezTo>
                      <a:pt x="6972" y="1"/>
                      <a:pt x="6384" y="20"/>
                      <a:pt x="6326" y="69"/>
                    </a:cubicBezTo>
                    <a:cubicBezTo>
                      <a:pt x="6233" y="135"/>
                      <a:pt x="5840" y="1753"/>
                      <a:pt x="5671" y="2455"/>
                    </a:cubicBezTo>
                    <a:cubicBezTo>
                      <a:pt x="5007" y="2727"/>
                      <a:pt x="4408" y="3110"/>
                      <a:pt x="3884" y="3588"/>
                    </a:cubicBezTo>
                    <a:cubicBezTo>
                      <a:pt x="3306" y="3416"/>
                      <a:pt x="1656" y="2931"/>
                      <a:pt x="1424" y="2931"/>
                    </a:cubicBezTo>
                    <a:cubicBezTo>
                      <a:pt x="1415" y="2931"/>
                      <a:pt x="1409" y="2931"/>
                      <a:pt x="1404" y="2933"/>
                    </a:cubicBezTo>
                    <a:cubicBezTo>
                      <a:pt x="1254" y="2970"/>
                      <a:pt x="94" y="5094"/>
                      <a:pt x="47" y="5300"/>
                    </a:cubicBezTo>
                    <a:cubicBezTo>
                      <a:pt x="1" y="5497"/>
                      <a:pt x="908" y="6114"/>
                      <a:pt x="1180" y="6395"/>
                    </a:cubicBezTo>
                    <a:cubicBezTo>
                      <a:pt x="1320" y="6535"/>
                      <a:pt x="1629" y="6853"/>
                      <a:pt x="1919" y="7134"/>
                    </a:cubicBezTo>
                    <a:cubicBezTo>
                      <a:pt x="1900" y="7284"/>
                      <a:pt x="1872" y="7452"/>
                      <a:pt x="1863" y="7611"/>
                    </a:cubicBezTo>
                    <a:cubicBezTo>
                      <a:pt x="1816" y="8107"/>
                      <a:pt x="1844" y="8603"/>
                      <a:pt x="1928" y="9090"/>
                    </a:cubicBezTo>
                    <a:lnTo>
                      <a:pt x="1863" y="9155"/>
                    </a:lnTo>
                    <a:lnTo>
                      <a:pt x="5203" y="9155"/>
                    </a:lnTo>
                    <a:cubicBezTo>
                      <a:pt x="4876" y="8351"/>
                      <a:pt x="4951" y="7406"/>
                      <a:pt x="5428" y="6629"/>
                    </a:cubicBezTo>
                    <a:cubicBezTo>
                      <a:pt x="5935" y="5822"/>
                      <a:pt x="6845" y="5359"/>
                      <a:pt x="7780" y="5359"/>
                    </a:cubicBezTo>
                    <a:cubicBezTo>
                      <a:pt x="8070" y="5359"/>
                      <a:pt x="8363" y="5403"/>
                      <a:pt x="8647" y="5497"/>
                    </a:cubicBezTo>
                    <a:cubicBezTo>
                      <a:pt x="9817" y="5880"/>
                      <a:pt x="10603" y="7097"/>
                      <a:pt x="10509" y="8313"/>
                    </a:cubicBezTo>
                    <a:cubicBezTo>
                      <a:pt x="10481" y="8585"/>
                      <a:pt x="10425" y="8847"/>
                      <a:pt x="10322" y="9099"/>
                    </a:cubicBezTo>
                    <a:cubicBezTo>
                      <a:pt x="10388" y="9099"/>
                      <a:pt x="10444" y="9090"/>
                      <a:pt x="10491" y="9090"/>
                    </a:cubicBezTo>
                    <a:cubicBezTo>
                      <a:pt x="10519" y="9090"/>
                      <a:pt x="10528" y="9071"/>
                      <a:pt x="10537" y="9062"/>
                    </a:cubicBezTo>
                    <a:cubicBezTo>
                      <a:pt x="10603" y="9053"/>
                      <a:pt x="10650" y="9024"/>
                      <a:pt x="10678" y="8996"/>
                    </a:cubicBezTo>
                    <a:cubicBezTo>
                      <a:pt x="10706" y="6947"/>
                      <a:pt x="10706" y="4888"/>
                      <a:pt x="10697" y="2848"/>
                    </a:cubicBezTo>
                    <a:lnTo>
                      <a:pt x="10519" y="2745"/>
                    </a:lnTo>
                    <a:cubicBezTo>
                      <a:pt x="10275" y="2605"/>
                      <a:pt x="10004" y="2493"/>
                      <a:pt x="9733" y="2380"/>
                    </a:cubicBezTo>
                    <a:cubicBezTo>
                      <a:pt x="9555" y="1819"/>
                      <a:pt x="9312" y="1061"/>
                      <a:pt x="9274" y="977"/>
                    </a:cubicBezTo>
                    <a:cubicBezTo>
                      <a:pt x="9227" y="855"/>
                      <a:pt x="9162" y="116"/>
                      <a:pt x="9059" y="60"/>
                    </a:cubicBezTo>
                    <a:cubicBezTo>
                      <a:pt x="9000" y="25"/>
                      <a:pt x="8277" y="1"/>
                      <a:pt x="7589" y="1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1798694" y="1380657"/>
                <a:ext cx="600127" cy="629640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9622" extrusionOk="0">
                    <a:moveTo>
                      <a:pt x="7290" y="1"/>
                    </a:moveTo>
                    <a:cubicBezTo>
                      <a:pt x="6513" y="1"/>
                      <a:pt x="5109" y="1"/>
                      <a:pt x="3753" y="19"/>
                    </a:cubicBezTo>
                    <a:cubicBezTo>
                      <a:pt x="3949" y="450"/>
                      <a:pt x="4043" y="927"/>
                      <a:pt x="3996" y="1404"/>
                    </a:cubicBezTo>
                    <a:cubicBezTo>
                      <a:pt x="3930" y="2246"/>
                      <a:pt x="3425" y="3089"/>
                      <a:pt x="2714" y="3575"/>
                    </a:cubicBezTo>
                    <a:cubicBezTo>
                      <a:pt x="2307" y="3938"/>
                      <a:pt x="1658" y="4091"/>
                      <a:pt x="1122" y="4091"/>
                    </a:cubicBezTo>
                    <a:cubicBezTo>
                      <a:pt x="1091" y="4091"/>
                      <a:pt x="1060" y="4091"/>
                      <a:pt x="1029" y="4090"/>
                    </a:cubicBezTo>
                    <a:cubicBezTo>
                      <a:pt x="665" y="4071"/>
                      <a:pt x="328" y="3996"/>
                      <a:pt x="0" y="3856"/>
                    </a:cubicBezTo>
                    <a:lnTo>
                      <a:pt x="0" y="9611"/>
                    </a:lnTo>
                    <a:cubicBezTo>
                      <a:pt x="47" y="9611"/>
                      <a:pt x="66" y="9592"/>
                      <a:pt x="66" y="9592"/>
                    </a:cubicBezTo>
                    <a:cubicBezTo>
                      <a:pt x="66" y="9592"/>
                      <a:pt x="1097" y="9621"/>
                      <a:pt x="1804" y="9621"/>
                    </a:cubicBezTo>
                    <a:cubicBezTo>
                      <a:pt x="2158" y="9621"/>
                      <a:pt x="2430" y="9614"/>
                      <a:pt x="2452" y="9592"/>
                    </a:cubicBezTo>
                    <a:cubicBezTo>
                      <a:pt x="2517" y="9527"/>
                      <a:pt x="2564" y="9546"/>
                      <a:pt x="2592" y="9443"/>
                    </a:cubicBezTo>
                    <a:cubicBezTo>
                      <a:pt x="2630" y="9349"/>
                      <a:pt x="3098" y="7627"/>
                      <a:pt x="3172" y="7197"/>
                    </a:cubicBezTo>
                    <a:cubicBezTo>
                      <a:pt x="3940" y="6963"/>
                      <a:pt x="4651" y="6579"/>
                      <a:pt x="5231" y="6055"/>
                    </a:cubicBezTo>
                    <a:cubicBezTo>
                      <a:pt x="6004" y="6257"/>
                      <a:pt x="7469" y="6640"/>
                      <a:pt x="7670" y="6640"/>
                    </a:cubicBezTo>
                    <a:cubicBezTo>
                      <a:pt x="7683" y="6640"/>
                      <a:pt x="7691" y="6639"/>
                      <a:pt x="7692" y="6635"/>
                    </a:cubicBezTo>
                    <a:cubicBezTo>
                      <a:pt x="7739" y="6551"/>
                      <a:pt x="7870" y="6336"/>
                      <a:pt x="7870" y="6336"/>
                    </a:cubicBezTo>
                    <a:cubicBezTo>
                      <a:pt x="7870" y="6336"/>
                      <a:pt x="9171" y="4249"/>
                      <a:pt x="9115" y="4165"/>
                    </a:cubicBezTo>
                    <a:cubicBezTo>
                      <a:pt x="9068" y="4090"/>
                      <a:pt x="8890" y="3903"/>
                      <a:pt x="8890" y="3903"/>
                    </a:cubicBezTo>
                    <a:lnTo>
                      <a:pt x="7262" y="2377"/>
                    </a:lnTo>
                    <a:cubicBezTo>
                      <a:pt x="7393" y="1629"/>
                      <a:pt x="7337" y="880"/>
                      <a:pt x="7159" y="141"/>
                    </a:cubicBezTo>
                    <a:cubicBezTo>
                      <a:pt x="7206" y="94"/>
                      <a:pt x="7252" y="47"/>
                      <a:pt x="7290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3"/>
              <p:cNvSpPr/>
              <p:nvPr/>
            </p:nvSpPr>
            <p:spPr>
              <a:xfrm>
                <a:off x="1796208" y="1379937"/>
                <a:ext cx="1020236" cy="115890"/>
              </a:xfrm>
              <a:custGeom>
                <a:avLst/>
                <a:gdLst/>
                <a:ahLst/>
                <a:cxnLst/>
                <a:rect l="l" t="t" r="r" b="b"/>
                <a:pathLst>
                  <a:path w="15591" h="1771" extrusionOk="0">
                    <a:moveTo>
                      <a:pt x="13493" y="0"/>
                    </a:moveTo>
                    <a:cubicBezTo>
                      <a:pt x="11615" y="0"/>
                      <a:pt x="8958" y="31"/>
                      <a:pt x="7917" y="31"/>
                    </a:cubicBezTo>
                    <a:cubicBezTo>
                      <a:pt x="7831" y="31"/>
                      <a:pt x="7756" y="31"/>
                      <a:pt x="7693" y="30"/>
                    </a:cubicBezTo>
                    <a:cubicBezTo>
                      <a:pt x="7485" y="27"/>
                      <a:pt x="7139" y="26"/>
                      <a:pt x="6705" y="26"/>
                    </a:cubicBezTo>
                    <a:cubicBezTo>
                      <a:pt x="4537" y="26"/>
                      <a:pt x="191" y="58"/>
                      <a:pt x="160" y="58"/>
                    </a:cubicBezTo>
                    <a:cubicBezTo>
                      <a:pt x="1" y="58"/>
                      <a:pt x="29" y="386"/>
                      <a:pt x="29" y="386"/>
                    </a:cubicBezTo>
                    <a:lnTo>
                      <a:pt x="29" y="1761"/>
                    </a:lnTo>
                    <a:cubicBezTo>
                      <a:pt x="880" y="1771"/>
                      <a:pt x="2752" y="1771"/>
                      <a:pt x="3753" y="1771"/>
                    </a:cubicBezTo>
                    <a:cubicBezTo>
                      <a:pt x="5110" y="1771"/>
                      <a:pt x="6458" y="1761"/>
                      <a:pt x="7805" y="1761"/>
                    </a:cubicBezTo>
                    <a:cubicBezTo>
                      <a:pt x="8254" y="1761"/>
                      <a:pt x="9242" y="1764"/>
                      <a:pt x="10376" y="1764"/>
                    </a:cubicBezTo>
                    <a:cubicBezTo>
                      <a:pt x="12362" y="1764"/>
                      <a:pt x="14799" y="1756"/>
                      <a:pt x="15591" y="1715"/>
                    </a:cubicBezTo>
                    <a:cubicBezTo>
                      <a:pt x="15591" y="1350"/>
                      <a:pt x="15581" y="994"/>
                      <a:pt x="15572" y="639"/>
                    </a:cubicBezTo>
                    <a:cubicBezTo>
                      <a:pt x="15572" y="564"/>
                      <a:pt x="15544" y="96"/>
                      <a:pt x="15516" y="49"/>
                    </a:cubicBezTo>
                    <a:cubicBezTo>
                      <a:pt x="15502" y="12"/>
                      <a:pt x="14644" y="0"/>
                      <a:pt x="13493" y="0"/>
                    </a:cubicBezTo>
                    <a:close/>
                  </a:path>
                </a:pathLst>
              </a:custGeom>
              <a:solidFill>
                <a:srgbClr val="B34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3"/>
              <p:cNvSpPr/>
              <p:nvPr/>
            </p:nvSpPr>
            <p:spPr>
              <a:xfrm>
                <a:off x="2737984" y="1408206"/>
                <a:ext cx="50321" cy="4862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743" extrusionOk="0">
                    <a:moveTo>
                      <a:pt x="347" y="1"/>
                    </a:moveTo>
                    <a:cubicBezTo>
                      <a:pt x="329" y="10"/>
                      <a:pt x="291" y="10"/>
                      <a:pt x="263" y="29"/>
                    </a:cubicBezTo>
                    <a:cubicBezTo>
                      <a:pt x="216" y="38"/>
                      <a:pt x="188" y="57"/>
                      <a:pt x="151" y="85"/>
                    </a:cubicBezTo>
                    <a:lnTo>
                      <a:pt x="104" y="132"/>
                    </a:lnTo>
                    <a:cubicBezTo>
                      <a:pt x="95" y="150"/>
                      <a:pt x="57" y="207"/>
                      <a:pt x="48" y="225"/>
                    </a:cubicBezTo>
                    <a:cubicBezTo>
                      <a:pt x="1" y="328"/>
                      <a:pt x="10" y="450"/>
                      <a:pt x="66" y="553"/>
                    </a:cubicBezTo>
                    <a:cubicBezTo>
                      <a:pt x="95" y="600"/>
                      <a:pt x="141" y="646"/>
                      <a:pt x="160" y="684"/>
                    </a:cubicBezTo>
                    <a:cubicBezTo>
                      <a:pt x="225" y="723"/>
                      <a:pt x="296" y="742"/>
                      <a:pt x="367" y="742"/>
                    </a:cubicBezTo>
                    <a:cubicBezTo>
                      <a:pt x="500" y="742"/>
                      <a:pt x="629" y="672"/>
                      <a:pt x="703" y="525"/>
                    </a:cubicBezTo>
                    <a:cubicBezTo>
                      <a:pt x="768" y="384"/>
                      <a:pt x="740" y="225"/>
                      <a:pt x="637" y="122"/>
                    </a:cubicBezTo>
                    <a:cubicBezTo>
                      <a:pt x="591" y="57"/>
                      <a:pt x="506" y="10"/>
                      <a:pt x="431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3"/>
              <p:cNvSpPr/>
              <p:nvPr/>
            </p:nvSpPr>
            <p:spPr>
              <a:xfrm>
                <a:off x="2665741" y="1408206"/>
                <a:ext cx="50910" cy="4862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3" extrusionOk="0">
                    <a:moveTo>
                      <a:pt x="356" y="1"/>
                    </a:moveTo>
                    <a:cubicBezTo>
                      <a:pt x="328" y="10"/>
                      <a:pt x="291" y="10"/>
                      <a:pt x="272" y="29"/>
                    </a:cubicBezTo>
                    <a:cubicBezTo>
                      <a:pt x="225" y="38"/>
                      <a:pt x="188" y="57"/>
                      <a:pt x="150" y="85"/>
                    </a:cubicBezTo>
                    <a:lnTo>
                      <a:pt x="104" y="132"/>
                    </a:lnTo>
                    <a:cubicBezTo>
                      <a:pt x="94" y="150"/>
                      <a:pt x="57" y="207"/>
                      <a:pt x="48" y="225"/>
                    </a:cubicBezTo>
                    <a:cubicBezTo>
                      <a:pt x="1" y="328"/>
                      <a:pt x="10" y="450"/>
                      <a:pt x="76" y="553"/>
                    </a:cubicBezTo>
                    <a:cubicBezTo>
                      <a:pt x="94" y="600"/>
                      <a:pt x="141" y="646"/>
                      <a:pt x="169" y="684"/>
                    </a:cubicBezTo>
                    <a:cubicBezTo>
                      <a:pt x="234" y="723"/>
                      <a:pt x="305" y="742"/>
                      <a:pt x="375" y="742"/>
                    </a:cubicBezTo>
                    <a:cubicBezTo>
                      <a:pt x="508" y="742"/>
                      <a:pt x="635" y="672"/>
                      <a:pt x="703" y="525"/>
                    </a:cubicBezTo>
                    <a:cubicBezTo>
                      <a:pt x="777" y="384"/>
                      <a:pt x="749" y="225"/>
                      <a:pt x="646" y="122"/>
                    </a:cubicBezTo>
                    <a:cubicBezTo>
                      <a:pt x="600" y="57"/>
                      <a:pt x="515" y="10"/>
                      <a:pt x="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2593498" y="1408206"/>
                <a:ext cx="50910" cy="4862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3" extrusionOk="0">
                    <a:moveTo>
                      <a:pt x="356" y="1"/>
                    </a:moveTo>
                    <a:cubicBezTo>
                      <a:pt x="337" y="10"/>
                      <a:pt x="300" y="10"/>
                      <a:pt x="272" y="29"/>
                    </a:cubicBezTo>
                    <a:cubicBezTo>
                      <a:pt x="225" y="38"/>
                      <a:pt x="197" y="57"/>
                      <a:pt x="160" y="85"/>
                    </a:cubicBezTo>
                    <a:lnTo>
                      <a:pt x="113" y="132"/>
                    </a:lnTo>
                    <a:cubicBezTo>
                      <a:pt x="103" y="150"/>
                      <a:pt x="66" y="207"/>
                      <a:pt x="57" y="225"/>
                    </a:cubicBezTo>
                    <a:cubicBezTo>
                      <a:pt x="1" y="328"/>
                      <a:pt x="19" y="450"/>
                      <a:pt x="75" y="553"/>
                    </a:cubicBezTo>
                    <a:cubicBezTo>
                      <a:pt x="103" y="600"/>
                      <a:pt x="150" y="646"/>
                      <a:pt x="169" y="684"/>
                    </a:cubicBezTo>
                    <a:cubicBezTo>
                      <a:pt x="234" y="723"/>
                      <a:pt x="305" y="742"/>
                      <a:pt x="375" y="742"/>
                    </a:cubicBezTo>
                    <a:cubicBezTo>
                      <a:pt x="508" y="742"/>
                      <a:pt x="635" y="672"/>
                      <a:pt x="702" y="525"/>
                    </a:cubicBezTo>
                    <a:cubicBezTo>
                      <a:pt x="777" y="384"/>
                      <a:pt x="749" y="225"/>
                      <a:pt x="646" y="122"/>
                    </a:cubicBezTo>
                    <a:cubicBezTo>
                      <a:pt x="599" y="57"/>
                      <a:pt x="515" y="10"/>
                      <a:pt x="4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 txBox="1">
            <a:spLocks noGrp="1"/>
          </p:cNvSpPr>
          <p:nvPr>
            <p:ph type="title"/>
          </p:nvPr>
        </p:nvSpPr>
        <p:spPr>
          <a:xfrm>
            <a:off x="713225" y="2278340"/>
            <a:ext cx="44061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Who Else Is </a:t>
            </a:r>
            <a:r>
              <a:rPr lang="en-US" dirty="0">
                <a:solidFill>
                  <a:schemeClr val="accent4"/>
                </a:solidFill>
              </a:rPr>
              <a:t>Doing This?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37" name="Google Shape;537;p36"/>
          <p:cNvSpPr txBox="1">
            <a:spLocks noGrp="1"/>
          </p:cNvSpPr>
          <p:nvPr>
            <p:ph type="title" idx="2"/>
          </p:nvPr>
        </p:nvSpPr>
        <p:spPr>
          <a:xfrm>
            <a:off x="713222" y="1337860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grpSp>
        <p:nvGrpSpPr>
          <p:cNvPr id="538" name="Google Shape;538;p36"/>
          <p:cNvGrpSpPr/>
          <p:nvPr/>
        </p:nvGrpSpPr>
        <p:grpSpPr>
          <a:xfrm>
            <a:off x="5140866" y="1189419"/>
            <a:ext cx="2864178" cy="2764663"/>
            <a:chOff x="5140866" y="1189419"/>
            <a:chExt cx="2864178" cy="2764663"/>
          </a:xfrm>
        </p:grpSpPr>
        <p:sp>
          <p:nvSpPr>
            <p:cNvPr id="539" name="Google Shape;539;p36"/>
            <p:cNvSpPr/>
            <p:nvPr/>
          </p:nvSpPr>
          <p:spPr>
            <a:xfrm>
              <a:off x="5140866" y="1189419"/>
              <a:ext cx="2864178" cy="2715079"/>
            </a:xfrm>
            <a:custGeom>
              <a:avLst/>
              <a:gdLst/>
              <a:ahLst/>
              <a:cxnLst/>
              <a:rect l="l" t="t" r="r" b="b"/>
              <a:pathLst>
                <a:path w="49504" h="46927" extrusionOk="0">
                  <a:moveTo>
                    <a:pt x="26632" y="0"/>
                  </a:moveTo>
                  <a:cubicBezTo>
                    <a:pt x="17802" y="0"/>
                    <a:pt x="10116" y="8124"/>
                    <a:pt x="5419" y="15176"/>
                  </a:cubicBezTo>
                  <a:cubicBezTo>
                    <a:pt x="2340" y="19799"/>
                    <a:pt x="1" y="25320"/>
                    <a:pt x="843" y="30963"/>
                  </a:cubicBezTo>
                  <a:cubicBezTo>
                    <a:pt x="2550" y="42309"/>
                    <a:pt x="13779" y="46926"/>
                    <a:pt x="24152" y="46926"/>
                  </a:cubicBezTo>
                  <a:cubicBezTo>
                    <a:pt x="25834" y="46926"/>
                    <a:pt x="27493" y="46805"/>
                    <a:pt x="29085" y="46572"/>
                  </a:cubicBezTo>
                  <a:cubicBezTo>
                    <a:pt x="33680" y="45888"/>
                    <a:pt x="38200" y="44410"/>
                    <a:pt x="42242" y="42099"/>
                  </a:cubicBezTo>
                  <a:cubicBezTo>
                    <a:pt x="47585" y="39038"/>
                    <a:pt x="49504" y="33040"/>
                    <a:pt x="49270" y="27154"/>
                  </a:cubicBezTo>
                  <a:cubicBezTo>
                    <a:pt x="49214" y="25601"/>
                    <a:pt x="48989" y="24057"/>
                    <a:pt x="48652" y="22578"/>
                  </a:cubicBezTo>
                  <a:cubicBezTo>
                    <a:pt x="46650" y="13922"/>
                    <a:pt x="40848" y="4705"/>
                    <a:pt x="32370" y="1177"/>
                  </a:cubicBezTo>
                  <a:cubicBezTo>
                    <a:pt x="30418" y="363"/>
                    <a:pt x="28499" y="0"/>
                    <a:pt x="26632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489573" y="2281595"/>
              <a:ext cx="2079630" cy="1294330"/>
            </a:xfrm>
            <a:custGeom>
              <a:avLst/>
              <a:gdLst/>
              <a:ahLst/>
              <a:cxnLst/>
              <a:rect l="l" t="t" r="r" b="b"/>
              <a:pathLst>
                <a:path w="35944" h="22371" extrusionOk="0">
                  <a:moveTo>
                    <a:pt x="29596" y="1"/>
                  </a:moveTo>
                  <a:cubicBezTo>
                    <a:pt x="29365" y="1"/>
                    <a:pt x="29195" y="2"/>
                    <a:pt x="29113" y="5"/>
                  </a:cubicBezTo>
                  <a:cubicBezTo>
                    <a:pt x="28670" y="26"/>
                    <a:pt x="24927" y="48"/>
                    <a:pt x="22996" y="48"/>
                  </a:cubicBezTo>
                  <a:cubicBezTo>
                    <a:pt x="22435" y="48"/>
                    <a:pt x="22026" y="46"/>
                    <a:pt x="21898" y="42"/>
                  </a:cubicBezTo>
                  <a:cubicBezTo>
                    <a:pt x="21592" y="27"/>
                    <a:pt x="18172" y="17"/>
                    <a:pt x="14920" y="17"/>
                  </a:cubicBezTo>
                  <a:cubicBezTo>
                    <a:pt x="12095" y="17"/>
                    <a:pt x="9396" y="25"/>
                    <a:pt x="8975" y="42"/>
                  </a:cubicBezTo>
                  <a:cubicBezTo>
                    <a:pt x="8525" y="61"/>
                    <a:pt x="6663" y="61"/>
                    <a:pt x="4878" y="61"/>
                  </a:cubicBezTo>
                  <a:cubicBezTo>
                    <a:pt x="3093" y="61"/>
                    <a:pt x="1385" y="61"/>
                    <a:pt x="1245" y="80"/>
                  </a:cubicBezTo>
                  <a:cubicBezTo>
                    <a:pt x="974" y="108"/>
                    <a:pt x="702" y="173"/>
                    <a:pt x="421" y="323"/>
                  </a:cubicBezTo>
                  <a:cubicBezTo>
                    <a:pt x="141" y="473"/>
                    <a:pt x="57" y="716"/>
                    <a:pt x="57" y="950"/>
                  </a:cubicBezTo>
                  <a:cubicBezTo>
                    <a:pt x="57" y="1184"/>
                    <a:pt x="28" y="3823"/>
                    <a:pt x="57" y="4300"/>
                  </a:cubicBezTo>
                  <a:cubicBezTo>
                    <a:pt x="94" y="4777"/>
                    <a:pt x="0" y="10794"/>
                    <a:pt x="28" y="11272"/>
                  </a:cubicBezTo>
                  <a:cubicBezTo>
                    <a:pt x="47" y="11749"/>
                    <a:pt x="85" y="17785"/>
                    <a:pt x="85" y="18636"/>
                  </a:cubicBezTo>
                  <a:cubicBezTo>
                    <a:pt x="85" y="19497"/>
                    <a:pt x="47" y="21509"/>
                    <a:pt x="47" y="21696"/>
                  </a:cubicBezTo>
                  <a:cubicBezTo>
                    <a:pt x="47" y="21865"/>
                    <a:pt x="103" y="21996"/>
                    <a:pt x="225" y="22052"/>
                  </a:cubicBezTo>
                  <a:cubicBezTo>
                    <a:pt x="226" y="22051"/>
                    <a:pt x="228" y="22051"/>
                    <a:pt x="230" y="22051"/>
                  </a:cubicBezTo>
                  <a:cubicBezTo>
                    <a:pt x="317" y="22051"/>
                    <a:pt x="1334" y="22370"/>
                    <a:pt x="2865" y="22370"/>
                  </a:cubicBezTo>
                  <a:cubicBezTo>
                    <a:pt x="2887" y="22370"/>
                    <a:pt x="2908" y="22370"/>
                    <a:pt x="2929" y="22370"/>
                  </a:cubicBezTo>
                  <a:cubicBezTo>
                    <a:pt x="4221" y="22361"/>
                    <a:pt x="16639" y="22127"/>
                    <a:pt x="17649" y="22099"/>
                  </a:cubicBezTo>
                  <a:cubicBezTo>
                    <a:pt x="17790" y="22096"/>
                    <a:pt x="18093" y="22095"/>
                    <a:pt x="18513" y="22095"/>
                  </a:cubicBezTo>
                  <a:cubicBezTo>
                    <a:pt x="21138" y="22095"/>
                    <a:pt x="28366" y="22140"/>
                    <a:pt x="29665" y="22164"/>
                  </a:cubicBezTo>
                  <a:cubicBezTo>
                    <a:pt x="29865" y="22168"/>
                    <a:pt x="30110" y="22169"/>
                    <a:pt x="30385" y="22169"/>
                  </a:cubicBezTo>
                  <a:cubicBezTo>
                    <a:pt x="31899" y="22169"/>
                    <a:pt x="34313" y="22121"/>
                    <a:pt x="35146" y="22121"/>
                  </a:cubicBezTo>
                  <a:cubicBezTo>
                    <a:pt x="35297" y="22121"/>
                    <a:pt x="35397" y="22123"/>
                    <a:pt x="35429" y="22127"/>
                  </a:cubicBezTo>
                  <a:cubicBezTo>
                    <a:pt x="35503" y="22138"/>
                    <a:pt x="35552" y="22142"/>
                    <a:pt x="35588" y="22142"/>
                  </a:cubicBezTo>
                  <a:cubicBezTo>
                    <a:pt x="35676" y="22142"/>
                    <a:pt x="35688" y="22116"/>
                    <a:pt x="35794" y="22089"/>
                  </a:cubicBezTo>
                  <a:cubicBezTo>
                    <a:pt x="35944" y="22052"/>
                    <a:pt x="35850" y="21977"/>
                    <a:pt x="35888" y="21818"/>
                  </a:cubicBezTo>
                  <a:cubicBezTo>
                    <a:pt x="35925" y="21668"/>
                    <a:pt x="35888" y="16091"/>
                    <a:pt x="35888" y="15576"/>
                  </a:cubicBezTo>
                  <a:lnTo>
                    <a:pt x="35888" y="5891"/>
                  </a:lnTo>
                  <a:cubicBezTo>
                    <a:pt x="35888" y="5488"/>
                    <a:pt x="35850" y="1268"/>
                    <a:pt x="35869" y="1072"/>
                  </a:cubicBezTo>
                  <a:cubicBezTo>
                    <a:pt x="35878" y="875"/>
                    <a:pt x="35822" y="576"/>
                    <a:pt x="35607" y="370"/>
                  </a:cubicBezTo>
                  <a:cubicBezTo>
                    <a:pt x="35401" y="154"/>
                    <a:pt x="35130" y="42"/>
                    <a:pt x="34821" y="42"/>
                  </a:cubicBezTo>
                  <a:cubicBezTo>
                    <a:pt x="34564" y="42"/>
                    <a:pt x="30980" y="1"/>
                    <a:pt x="29596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234537" y="3539822"/>
              <a:ext cx="2589123" cy="138279"/>
            </a:xfrm>
            <a:custGeom>
              <a:avLst/>
              <a:gdLst/>
              <a:ahLst/>
              <a:cxnLst/>
              <a:rect l="l" t="t" r="r" b="b"/>
              <a:pathLst>
                <a:path w="44750" h="2390" extrusionOk="0">
                  <a:moveTo>
                    <a:pt x="23223" y="0"/>
                  </a:moveTo>
                  <a:cubicBezTo>
                    <a:pt x="20351" y="0"/>
                    <a:pt x="13281" y="24"/>
                    <a:pt x="13177" y="24"/>
                  </a:cubicBezTo>
                  <a:lnTo>
                    <a:pt x="7843" y="24"/>
                  </a:lnTo>
                  <a:cubicBezTo>
                    <a:pt x="7684" y="24"/>
                    <a:pt x="2967" y="24"/>
                    <a:pt x="2771" y="33"/>
                  </a:cubicBezTo>
                  <a:cubicBezTo>
                    <a:pt x="2722" y="38"/>
                    <a:pt x="2543" y="40"/>
                    <a:pt x="2301" y="40"/>
                  </a:cubicBezTo>
                  <a:cubicBezTo>
                    <a:pt x="1576" y="40"/>
                    <a:pt x="286" y="24"/>
                    <a:pt x="244" y="24"/>
                  </a:cubicBezTo>
                  <a:lnTo>
                    <a:pt x="57" y="24"/>
                  </a:lnTo>
                  <a:cubicBezTo>
                    <a:pt x="10" y="33"/>
                    <a:pt x="10" y="80"/>
                    <a:pt x="1" y="127"/>
                  </a:cubicBezTo>
                  <a:cubicBezTo>
                    <a:pt x="1" y="183"/>
                    <a:pt x="20" y="380"/>
                    <a:pt x="48" y="529"/>
                  </a:cubicBezTo>
                  <a:cubicBezTo>
                    <a:pt x="66" y="679"/>
                    <a:pt x="169" y="960"/>
                    <a:pt x="216" y="1044"/>
                  </a:cubicBezTo>
                  <a:cubicBezTo>
                    <a:pt x="675" y="1868"/>
                    <a:pt x="1405" y="2214"/>
                    <a:pt x="2041" y="2298"/>
                  </a:cubicBezTo>
                  <a:cubicBezTo>
                    <a:pt x="2447" y="2365"/>
                    <a:pt x="3612" y="2376"/>
                    <a:pt x="4461" y="2376"/>
                  </a:cubicBezTo>
                  <a:cubicBezTo>
                    <a:pt x="4924" y="2376"/>
                    <a:pt x="5292" y="2373"/>
                    <a:pt x="5391" y="2373"/>
                  </a:cubicBezTo>
                  <a:lnTo>
                    <a:pt x="37236" y="2373"/>
                  </a:lnTo>
                  <a:cubicBezTo>
                    <a:pt x="37473" y="2373"/>
                    <a:pt x="39003" y="2369"/>
                    <a:pt x="40055" y="2369"/>
                  </a:cubicBezTo>
                  <a:cubicBezTo>
                    <a:pt x="40582" y="2369"/>
                    <a:pt x="40988" y="2370"/>
                    <a:pt x="41054" y="2373"/>
                  </a:cubicBezTo>
                  <a:cubicBezTo>
                    <a:pt x="41134" y="2380"/>
                    <a:pt x="41339" y="2390"/>
                    <a:pt x="41590" y="2390"/>
                  </a:cubicBezTo>
                  <a:cubicBezTo>
                    <a:pt x="41957" y="2390"/>
                    <a:pt x="42422" y="2370"/>
                    <a:pt x="42738" y="2298"/>
                  </a:cubicBezTo>
                  <a:cubicBezTo>
                    <a:pt x="43281" y="2167"/>
                    <a:pt x="43842" y="1783"/>
                    <a:pt x="44057" y="1596"/>
                  </a:cubicBezTo>
                  <a:cubicBezTo>
                    <a:pt x="44273" y="1409"/>
                    <a:pt x="44497" y="1091"/>
                    <a:pt x="44600" y="848"/>
                  </a:cubicBezTo>
                  <a:cubicBezTo>
                    <a:pt x="44694" y="595"/>
                    <a:pt x="44750" y="174"/>
                    <a:pt x="44741" y="108"/>
                  </a:cubicBezTo>
                  <a:cubicBezTo>
                    <a:pt x="44722" y="33"/>
                    <a:pt x="44731" y="61"/>
                    <a:pt x="44703" y="33"/>
                  </a:cubicBezTo>
                  <a:cubicBezTo>
                    <a:pt x="44684" y="15"/>
                    <a:pt x="44638" y="15"/>
                    <a:pt x="44581" y="15"/>
                  </a:cubicBezTo>
                  <a:lnTo>
                    <a:pt x="39874" y="15"/>
                  </a:lnTo>
                  <a:cubicBezTo>
                    <a:pt x="39812" y="15"/>
                    <a:pt x="38868" y="11"/>
                    <a:pt x="38218" y="11"/>
                  </a:cubicBezTo>
                  <a:cubicBezTo>
                    <a:pt x="37893" y="11"/>
                    <a:pt x="37641" y="12"/>
                    <a:pt x="37610" y="15"/>
                  </a:cubicBezTo>
                  <a:cubicBezTo>
                    <a:pt x="37582" y="17"/>
                    <a:pt x="36447" y="19"/>
                    <a:pt x="34853" y="19"/>
                  </a:cubicBezTo>
                  <a:cubicBezTo>
                    <a:pt x="31005" y="19"/>
                    <a:pt x="24482" y="12"/>
                    <a:pt x="24415" y="5"/>
                  </a:cubicBezTo>
                  <a:cubicBezTo>
                    <a:pt x="24397" y="2"/>
                    <a:pt x="23941" y="0"/>
                    <a:pt x="2322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255655" y="3606126"/>
              <a:ext cx="2550185" cy="73653"/>
            </a:xfrm>
            <a:custGeom>
              <a:avLst/>
              <a:gdLst/>
              <a:ahLst/>
              <a:cxnLst/>
              <a:rect l="l" t="t" r="r" b="b"/>
              <a:pathLst>
                <a:path w="44077" h="1273" extrusionOk="0">
                  <a:moveTo>
                    <a:pt x="44076" y="1"/>
                  </a:moveTo>
                  <a:lnTo>
                    <a:pt x="44076" y="1"/>
                  </a:lnTo>
                  <a:cubicBezTo>
                    <a:pt x="42467" y="20"/>
                    <a:pt x="40866" y="29"/>
                    <a:pt x="39266" y="48"/>
                  </a:cubicBezTo>
                  <a:cubicBezTo>
                    <a:pt x="34129" y="95"/>
                    <a:pt x="28991" y="123"/>
                    <a:pt x="23873" y="188"/>
                  </a:cubicBezTo>
                  <a:cubicBezTo>
                    <a:pt x="23367" y="179"/>
                    <a:pt x="22862" y="169"/>
                    <a:pt x="22366" y="141"/>
                  </a:cubicBezTo>
                  <a:cubicBezTo>
                    <a:pt x="20850" y="95"/>
                    <a:pt x="19343" y="95"/>
                    <a:pt x="17837" y="76"/>
                  </a:cubicBezTo>
                  <a:cubicBezTo>
                    <a:pt x="16330" y="48"/>
                    <a:pt x="14814" y="20"/>
                    <a:pt x="13308" y="20"/>
                  </a:cubicBezTo>
                  <a:cubicBezTo>
                    <a:pt x="12212" y="20"/>
                    <a:pt x="11115" y="17"/>
                    <a:pt x="10018" y="17"/>
                  </a:cubicBezTo>
                  <a:cubicBezTo>
                    <a:pt x="8097" y="17"/>
                    <a:pt x="6176" y="25"/>
                    <a:pt x="4259" y="66"/>
                  </a:cubicBezTo>
                  <a:cubicBezTo>
                    <a:pt x="2836" y="85"/>
                    <a:pt x="1414" y="123"/>
                    <a:pt x="1" y="141"/>
                  </a:cubicBezTo>
                  <a:cubicBezTo>
                    <a:pt x="450" y="796"/>
                    <a:pt x="1096" y="1096"/>
                    <a:pt x="1648" y="1189"/>
                  </a:cubicBezTo>
                  <a:cubicBezTo>
                    <a:pt x="2047" y="1256"/>
                    <a:pt x="3211" y="1268"/>
                    <a:pt x="4059" y="1268"/>
                  </a:cubicBezTo>
                  <a:cubicBezTo>
                    <a:pt x="4521" y="1268"/>
                    <a:pt x="4889" y="1264"/>
                    <a:pt x="4989" y="1264"/>
                  </a:cubicBezTo>
                  <a:lnTo>
                    <a:pt x="22282" y="1264"/>
                  </a:lnTo>
                  <a:cubicBezTo>
                    <a:pt x="22369" y="1264"/>
                    <a:pt x="26266" y="1273"/>
                    <a:pt x="28913" y="1273"/>
                  </a:cubicBezTo>
                  <a:cubicBezTo>
                    <a:pt x="30236" y="1273"/>
                    <a:pt x="31247" y="1271"/>
                    <a:pt x="31312" y="1264"/>
                  </a:cubicBezTo>
                  <a:lnTo>
                    <a:pt x="36833" y="1264"/>
                  </a:lnTo>
                  <a:cubicBezTo>
                    <a:pt x="37076" y="1264"/>
                    <a:pt x="38605" y="1260"/>
                    <a:pt x="39655" y="1260"/>
                  </a:cubicBezTo>
                  <a:cubicBezTo>
                    <a:pt x="40180" y="1260"/>
                    <a:pt x="40586" y="1261"/>
                    <a:pt x="40651" y="1264"/>
                  </a:cubicBezTo>
                  <a:cubicBezTo>
                    <a:pt x="40741" y="1264"/>
                    <a:pt x="40948" y="1270"/>
                    <a:pt x="41197" y="1270"/>
                  </a:cubicBezTo>
                  <a:cubicBezTo>
                    <a:pt x="41570" y="1270"/>
                    <a:pt x="42040" y="1257"/>
                    <a:pt x="42354" y="1189"/>
                  </a:cubicBezTo>
                  <a:cubicBezTo>
                    <a:pt x="42888" y="1058"/>
                    <a:pt x="43449" y="684"/>
                    <a:pt x="43674" y="488"/>
                  </a:cubicBezTo>
                  <a:cubicBezTo>
                    <a:pt x="43814" y="357"/>
                    <a:pt x="43964" y="179"/>
                    <a:pt x="44076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960591" y="3536119"/>
              <a:ext cx="748850" cy="10009"/>
            </a:xfrm>
            <a:custGeom>
              <a:avLst/>
              <a:gdLst/>
              <a:ahLst/>
              <a:cxnLst/>
              <a:rect l="l" t="t" r="r" b="b"/>
              <a:pathLst>
                <a:path w="12943" h="173" extrusionOk="0">
                  <a:moveTo>
                    <a:pt x="993" y="1"/>
                  </a:moveTo>
                  <a:cubicBezTo>
                    <a:pt x="681" y="1"/>
                    <a:pt x="369" y="4"/>
                    <a:pt x="57" y="13"/>
                  </a:cubicBezTo>
                  <a:cubicBezTo>
                    <a:pt x="1" y="13"/>
                    <a:pt x="1" y="97"/>
                    <a:pt x="57" y="97"/>
                  </a:cubicBezTo>
                  <a:cubicBezTo>
                    <a:pt x="618" y="122"/>
                    <a:pt x="1176" y="127"/>
                    <a:pt x="1734" y="127"/>
                  </a:cubicBezTo>
                  <a:cubicBezTo>
                    <a:pt x="2014" y="127"/>
                    <a:pt x="2293" y="125"/>
                    <a:pt x="2574" y="125"/>
                  </a:cubicBezTo>
                  <a:cubicBezTo>
                    <a:pt x="3407" y="125"/>
                    <a:pt x="4240" y="135"/>
                    <a:pt x="5054" y="135"/>
                  </a:cubicBezTo>
                  <a:cubicBezTo>
                    <a:pt x="6720" y="144"/>
                    <a:pt x="8385" y="144"/>
                    <a:pt x="10051" y="163"/>
                  </a:cubicBezTo>
                  <a:cubicBezTo>
                    <a:pt x="10987" y="163"/>
                    <a:pt x="11923" y="172"/>
                    <a:pt x="12858" y="172"/>
                  </a:cubicBezTo>
                  <a:cubicBezTo>
                    <a:pt x="12861" y="173"/>
                    <a:pt x="12864" y="173"/>
                    <a:pt x="12867" y="173"/>
                  </a:cubicBezTo>
                  <a:cubicBezTo>
                    <a:pt x="12942" y="173"/>
                    <a:pt x="12939" y="60"/>
                    <a:pt x="12858" y="60"/>
                  </a:cubicBezTo>
                  <a:cubicBezTo>
                    <a:pt x="9527" y="41"/>
                    <a:pt x="6186" y="23"/>
                    <a:pt x="2864" y="13"/>
                  </a:cubicBezTo>
                  <a:cubicBezTo>
                    <a:pt x="2240" y="13"/>
                    <a:pt x="1616" y="1"/>
                    <a:pt x="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6810633" y="3536871"/>
              <a:ext cx="248035" cy="8910"/>
            </a:xfrm>
            <a:custGeom>
              <a:avLst/>
              <a:gdLst/>
              <a:ahLst/>
              <a:cxnLst/>
              <a:rect l="l" t="t" r="r" b="b"/>
              <a:pathLst>
                <a:path w="4287" h="154" extrusionOk="0">
                  <a:moveTo>
                    <a:pt x="57" y="0"/>
                  </a:moveTo>
                  <a:cubicBezTo>
                    <a:pt x="0" y="0"/>
                    <a:pt x="0" y="94"/>
                    <a:pt x="57" y="94"/>
                  </a:cubicBezTo>
                  <a:cubicBezTo>
                    <a:pt x="749" y="150"/>
                    <a:pt x="1442" y="150"/>
                    <a:pt x="2134" y="150"/>
                  </a:cubicBezTo>
                  <a:cubicBezTo>
                    <a:pt x="2438" y="150"/>
                    <a:pt x="2743" y="154"/>
                    <a:pt x="3050" y="154"/>
                  </a:cubicBezTo>
                  <a:cubicBezTo>
                    <a:pt x="3433" y="154"/>
                    <a:pt x="3817" y="148"/>
                    <a:pt x="4202" y="122"/>
                  </a:cubicBezTo>
                  <a:cubicBezTo>
                    <a:pt x="4286" y="112"/>
                    <a:pt x="4286" y="10"/>
                    <a:pt x="4202" y="10"/>
                  </a:cubicBezTo>
                  <a:cubicBezTo>
                    <a:pt x="4103" y="8"/>
                    <a:pt x="4004" y="8"/>
                    <a:pt x="3905" y="8"/>
                  </a:cubicBezTo>
                  <a:cubicBezTo>
                    <a:pt x="3312" y="8"/>
                    <a:pt x="2720" y="28"/>
                    <a:pt x="2134" y="28"/>
                  </a:cubicBezTo>
                  <a:cubicBezTo>
                    <a:pt x="1442" y="28"/>
                    <a:pt x="749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5541008" y="2327707"/>
              <a:ext cx="1976239" cy="1142338"/>
            </a:xfrm>
            <a:custGeom>
              <a:avLst/>
              <a:gdLst/>
              <a:ahLst/>
              <a:cxnLst/>
              <a:rect l="l" t="t" r="r" b="b"/>
              <a:pathLst>
                <a:path w="34157" h="19744" extrusionOk="0">
                  <a:moveTo>
                    <a:pt x="28964" y="1"/>
                  </a:moveTo>
                  <a:cubicBezTo>
                    <a:pt x="28869" y="1"/>
                    <a:pt x="28801" y="1"/>
                    <a:pt x="28766" y="3"/>
                  </a:cubicBezTo>
                  <a:cubicBezTo>
                    <a:pt x="28383" y="31"/>
                    <a:pt x="15656" y="31"/>
                    <a:pt x="15001" y="31"/>
                  </a:cubicBezTo>
                  <a:cubicBezTo>
                    <a:pt x="14483" y="31"/>
                    <a:pt x="7619" y="59"/>
                    <a:pt x="4300" y="59"/>
                  </a:cubicBezTo>
                  <a:cubicBezTo>
                    <a:pt x="3304" y="59"/>
                    <a:pt x="2627" y="56"/>
                    <a:pt x="2536" y="50"/>
                  </a:cubicBezTo>
                  <a:cubicBezTo>
                    <a:pt x="2153" y="31"/>
                    <a:pt x="515" y="3"/>
                    <a:pt x="384" y="3"/>
                  </a:cubicBezTo>
                  <a:cubicBezTo>
                    <a:pt x="262" y="3"/>
                    <a:pt x="234" y="78"/>
                    <a:pt x="141" y="172"/>
                  </a:cubicBezTo>
                  <a:cubicBezTo>
                    <a:pt x="47" y="265"/>
                    <a:pt x="47" y="668"/>
                    <a:pt x="47" y="892"/>
                  </a:cubicBezTo>
                  <a:cubicBezTo>
                    <a:pt x="47" y="1117"/>
                    <a:pt x="75" y="6591"/>
                    <a:pt x="75" y="7050"/>
                  </a:cubicBezTo>
                  <a:cubicBezTo>
                    <a:pt x="75" y="7499"/>
                    <a:pt x="0" y="14882"/>
                    <a:pt x="47" y="15565"/>
                  </a:cubicBezTo>
                  <a:cubicBezTo>
                    <a:pt x="94" y="16239"/>
                    <a:pt x="47" y="19215"/>
                    <a:pt x="75" y="19383"/>
                  </a:cubicBezTo>
                  <a:cubicBezTo>
                    <a:pt x="94" y="19561"/>
                    <a:pt x="75" y="19636"/>
                    <a:pt x="188" y="19701"/>
                  </a:cubicBezTo>
                  <a:cubicBezTo>
                    <a:pt x="242" y="19735"/>
                    <a:pt x="338" y="19744"/>
                    <a:pt x="429" y="19744"/>
                  </a:cubicBezTo>
                  <a:cubicBezTo>
                    <a:pt x="542" y="19744"/>
                    <a:pt x="646" y="19729"/>
                    <a:pt x="646" y="19729"/>
                  </a:cubicBezTo>
                  <a:cubicBezTo>
                    <a:pt x="646" y="19729"/>
                    <a:pt x="2515" y="19741"/>
                    <a:pt x="3535" y="19741"/>
                  </a:cubicBezTo>
                  <a:cubicBezTo>
                    <a:pt x="3790" y="19741"/>
                    <a:pt x="3992" y="19741"/>
                    <a:pt x="4099" y="19739"/>
                  </a:cubicBezTo>
                  <a:cubicBezTo>
                    <a:pt x="4436" y="19739"/>
                    <a:pt x="16779" y="19664"/>
                    <a:pt x="17088" y="19664"/>
                  </a:cubicBezTo>
                  <a:cubicBezTo>
                    <a:pt x="17300" y="19664"/>
                    <a:pt x="22341" y="19656"/>
                    <a:pt x="25805" y="19656"/>
                  </a:cubicBezTo>
                  <a:cubicBezTo>
                    <a:pt x="27537" y="19656"/>
                    <a:pt x="28875" y="19658"/>
                    <a:pt x="29019" y="19664"/>
                  </a:cubicBezTo>
                  <a:cubicBezTo>
                    <a:pt x="29459" y="19692"/>
                    <a:pt x="33726" y="19692"/>
                    <a:pt x="33885" y="19692"/>
                  </a:cubicBezTo>
                  <a:cubicBezTo>
                    <a:pt x="34044" y="19692"/>
                    <a:pt x="34138" y="19683"/>
                    <a:pt x="34138" y="19514"/>
                  </a:cubicBezTo>
                  <a:cubicBezTo>
                    <a:pt x="34138" y="19364"/>
                    <a:pt x="34156" y="18794"/>
                    <a:pt x="34156" y="18522"/>
                  </a:cubicBezTo>
                  <a:cubicBezTo>
                    <a:pt x="34156" y="18251"/>
                    <a:pt x="34110" y="10166"/>
                    <a:pt x="34110" y="10166"/>
                  </a:cubicBezTo>
                  <a:cubicBezTo>
                    <a:pt x="34110" y="10166"/>
                    <a:pt x="34156" y="4018"/>
                    <a:pt x="34156" y="3531"/>
                  </a:cubicBezTo>
                  <a:cubicBezTo>
                    <a:pt x="34156" y="3054"/>
                    <a:pt x="34091" y="583"/>
                    <a:pt x="34091" y="415"/>
                  </a:cubicBezTo>
                  <a:cubicBezTo>
                    <a:pt x="34091" y="237"/>
                    <a:pt x="34091" y="284"/>
                    <a:pt x="33997" y="162"/>
                  </a:cubicBezTo>
                  <a:cubicBezTo>
                    <a:pt x="33935" y="87"/>
                    <a:pt x="33906" y="75"/>
                    <a:pt x="33846" y="75"/>
                  </a:cubicBezTo>
                  <a:cubicBezTo>
                    <a:pt x="33816" y="75"/>
                    <a:pt x="33779" y="78"/>
                    <a:pt x="33726" y="78"/>
                  </a:cubicBezTo>
                  <a:cubicBezTo>
                    <a:pt x="33573" y="78"/>
                    <a:pt x="29916" y="1"/>
                    <a:pt x="28964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541008" y="2554277"/>
              <a:ext cx="1975718" cy="915479"/>
            </a:xfrm>
            <a:custGeom>
              <a:avLst/>
              <a:gdLst/>
              <a:ahLst/>
              <a:cxnLst/>
              <a:rect l="l" t="t" r="r" b="b"/>
              <a:pathLst>
                <a:path w="34148" h="15823" extrusionOk="0">
                  <a:moveTo>
                    <a:pt x="3128" y="0"/>
                  </a:moveTo>
                  <a:cubicBezTo>
                    <a:pt x="2097" y="0"/>
                    <a:pt x="1064" y="133"/>
                    <a:pt x="57" y="401"/>
                  </a:cubicBezTo>
                  <a:cubicBezTo>
                    <a:pt x="57" y="1702"/>
                    <a:pt x="66" y="2918"/>
                    <a:pt x="66" y="3115"/>
                  </a:cubicBezTo>
                  <a:cubicBezTo>
                    <a:pt x="66" y="3573"/>
                    <a:pt x="0" y="10957"/>
                    <a:pt x="47" y="11630"/>
                  </a:cubicBezTo>
                  <a:cubicBezTo>
                    <a:pt x="94" y="12314"/>
                    <a:pt x="47" y="15280"/>
                    <a:pt x="66" y="15458"/>
                  </a:cubicBezTo>
                  <a:cubicBezTo>
                    <a:pt x="94" y="15636"/>
                    <a:pt x="66" y="15701"/>
                    <a:pt x="188" y="15776"/>
                  </a:cubicBezTo>
                  <a:cubicBezTo>
                    <a:pt x="234" y="15803"/>
                    <a:pt x="320" y="15811"/>
                    <a:pt x="405" y="15811"/>
                  </a:cubicBezTo>
                  <a:cubicBezTo>
                    <a:pt x="526" y="15811"/>
                    <a:pt x="646" y="15795"/>
                    <a:pt x="646" y="15795"/>
                  </a:cubicBezTo>
                  <a:cubicBezTo>
                    <a:pt x="646" y="15795"/>
                    <a:pt x="3566" y="15823"/>
                    <a:pt x="4080" y="15823"/>
                  </a:cubicBezTo>
                  <a:cubicBezTo>
                    <a:pt x="4417" y="15823"/>
                    <a:pt x="16760" y="15748"/>
                    <a:pt x="17078" y="15748"/>
                  </a:cubicBezTo>
                  <a:cubicBezTo>
                    <a:pt x="17290" y="15748"/>
                    <a:pt x="22331" y="15740"/>
                    <a:pt x="25796" y="15740"/>
                  </a:cubicBezTo>
                  <a:cubicBezTo>
                    <a:pt x="27528" y="15740"/>
                    <a:pt x="28866" y="15742"/>
                    <a:pt x="29010" y="15748"/>
                  </a:cubicBezTo>
                  <a:cubicBezTo>
                    <a:pt x="29440" y="15776"/>
                    <a:pt x="33726" y="15776"/>
                    <a:pt x="33876" y="15776"/>
                  </a:cubicBezTo>
                  <a:cubicBezTo>
                    <a:pt x="34025" y="15776"/>
                    <a:pt x="34119" y="15767"/>
                    <a:pt x="34119" y="15598"/>
                  </a:cubicBezTo>
                  <a:cubicBezTo>
                    <a:pt x="34119" y="15430"/>
                    <a:pt x="34147" y="14878"/>
                    <a:pt x="34147" y="14606"/>
                  </a:cubicBezTo>
                  <a:cubicBezTo>
                    <a:pt x="34147" y="14522"/>
                    <a:pt x="34147" y="13783"/>
                    <a:pt x="34138" y="12791"/>
                  </a:cubicBezTo>
                  <a:cubicBezTo>
                    <a:pt x="34044" y="12819"/>
                    <a:pt x="33960" y="12838"/>
                    <a:pt x="33876" y="12847"/>
                  </a:cubicBezTo>
                  <a:cubicBezTo>
                    <a:pt x="32884" y="13081"/>
                    <a:pt x="31892" y="13259"/>
                    <a:pt x="30881" y="13380"/>
                  </a:cubicBezTo>
                  <a:cubicBezTo>
                    <a:pt x="29676" y="13527"/>
                    <a:pt x="28467" y="13602"/>
                    <a:pt x="27258" y="13602"/>
                  </a:cubicBezTo>
                  <a:cubicBezTo>
                    <a:pt x="26457" y="13602"/>
                    <a:pt x="25656" y="13569"/>
                    <a:pt x="24855" y="13502"/>
                  </a:cubicBezTo>
                  <a:cubicBezTo>
                    <a:pt x="23030" y="13362"/>
                    <a:pt x="21186" y="13090"/>
                    <a:pt x="19455" y="12473"/>
                  </a:cubicBezTo>
                  <a:cubicBezTo>
                    <a:pt x="18650" y="12183"/>
                    <a:pt x="17874" y="11799"/>
                    <a:pt x="17172" y="11294"/>
                  </a:cubicBezTo>
                  <a:cubicBezTo>
                    <a:pt x="16489" y="10807"/>
                    <a:pt x="15909" y="10171"/>
                    <a:pt x="15431" y="9478"/>
                  </a:cubicBezTo>
                  <a:cubicBezTo>
                    <a:pt x="14439" y="8056"/>
                    <a:pt x="13794" y="6418"/>
                    <a:pt x="12783" y="5005"/>
                  </a:cubicBezTo>
                  <a:cubicBezTo>
                    <a:pt x="11829" y="3648"/>
                    <a:pt x="10584" y="2497"/>
                    <a:pt x="9162" y="1646"/>
                  </a:cubicBezTo>
                  <a:cubicBezTo>
                    <a:pt x="7322" y="553"/>
                    <a:pt x="5230" y="0"/>
                    <a:pt x="3128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5543149" y="2954304"/>
              <a:ext cx="1974098" cy="516031"/>
            </a:xfrm>
            <a:custGeom>
              <a:avLst/>
              <a:gdLst/>
              <a:ahLst/>
              <a:cxnLst/>
              <a:rect l="l" t="t" r="r" b="b"/>
              <a:pathLst>
                <a:path w="34120" h="8919" extrusionOk="0">
                  <a:moveTo>
                    <a:pt x="3360" y="0"/>
                  </a:moveTo>
                  <a:cubicBezTo>
                    <a:pt x="2232" y="0"/>
                    <a:pt x="1106" y="199"/>
                    <a:pt x="10" y="505"/>
                  </a:cubicBezTo>
                  <a:cubicBezTo>
                    <a:pt x="1" y="2452"/>
                    <a:pt x="1" y="4389"/>
                    <a:pt x="20" y="4735"/>
                  </a:cubicBezTo>
                  <a:cubicBezTo>
                    <a:pt x="66" y="5409"/>
                    <a:pt x="20" y="8385"/>
                    <a:pt x="48" y="8553"/>
                  </a:cubicBezTo>
                  <a:cubicBezTo>
                    <a:pt x="66" y="8731"/>
                    <a:pt x="48" y="8806"/>
                    <a:pt x="160" y="8871"/>
                  </a:cubicBezTo>
                  <a:cubicBezTo>
                    <a:pt x="214" y="8905"/>
                    <a:pt x="311" y="8914"/>
                    <a:pt x="401" y="8914"/>
                  </a:cubicBezTo>
                  <a:cubicBezTo>
                    <a:pt x="514" y="8914"/>
                    <a:pt x="618" y="8899"/>
                    <a:pt x="618" y="8899"/>
                  </a:cubicBezTo>
                  <a:cubicBezTo>
                    <a:pt x="618" y="8899"/>
                    <a:pt x="3547" y="8918"/>
                    <a:pt x="4062" y="8918"/>
                  </a:cubicBezTo>
                  <a:cubicBezTo>
                    <a:pt x="4399" y="8918"/>
                    <a:pt x="16742" y="8853"/>
                    <a:pt x="17051" y="8853"/>
                  </a:cubicBezTo>
                  <a:cubicBezTo>
                    <a:pt x="17263" y="8853"/>
                    <a:pt x="22304" y="8840"/>
                    <a:pt x="25768" y="8840"/>
                  </a:cubicBezTo>
                  <a:cubicBezTo>
                    <a:pt x="27500" y="8840"/>
                    <a:pt x="28838" y="8843"/>
                    <a:pt x="28982" y="8853"/>
                  </a:cubicBezTo>
                  <a:cubicBezTo>
                    <a:pt x="29422" y="8871"/>
                    <a:pt x="33698" y="8871"/>
                    <a:pt x="33848" y="8871"/>
                  </a:cubicBezTo>
                  <a:cubicBezTo>
                    <a:pt x="34007" y="8871"/>
                    <a:pt x="34101" y="8853"/>
                    <a:pt x="34101" y="8694"/>
                  </a:cubicBezTo>
                  <a:cubicBezTo>
                    <a:pt x="34101" y="8544"/>
                    <a:pt x="34119" y="7973"/>
                    <a:pt x="34119" y="7702"/>
                  </a:cubicBezTo>
                  <a:lnTo>
                    <a:pt x="34119" y="7093"/>
                  </a:lnTo>
                  <a:cubicBezTo>
                    <a:pt x="32154" y="7449"/>
                    <a:pt x="30189" y="7748"/>
                    <a:pt x="28205" y="7898"/>
                  </a:cubicBezTo>
                  <a:cubicBezTo>
                    <a:pt x="27159" y="7976"/>
                    <a:pt x="26108" y="8022"/>
                    <a:pt x="25059" y="8022"/>
                  </a:cubicBezTo>
                  <a:cubicBezTo>
                    <a:pt x="23207" y="8022"/>
                    <a:pt x="21359" y="7879"/>
                    <a:pt x="19549" y="7514"/>
                  </a:cubicBezTo>
                  <a:cubicBezTo>
                    <a:pt x="16864" y="6981"/>
                    <a:pt x="14309" y="5961"/>
                    <a:pt x="12072" y="4361"/>
                  </a:cubicBezTo>
                  <a:cubicBezTo>
                    <a:pt x="9929" y="2826"/>
                    <a:pt x="7992" y="861"/>
                    <a:pt x="5344" y="225"/>
                  </a:cubicBezTo>
                  <a:cubicBezTo>
                    <a:pt x="4686" y="69"/>
                    <a:pt x="4023" y="0"/>
                    <a:pt x="3360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486333" y="2278528"/>
              <a:ext cx="128328" cy="242539"/>
            </a:xfrm>
            <a:custGeom>
              <a:avLst/>
              <a:gdLst/>
              <a:ahLst/>
              <a:cxnLst/>
              <a:rect l="l" t="t" r="r" b="b"/>
              <a:pathLst>
                <a:path w="2218" h="4192" extrusionOk="0">
                  <a:moveTo>
                    <a:pt x="1654" y="0"/>
                  </a:moveTo>
                  <a:cubicBezTo>
                    <a:pt x="1361" y="0"/>
                    <a:pt x="1071" y="32"/>
                    <a:pt x="796" y="151"/>
                  </a:cubicBezTo>
                  <a:cubicBezTo>
                    <a:pt x="431" y="301"/>
                    <a:pt x="141" y="610"/>
                    <a:pt x="47" y="993"/>
                  </a:cubicBezTo>
                  <a:cubicBezTo>
                    <a:pt x="0" y="1218"/>
                    <a:pt x="0" y="1452"/>
                    <a:pt x="10" y="1677"/>
                  </a:cubicBezTo>
                  <a:cubicBezTo>
                    <a:pt x="19" y="1939"/>
                    <a:pt x="19" y="2219"/>
                    <a:pt x="38" y="2491"/>
                  </a:cubicBezTo>
                  <a:cubicBezTo>
                    <a:pt x="47" y="3043"/>
                    <a:pt x="38" y="3604"/>
                    <a:pt x="94" y="4156"/>
                  </a:cubicBezTo>
                  <a:cubicBezTo>
                    <a:pt x="94" y="4180"/>
                    <a:pt x="110" y="4192"/>
                    <a:pt x="127" y="4192"/>
                  </a:cubicBezTo>
                  <a:cubicBezTo>
                    <a:pt x="143" y="4192"/>
                    <a:pt x="159" y="4180"/>
                    <a:pt x="159" y="4156"/>
                  </a:cubicBezTo>
                  <a:cubicBezTo>
                    <a:pt x="197" y="3670"/>
                    <a:pt x="150" y="3183"/>
                    <a:pt x="141" y="2687"/>
                  </a:cubicBezTo>
                  <a:cubicBezTo>
                    <a:pt x="131" y="2210"/>
                    <a:pt x="84" y="1733"/>
                    <a:pt x="113" y="1256"/>
                  </a:cubicBezTo>
                  <a:cubicBezTo>
                    <a:pt x="141" y="797"/>
                    <a:pt x="375" y="460"/>
                    <a:pt x="786" y="254"/>
                  </a:cubicBezTo>
                  <a:cubicBezTo>
                    <a:pt x="1059" y="127"/>
                    <a:pt x="1354" y="94"/>
                    <a:pt x="1653" y="94"/>
                  </a:cubicBezTo>
                  <a:cubicBezTo>
                    <a:pt x="1817" y="94"/>
                    <a:pt x="1981" y="104"/>
                    <a:pt x="2143" y="114"/>
                  </a:cubicBezTo>
                  <a:cubicBezTo>
                    <a:pt x="2152" y="117"/>
                    <a:pt x="2160" y="119"/>
                    <a:pt x="2167" y="119"/>
                  </a:cubicBezTo>
                  <a:cubicBezTo>
                    <a:pt x="2217" y="119"/>
                    <a:pt x="2210" y="37"/>
                    <a:pt x="2153" y="20"/>
                  </a:cubicBezTo>
                  <a:cubicBezTo>
                    <a:pt x="1987" y="10"/>
                    <a:pt x="1820" y="0"/>
                    <a:pt x="1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647119" y="2278586"/>
              <a:ext cx="630242" cy="7116"/>
            </a:xfrm>
            <a:custGeom>
              <a:avLst/>
              <a:gdLst/>
              <a:ahLst/>
              <a:cxnLst/>
              <a:rect l="l" t="t" r="r" b="b"/>
              <a:pathLst>
                <a:path w="10893" h="123" extrusionOk="0">
                  <a:moveTo>
                    <a:pt x="10837" y="1"/>
                  </a:moveTo>
                  <a:cubicBezTo>
                    <a:pt x="8039" y="10"/>
                    <a:pt x="5241" y="10"/>
                    <a:pt x="2452" y="10"/>
                  </a:cubicBezTo>
                  <a:lnTo>
                    <a:pt x="1283" y="10"/>
                  </a:lnTo>
                  <a:cubicBezTo>
                    <a:pt x="1100" y="10"/>
                    <a:pt x="917" y="6"/>
                    <a:pt x="734" y="6"/>
                  </a:cubicBezTo>
                  <a:cubicBezTo>
                    <a:pt x="505" y="6"/>
                    <a:pt x="276" y="12"/>
                    <a:pt x="47" y="38"/>
                  </a:cubicBezTo>
                  <a:cubicBezTo>
                    <a:pt x="1" y="38"/>
                    <a:pt x="1" y="94"/>
                    <a:pt x="47" y="104"/>
                  </a:cubicBezTo>
                  <a:cubicBezTo>
                    <a:pt x="186" y="118"/>
                    <a:pt x="326" y="123"/>
                    <a:pt x="467" y="123"/>
                  </a:cubicBezTo>
                  <a:cubicBezTo>
                    <a:pt x="678" y="123"/>
                    <a:pt x="891" y="113"/>
                    <a:pt x="1105" y="113"/>
                  </a:cubicBezTo>
                  <a:lnTo>
                    <a:pt x="4249" y="113"/>
                  </a:lnTo>
                  <a:cubicBezTo>
                    <a:pt x="5653" y="113"/>
                    <a:pt x="7047" y="104"/>
                    <a:pt x="8451" y="104"/>
                  </a:cubicBezTo>
                  <a:lnTo>
                    <a:pt x="10837" y="104"/>
                  </a:lnTo>
                  <a:cubicBezTo>
                    <a:pt x="10893" y="104"/>
                    <a:pt x="10893" y="1"/>
                    <a:pt x="10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7226976" y="2551442"/>
              <a:ext cx="81811" cy="4397"/>
            </a:xfrm>
            <a:custGeom>
              <a:avLst/>
              <a:gdLst/>
              <a:ahLst/>
              <a:cxnLst/>
              <a:rect l="l" t="t" r="r" b="b"/>
              <a:pathLst>
                <a:path w="1414" h="76" extrusionOk="0">
                  <a:moveTo>
                    <a:pt x="19" y="1"/>
                  </a:moveTo>
                  <a:cubicBezTo>
                    <a:pt x="1" y="1"/>
                    <a:pt x="1" y="29"/>
                    <a:pt x="19" y="29"/>
                  </a:cubicBezTo>
                  <a:cubicBezTo>
                    <a:pt x="253" y="66"/>
                    <a:pt x="487" y="76"/>
                    <a:pt x="712" y="76"/>
                  </a:cubicBezTo>
                  <a:lnTo>
                    <a:pt x="1067" y="76"/>
                  </a:lnTo>
                  <a:cubicBezTo>
                    <a:pt x="1124" y="76"/>
                    <a:pt x="1189" y="76"/>
                    <a:pt x="1255" y="66"/>
                  </a:cubicBezTo>
                  <a:cubicBezTo>
                    <a:pt x="1301" y="66"/>
                    <a:pt x="1348" y="66"/>
                    <a:pt x="1395" y="48"/>
                  </a:cubicBezTo>
                  <a:cubicBezTo>
                    <a:pt x="1414" y="48"/>
                    <a:pt x="1404" y="20"/>
                    <a:pt x="1395" y="20"/>
                  </a:cubicBezTo>
                  <a:cubicBezTo>
                    <a:pt x="1379" y="17"/>
                    <a:pt x="1362" y="15"/>
                    <a:pt x="1343" y="15"/>
                  </a:cubicBezTo>
                  <a:cubicBezTo>
                    <a:pt x="1305" y="15"/>
                    <a:pt x="1264" y="20"/>
                    <a:pt x="1226" y="20"/>
                  </a:cubicBezTo>
                  <a:cubicBezTo>
                    <a:pt x="1170" y="20"/>
                    <a:pt x="1124" y="20"/>
                    <a:pt x="1067" y="29"/>
                  </a:cubicBezTo>
                  <a:lnTo>
                    <a:pt x="712" y="29"/>
                  </a:lnTo>
                  <a:cubicBezTo>
                    <a:pt x="478" y="29"/>
                    <a:pt x="253" y="10"/>
                    <a:pt x="19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1" name="Google Shape;551;p36"/>
            <p:cNvGrpSpPr/>
            <p:nvPr/>
          </p:nvGrpSpPr>
          <p:grpSpPr>
            <a:xfrm>
              <a:off x="5981654" y="2498308"/>
              <a:ext cx="1792599" cy="825064"/>
              <a:chOff x="6875607" y="3308080"/>
              <a:chExt cx="1041724" cy="479465"/>
            </a:xfrm>
          </p:grpSpPr>
          <p:sp>
            <p:nvSpPr>
              <p:cNvPr id="552" name="Google Shape;552;p36"/>
              <p:cNvSpPr/>
              <p:nvPr/>
            </p:nvSpPr>
            <p:spPr>
              <a:xfrm>
                <a:off x="6875607" y="3308080"/>
                <a:ext cx="1035244" cy="476804"/>
              </a:xfrm>
              <a:custGeom>
                <a:avLst/>
                <a:gdLst/>
                <a:ahLst/>
                <a:cxnLst/>
                <a:rect l="l" t="t" r="r" b="b"/>
                <a:pathLst>
                  <a:path w="17893" h="8241" extrusionOk="0">
                    <a:moveTo>
                      <a:pt x="7469" y="0"/>
                    </a:moveTo>
                    <a:cubicBezTo>
                      <a:pt x="6329" y="0"/>
                      <a:pt x="5189" y="5"/>
                      <a:pt x="4052" y="14"/>
                    </a:cubicBezTo>
                    <a:cubicBezTo>
                      <a:pt x="2761" y="24"/>
                      <a:pt x="1460" y="24"/>
                      <a:pt x="169" y="42"/>
                    </a:cubicBezTo>
                    <a:cubicBezTo>
                      <a:pt x="122" y="42"/>
                      <a:pt x="94" y="71"/>
                      <a:pt x="85" y="89"/>
                    </a:cubicBezTo>
                    <a:cubicBezTo>
                      <a:pt x="47" y="89"/>
                      <a:pt x="28" y="117"/>
                      <a:pt x="28" y="136"/>
                    </a:cubicBezTo>
                    <a:cubicBezTo>
                      <a:pt x="10" y="2213"/>
                      <a:pt x="28" y="4282"/>
                      <a:pt x="10" y="6350"/>
                    </a:cubicBezTo>
                    <a:lnTo>
                      <a:pt x="10" y="7201"/>
                    </a:lnTo>
                    <a:cubicBezTo>
                      <a:pt x="10" y="7501"/>
                      <a:pt x="0" y="7800"/>
                      <a:pt x="38" y="8109"/>
                    </a:cubicBezTo>
                    <a:cubicBezTo>
                      <a:pt x="38" y="8124"/>
                      <a:pt x="55" y="8131"/>
                      <a:pt x="75" y="8131"/>
                    </a:cubicBezTo>
                    <a:cubicBezTo>
                      <a:pt x="91" y="8131"/>
                      <a:pt x="109" y="8127"/>
                      <a:pt x="122" y="8118"/>
                    </a:cubicBezTo>
                    <a:lnTo>
                      <a:pt x="131" y="8118"/>
                    </a:lnTo>
                    <a:cubicBezTo>
                      <a:pt x="702" y="8165"/>
                      <a:pt x="1273" y="8165"/>
                      <a:pt x="1853" y="8174"/>
                    </a:cubicBezTo>
                    <a:lnTo>
                      <a:pt x="3603" y="8212"/>
                    </a:lnTo>
                    <a:cubicBezTo>
                      <a:pt x="4450" y="8219"/>
                      <a:pt x="8404" y="8241"/>
                      <a:pt x="11350" y="8241"/>
                    </a:cubicBezTo>
                    <a:cubicBezTo>
                      <a:pt x="12408" y="8241"/>
                      <a:pt x="13336" y="8238"/>
                      <a:pt x="13944" y="8231"/>
                    </a:cubicBezTo>
                    <a:cubicBezTo>
                      <a:pt x="15244" y="8221"/>
                      <a:pt x="16339" y="8174"/>
                      <a:pt x="17640" y="8174"/>
                    </a:cubicBezTo>
                    <a:cubicBezTo>
                      <a:pt x="17761" y="8174"/>
                      <a:pt x="17836" y="8165"/>
                      <a:pt x="17855" y="8043"/>
                    </a:cubicBezTo>
                    <a:cubicBezTo>
                      <a:pt x="17892" y="7557"/>
                      <a:pt x="17874" y="7051"/>
                      <a:pt x="17874" y="6546"/>
                    </a:cubicBezTo>
                    <a:lnTo>
                      <a:pt x="17874" y="4993"/>
                    </a:lnTo>
                    <a:cubicBezTo>
                      <a:pt x="17874" y="3963"/>
                      <a:pt x="17883" y="2925"/>
                      <a:pt x="17883" y="1895"/>
                    </a:cubicBezTo>
                    <a:lnTo>
                      <a:pt x="17883" y="155"/>
                    </a:lnTo>
                    <a:cubicBezTo>
                      <a:pt x="17883" y="117"/>
                      <a:pt x="17855" y="108"/>
                      <a:pt x="17818" y="89"/>
                    </a:cubicBezTo>
                    <a:cubicBezTo>
                      <a:pt x="17808" y="80"/>
                      <a:pt x="17780" y="80"/>
                      <a:pt x="17771" y="80"/>
                    </a:cubicBezTo>
                    <a:cubicBezTo>
                      <a:pt x="15478" y="33"/>
                      <a:pt x="13186" y="24"/>
                      <a:pt x="10893" y="14"/>
                    </a:cubicBezTo>
                    <a:cubicBezTo>
                      <a:pt x="9751" y="5"/>
                      <a:pt x="8610" y="0"/>
                      <a:pt x="74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6"/>
              <p:cNvSpPr/>
              <p:nvPr/>
            </p:nvSpPr>
            <p:spPr>
              <a:xfrm>
                <a:off x="7732130" y="3634165"/>
                <a:ext cx="185202" cy="153380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2651" extrusionOk="0">
                    <a:moveTo>
                      <a:pt x="3079" y="0"/>
                    </a:moveTo>
                    <a:cubicBezTo>
                      <a:pt x="3065" y="0"/>
                      <a:pt x="3051" y="7"/>
                      <a:pt x="3051" y="21"/>
                    </a:cubicBezTo>
                    <a:cubicBezTo>
                      <a:pt x="2939" y="835"/>
                      <a:pt x="2976" y="1687"/>
                      <a:pt x="2976" y="2492"/>
                    </a:cubicBezTo>
                    <a:cubicBezTo>
                      <a:pt x="1994" y="2501"/>
                      <a:pt x="1002" y="2501"/>
                      <a:pt x="19" y="2585"/>
                    </a:cubicBezTo>
                    <a:cubicBezTo>
                      <a:pt x="0" y="2585"/>
                      <a:pt x="0" y="2595"/>
                      <a:pt x="19" y="2595"/>
                    </a:cubicBezTo>
                    <a:cubicBezTo>
                      <a:pt x="614" y="2639"/>
                      <a:pt x="1216" y="2651"/>
                      <a:pt x="1820" y="2651"/>
                    </a:cubicBezTo>
                    <a:cubicBezTo>
                      <a:pt x="2233" y="2651"/>
                      <a:pt x="2646" y="2645"/>
                      <a:pt x="3060" y="2641"/>
                    </a:cubicBezTo>
                    <a:cubicBezTo>
                      <a:pt x="3107" y="2641"/>
                      <a:pt x="3145" y="2604"/>
                      <a:pt x="3145" y="2557"/>
                    </a:cubicBezTo>
                    <a:cubicBezTo>
                      <a:pt x="3145" y="1734"/>
                      <a:pt x="3201" y="854"/>
                      <a:pt x="3107" y="21"/>
                    </a:cubicBezTo>
                    <a:cubicBezTo>
                      <a:pt x="3107" y="7"/>
                      <a:pt x="3093" y="0"/>
                      <a:pt x="3079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6"/>
              <p:cNvSpPr/>
              <p:nvPr/>
            </p:nvSpPr>
            <p:spPr>
              <a:xfrm>
                <a:off x="6995141" y="3406496"/>
                <a:ext cx="275807" cy="268632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4643" extrusionOk="0">
                    <a:moveTo>
                      <a:pt x="4372" y="1"/>
                    </a:moveTo>
                    <a:cubicBezTo>
                      <a:pt x="4298" y="1"/>
                      <a:pt x="4223" y="36"/>
                      <a:pt x="4167" y="119"/>
                    </a:cubicBezTo>
                    <a:cubicBezTo>
                      <a:pt x="4120" y="204"/>
                      <a:pt x="4054" y="288"/>
                      <a:pt x="3998" y="372"/>
                    </a:cubicBezTo>
                    <a:cubicBezTo>
                      <a:pt x="3933" y="447"/>
                      <a:pt x="3905" y="531"/>
                      <a:pt x="3839" y="615"/>
                    </a:cubicBezTo>
                    <a:cubicBezTo>
                      <a:pt x="3783" y="690"/>
                      <a:pt x="3699" y="765"/>
                      <a:pt x="3643" y="859"/>
                    </a:cubicBezTo>
                    <a:cubicBezTo>
                      <a:pt x="3586" y="943"/>
                      <a:pt x="3549" y="1037"/>
                      <a:pt x="3493" y="1111"/>
                    </a:cubicBezTo>
                    <a:cubicBezTo>
                      <a:pt x="3390" y="1280"/>
                      <a:pt x="3268" y="1458"/>
                      <a:pt x="3165" y="1617"/>
                    </a:cubicBezTo>
                    <a:cubicBezTo>
                      <a:pt x="3044" y="1785"/>
                      <a:pt x="2969" y="1972"/>
                      <a:pt x="2875" y="2141"/>
                    </a:cubicBezTo>
                    <a:cubicBezTo>
                      <a:pt x="2829" y="2234"/>
                      <a:pt x="2763" y="2309"/>
                      <a:pt x="2716" y="2403"/>
                    </a:cubicBezTo>
                    <a:cubicBezTo>
                      <a:pt x="2660" y="2496"/>
                      <a:pt x="2623" y="2590"/>
                      <a:pt x="2595" y="2693"/>
                    </a:cubicBezTo>
                    <a:cubicBezTo>
                      <a:pt x="2557" y="2786"/>
                      <a:pt x="2492" y="2861"/>
                      <a:pt x="2454" y="2936"/>
                    </a:cubicBezTo>
                    <a:cubicBezTo>
                      <a:pt x="2407" y="3030"/>
                      <a:pt x="2370" y="3123"/>
                      <a:pt x="2323" y="3208"/>
                    </a:cubicBezTo>
                    <a:cubicBezTo>
                      <a:pt x="2239" y="3385"/>
                      <a:pt x="2164" y="3563"/>
                      <a:pt x="2089" y="3732"/>
                    </a:cubicBezTo>
                    <a:lnTo>
                      <a:pt x="2014" y="3909"/>
                    </a:lnTo>
                    <a:cubicBezTo>
                      <a:pt x="1949" y="3797"/>
                      <a:pt x="1883" y="3657"/>
                      <a:pt x="1790" y="3544"/>
                    </a:cubicBezTo>
                    <a:cubicBezTo>
                      <a:pt x="1696" y="3441"/>
                      <a:pt x="1631" y="3339"/>
                      <a:pt x="1537" y="3236"/>
                    </a:cubicBezTo>
                    <a:cubicBezTo>
                      <a:pt x="1444" y="3123"/>
                      <a:pt x="1350" y="3011"/>
                      <a:pt x="1266" y="2908"/>
                    </a:cubicBezTo>
                    <a:cubicBezTo>
                      <a:pt x="1107" y="2693"/>
                      <a:pt x="920" y="2496"/>
                      <a:pt x="732" y="2300"/>
                    </a:cubicBezTo>
                    <a:cubicBezTo>
                      <a:pt x="545" y="2085"/>
                      <a:pt x="367" y="1879"/>
                      <a:pt x="124" y="1738"/>
                    </a:cubicBezTo>
                    <a:cubicBezTo>
                      <a:pt x="111" y="1731"/>
                      <a:pt x="98" y="1727"/>
                      <a:pt x="85" y="1727"/>
                    </a:cubicBezTo>
                    <a:cubicBezTo>
                      <a:pt x="36" y="1727"/>
                      <a:pt x="1" y="1780"/>
                      <a:pt x="31" y="1832"/>
                    </a:cubicBezTo>
                    <a:cubicBezTo>
                      <a:pt x="143" y="2075"/>
                      <a:pt x="321" y="2262"/>
                      <a:pt x="480" y="2468"/>
                    </a:cubicBezTo>
                    <a:cubicBezTo>
                      <a:pt x="657" y="2684"/>
                      <a:pt x="807" y="2927"/>
                      <a:pt x="985" y="3151"/>
                    </a:cubicBezTo>
                    <a:cubicBezTo>
                      <a:pt x="1069" y="3254"/>
                      <a:pt x="1153" y="3376"/>
                      <a:pt x="1219" y="3488"/>
                    </a:cubicBezTo>
                    <a:cubicBezTo>
                      <a:pt x="1294" y="3610"/>
                      <a:pt x="1369" y="3713"/>
                      <a:pt x="1434" y="3825"/>
                    </a:cubicBezTo>
                    <a:cubicBezTo>
                      <a:pt x="1500" y="3947"/>
                      <a:pt x="1603" y="4040"/>
                      <a:pt x="1677" y="4153"/>
                    </a:cubicBezTo>
                    <a:cubicBezTo>
                      <a:pt x="1762" y="4274"/>
                      <a:pt x="1837" y="4405"/>
                      <a:pt x="1902" y="4527"/>
                    </a:cubicBezTo>
                    <a:cubicBezTo>
                      <a:pt x="1932" y="4602"/>
                      <a:pt x="2015" y="4642"/>
                      <a:pt x="2098" y="4642"/>
                    </a:cubicBezTo>
                    <a:cubicBezTo>
                      <a:pt x="2170" y="4642"/>
                      <a:pt x="2241" y="4611"/>
                      <a:pt x="2276" y="4546"/>
                    </a:cubicBezTo>
                    <a:cubicBezTo>
                      <a:pt x="2351" y="4359"/>
                      <a:pt x="2473" y="4181"/>
                      <a:pt x="2538" y="3994"/>
                    </a:cubicBezTo>
                    <a:cubicBezTo>
                      <a:pt x="2613" y="3816"/>
                      <a:pt x="2707" y="3638"/>
                      <a:pt x="2772" y="3470"/>
                    </a:cubicBezTo>
                    <a:cubicBezTo>
                      <a:pt x="2810" y="3376"/>
                      <a:pt x="2866" y="3292"/>
                      <a:pt x="2903" y="3208"/>
                    </a:cubicBezTo>
                    <a:cubicBezTo>
                      <a:pt x="2941" y="3123"/>
                      <a:pt x="2960" y="3048"/>
                      <a:pt x="3025" y="2964"/>
                    </a:cubicBezTo>
                    <a:cubicBezTo>
                      <a:pt x="3072" y="2880"/>
                      <a:pt x="3128" y="2796"/>
                      <a:pt x="3175" y="2702"/>
                    </a:cubicBezTo>
                    <a:cubicBezTo>
                      <a:pt x="3222" y="2609"/>
                      <a:pt x="3259" y="2515"/>
                      <a:pt x="3306" y="2440"/>
                    </a:cubicBezTo>
                    <a:cubicBezTo>
                      <a:pt x="3502" y="2113"/>
                      <a:pt x="3689" y="1785"/>
                      <a:pt x="3886" y="1458"/>
                    </a:cubicBezTo>
                    <a:cubicBezTo>
                      <a:pt x="3933" y="1373"/>
                      <a:pt x="4008" y="1289"/>
                      <a:pt x="4064" y="1205"/>
                    </a:cubicBezTo>
                    <a:cubicBezTo>
                      <a:pt x="4120" y="1130"/>
                      <a:pt x="4167" y="1037"/>
                      <a:pt x="4213" y="952"/>
                    </a:cubicBezTo>
                    <a:cubicBezTo>
                      <a:pt x="4260" y="868"/>
                      <a:pt x="4344" y="803"/>
                      <a:pt x="4401" y="718"/>
                    </a:cubicBezTo>
                    <a:cubicBezTo>
                      <a:pt x="4466" y="634"/>
                      <a:pt x="4513" y="550"/>
                      <a:pt x="4569" y="484"/>
                    </a:cubicBezTo>
                    <a:cubicBezTo>
                      <a:pt x="4767" y="253"/>
                      <a:pt x="4572" y="1"/>
                      <a:pt x="4372" y="1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6"/>
              <p:cNvSpPr/>
              <p:nvPr/>
            </p:nvSpPr>
            <p:spPr>
              <a:xfrm>
                <a:off x="7008275" y="3563811"/>
                <a:ext cx="68272" cy="9540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649" extrusionOk="0">
                    <a:moveTo>
                      <a:pt x="84" y="0"/>
                    </a:moveTo>
                    <a:cubicBezTo>
                      <a:pt x="74" y="0"/>
                      <a:pt x="64" y="3"/>
                      <a:pt x="56" y="11"/>
                    </a:cubicBezTo>
                    <a:cubicBezTo>
                      <a:pt x="28" y="58"/>
                      <a:pt x="28" y="105"/>
                      <a:pt x="9" y="161"/>
                    </a:cubicBezTo>
                    <a:cubicBezTo>
                      <a:pt x="0" y="236"/>
                      <a:pt x="0" y="301"/>
                      <a:pt x="0" y="376"/>
                    </a:cubicBezTo>
                    <a:lnTo>
                      <a:pt x="0" y="760"/>
                    </a:lnTo>
                    <a:cubicBezTo>
                      <a:pt x="9" y="1031"/>
                      <a:pt x="9" y="1284"/>
                      <a:pt x="28" y="1555"/>
                    </a:cubicBezTo>
                    <a:cubicBezTo>
                      <a:pt x="28" y="1602"/>
                      <a:pt x="56" y="1649"/>
                      <a:pt x="103" y="1649"/>
                    </a:cubicBezTo>
                    <a:cubicBezTo>
                      <a:pt x="421" y="1640"/>
                      <a:pt x="749" y="1621"/>
                      <a:pt x="1067" y="1621"/>
                    </a:cubicBezTo>
                    <a:cubicBezTo>
                      <a:pt x="1179" y="1611"/>
                      <a:pt x="1179" y="1452"/>
                      <a:pt x="1076" y="1452"/>
                    </a:cubicBezTo>
                    <a:cubicBezTo>
                      <a:pt x="786" y="1462"/>
                      <a:pt x="496" y="1462"/>
                      <a:pt x="197" y="1462"/>
                    </a:cubicBezTo>
                    <a:cubicBezTo>
                      <a:pt x="197" y="1228"/>
                      <a:pt x="187" y="994"/>
                      <a:pt x="187" y="760"/>
                    </a:cubicBezTo>
                    <a:cubicBezTo>
                      <a:pt x="187" y="629"/>
                      <a:pt x="187" y="507"/>
                      <a:pt x="178" y="376"/>
                    </a:cubicBezTo>
                    <a:cubicBezTo>
                      <a:pt x="178" y="301"/>
                      <a:pt x="159" y="245"/>
                      <a:pt x="159" y="180"/>
                    </a:cubicBezTo>
                    <a:cubicBezTo>
                      <a:pt x="150" y="114"/>
                      <a:pt x="159" y="58"/>
                      <a:pt x="122" y="11"/>
                    </a:cubicBezTo>
                    <a:cubicBezTo>
                      <a:pt x="111" y="6"/>
                      <a:pt x="97" y="0"/>
                      <a:pt x="84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6"/>
              <p:cNvSpPr/>
              <p:nvPr/>
            </p:nvSpPr>
            <p:spPr>
              <a:xfrm>
                <a:off x="7150662" y="3519492"/>
                <a:ext cx="77471" cy="13920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06" extrusionOk="0">
                    <a:moveTo>
                      <a:pt x="1225" y="1"/>
                    </a:moveTo>
                    <a:cubicBezTo>
                      <a:pt x="1196" y="1"/>
                      <a:pt x="1165" y="19"/>
                      <a:pt x="1151" y="57"/>
                    </a:cubicBezTo>
                    <a:cubicBezTo>
                      <a:pt x="1104" y="216"/>
                      <a:pt x="1132" y="431"/>
                      <a:pt x="1132" y="599"/>
                    </a:cubicBezTo>
                    <a:cubicBezTo>
                      <a:pt x="1132" y="787"/>
                      <a:pt x="1123" y="964"/>
                      <a:pt x="1104" y="1152"/>
                    </a:cubicBezTo>
                    <a:cubicBezTo>
                      <a:pt x="1086" y="1507"/>
                      <a:pt x="1058" y="1844"/>
                      <a:pt x="1029" y="2181"/>
                    </a:cubicBezTo>
                    <a:cubicBezTo>
                      <a:pt x="721" y="2181"/>
                      <a:pt x="431" y="2190"/>
                      <a:pt x="122" y="2209"/>
                    </a:cubicBezTo>
                    <a:cubicBezTo>
                      <a:pt x="0" y="2209"/>
                      <a:pt x="0" y="2406"/>
                      <a:pt x="122" y="2406"/>
                    </a:cubicBezTo>
                    <a:cubicBezTo>
                      <a:pt x="449" y="2396"/>
                      <a:pt x="777" y="2396"/>
                      <a:pt x="1104" y="2368"/>
                    </a:cubicBezTo>
                    <a:cubicBezTo>
                      <a:pt x="1151" y="2368"/>
                      <a:pt x="1189" y="2331"/>
                      <a:pt x="1198" y="2284"/>
                    </a:cubicBezTo>
                    <a:cubicBezTo>
                      <a:pt x="1235" y="1910"/>
                      <a:pt x="1263" y="1535"/>
                      <a:pt x="1282" y="1161"/>
                    </a:cubicBezTo>
                    <a:cubicBezTo>
                      <a:pt x="1292" y="974"/>
                      <a:pt x="1310" y="805"/>
                      <a:pt x="1310" y="618"/>
                    </a:cubicBezTo>
                    <a:cubicBezTo>
                      <a:pt x="1310" y="431"/>
                      <a:pt x="1338" y="216"/>
                      <a:pt x="1292" y="57"/>
                    </a:cubicBezTo>
                    <a:cubicBezTo>
                      <a:pt x="1282" y="19"/>
                      <a:pt x="1254" y="1"/>
                      <a:pt x="1225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6"/>
              <p:cNvSpPr/>
              <p:nvPr/>
            </p:nvSpPr>
            <p:spPr>
              <a:xfrm>
                <a:off x="7008795" y="3436061"/>
                <a:ext cx="185780" cy="58436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1010" extrusionOk="0">
                    <a:moveTo>
                      <a:pt x="481" y="1"/>
                    </a:moveTo>
                    <a:cubicBezTo>
                      <a:pt x="348" y="1"/>
                      <a:pt x="216" y="3"/>
                      <a:pt x="85" y="11"/>
                    </a:cubicBezTo>
                    <a:cubicBezTo>
                      <a:pt x="38" y="11"/>
                      <a:pt x="0" y="48"/>
                      <a:pt x="0" y="95"/>
                    </a:cubicBezTo>
                    <a:lnTo>
                      <a:pt x="0" y="947"/>
                    </a:lnTo>
                    <a:cubicBezTo>
                      <a:pt x="0" y="989"/>
                      <a:pt x="31" y="1010"/>
                      <a:pt x="61" y="1010"/>
                    </a:cubicBezTo>
                    <a:cubicBezTo>
                      <a:pt x="92" y="1010"/>
                      <a:pt x="122" y="989"/>
                      <a:pt x="122" y="947"/>
                    </a:cubicBezTo>
                    <a:cubicBezTo>
                      <a:pt x="131" y="685"/>
                      <a:pt x="141" y="432"/>
                      <a:pt x="159" y="189"/>
                    </a:cubicBezTo>
                    <a:cubicBezTo>
                      <a:pt x="637" y="217"/>
                      <a:pt x="1114" y="207"/>
                      <a:pt x="1582" y="217"/>
                    </a:cubicBezTo>
                    <a:cubicBezTo>
                      <a:pt x="2087" y="235"/>
                      <a:pt x="2593" y="245"/>
                      <a:pt x="3088" y="245"/>
                    </a:cubicBezTo>
                    <a:cubicBezTo>
                      <a:pt x="3210" y="245"/>
                      <a:pt x="3210" y="76"/>
                      <a:pt x="3107" y="67"/>
                    </a:cubicBezTo>
                    <a:cubicBezTo>
                      <a:pt x="2602" y="48"/>
                      <a:pt x="2097" y="48"/>
                      <a:pt x="1591" y="30"/>
                    </a:cubicBezTo>
                    <a:cubicBezTo>
                      <a:pt x="1226" y="23"/>
                      <a:pt x="851" y="1"/>
                      <a:pt x="481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6"/>
              <p:cNvSpPr/>
              <p:nvPr/>
            </p:nvSpPr>
            <p:spPr>
              <a:xfrm>
                <a:off x="7358023" y="3418241"/>
                <a:ext cx="418541" cy="4322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47" extrusionOk="0">
                    <a:moveTo>
                      <a:pt x="19" y="1"/>
                    </a:moveTo>
                    <a:cubicBezTo>
                      <a:pt x="0" y="188"/>
                      <a:pt x="19" y="384"/>
                      <a:pt x="19" y="572"/>
                    </a:cubicBezTo>
                    <a:lnTo>
                      <a:pt x="19" y="656"/>
                    </a:lnTo>
                    <a:cubicBezTo>
                      <a:pt x="19" y="684"/>
                      <a:pt x="0" y="712"/>
                      <a:pt x="28" y="740"/>
                    </a:cubicBezTo>
                    <a:lnTo>
                      <a:pt x="5643" y="740"/>
                    </a:lnTo>
                    <a:cubicBezTo>
                      <a:pt x="6167" y="740"/>
                      <a:pt x="6616" y="740"/>
                      <a:pt x="7140" y="731"/>
                    </a:cubicBezTo>
                    <a:cubicBezTo>
                      <a:pt x="7151" y="742"/>
                      <a:pt x="7169" y="746"/>
                      <a:pt x="7183" y="746"/>
                    </a:cubicBezTo>
                    <a:cubicBezTo>
                      <a:pt x="7193" y="746"/>
                      <a:pt x="7202" y="744"/>
                      <a:pt x="7206" y="740"/>
                    </a:cubicBezTo>
                    <a:cubicBezTo>
                      <a:pt x="7234" y="693"/>
                      <a:pt x="7224" y="646"/>
                      <a:pt x="7224" y="600"/>
                    </a:cubicBezTo>
                    <a:lnTo>
                      <a:pt x="7224" y="459"/>
                    </a:lnTo>
                    <a:cubicBezTo>
                      <a:pt x="7224" y="366"/>
                      <a:pt x="7224" y="272"/>
                      <a:pt x="7234" y="178"/>
                    </a:cubicBezTo>
                    <a:lnTo>
                      <a:pt x="7234" y="10"/>
                    </a:lnTo>
                    <a:lnTo>
                      <a:pt x="7187" y="10"/>
                    </a:lnTo>
                    <a:cubicBezTo>
                      <a:pt x="6261" y="10"/>
                      <a:pt x="5334" y="10"/>
                      <a:pt x="439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6"/>
              <p:cNvSpPr/>
              <p:nvPr/>
            </p:nvSpPr>
            <p:spPr>
              <a:xfrm>
                <a:off x="7358023" y="3520591"/>
                <a:ext cx="478134" cy="4316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746" extrusionOk="0">
                    <a:moveTo>
                      <a:pt x="19" y="0"/>
                    </a:moveTo>
                    <a:cubicBezTo>
                      <a:pt x="0" y="187"/>
                      <a:pt x="19" y="384"/>
                      <a:pt x="19" y="571"/>
                    </a:cubicBezTo>
                    <a:lnTo>
                      <a:pt x="19" y="655"/>
                    </a:lnTo>
                    <a:cubicBezTo>
                      <a:pt x="19" y="674"/>
                      <a:pt x="0" y="712"/>
                      <a:pt x="28" y="740"/>
                    </a:cubicBezTo>
                    <a:lnTo>
                      <a:pt x="6448" y="740"/>
                    </a:lnTo>
                    <a:cubicBezTo>
                      <a:pt x="7047" y="740"/>
                      <a:pt x="7552" y="740"/>
                      <a:pt x="8160" y="721"/>
                    </a:cubicBezTo>
                    <a:cubicBezTo>
                      <a:pt x="8178" y="739"/>
                      <a:pt x="8200" y="745"/>
                      <a:pt x="8215" y="745"/>
                    </a:cubicBezTo>
                    <a:cubicBezTo>
                      <a:pt x="8224" y="745"/>
                      <a:pt x="8232" y="743"/>
                      <a:pt x="8235" y="740"/>
                    </a:cubicBezTo>
                    <a:cubicBezTo>
                      <a:pt x="8263" y="693"/>
                      <a:pt x="8254" y="646"/>
                      <a:pt x="8254" y="599"/>
                    </a:cubicBezTo>
                    <a:lnTo>
                      <a:pt x="8254" y="459"/>
                    </a:lnTo>
                    <a:cubicBezTo>
                      <a:pt x="8254" y="365"/>
                      <a:pt x="8263" y="272"/>
                      <a:pt x="8263" y="178"/>
                    </a:cubicBezTo>
                    <a:lnTo>
                      <a:pt x="8263" y="10"/>
                    </a:lnTo>
                    <a:lnTo>
                      <a:pt x="8207" y="10"/>
                    </a:lnTo>
                    <a:cubicBezTo>
                      <a:pt x="7140" y="10"/>
                      <a:pt x="6083" y="10"/>
                      <a:pt x="5025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6"/>
              <p:cNvSpPr/>
              <p:nvPr/>
            </p:nvSpPr>
            <p:spPr>
              <a:xfrm>
                <a:off x="7359643" y="3622362"/>
                <a:ext cx="347608" cy="43567"/>
              </a:xfrm>
              <a:custGeom>
                <a:avLst/>
                <a:gdLst/>
                <a:ahLst/>
                <a:cxnLst/>
                <a:rect l="l" t="t" r="r" b="b"/>
                <a:pathLst>
                  <a:path w="6008" h="753" extrusionOk="0">
                    <a:moveTo>
                      <a:pt x="0" y="1"/>
                    </a:moveTo>
                    <a:lnTo>
                      <a:pt x="0" y="581"/>
                    </a:lnTo>
                    <a:lnTo>
                      <a:pt x="0" y="665"/>
                    </a:lnTo>
                    <a:cubicBezTo>
                      <a:pt x="0" y="684"/>
                      <a:pt x="0" y="721"/>
                      <a:pt x="10" y="740"/>
                    </a:cubicBezTo>
                    <a:lnTo>
                      <a:pt x="4679" y="740"/>
                    </a:lnTo>
                    <a:cubicBezTo>
                      <a:pt x="5110" y="740"/>
                      <a:pt x="5484" y="740"/>
                      <a:pt x="5914" y="730"/>
                    </a:cubicBezTo>
                    <a:cubicBezTo>
                      <a:pt x="5935" y="746"/>
                      <a:pt x="5953" y="753"/>
                      <a:pt x="5966" y="753"/>
                    </a:cubicBezTo>
                    <a:cubicBezTo>
                      <a:pt x="5977" y="753"/>
                      <a:pt x="5985" y="748"/>
                      <a:pt x="5989" y="740"/>
                    </a:cubicBezTo>
                    <a:cubicBezTo>
                      <a:pt x="6008" y="693"/>
                      <a:pt x="5999" y="646"/>
                      <a:pt x="5999" y="599"/>
                    </a:cubicBezTo>
                    <a:lnTo>
                      <a:pt x="5999" y="459"/>
                    </a:lnTo>
                    <a:cubicBezTo>
                      <a:pt x="5999" y="366"/>
                      <a:pt x="5999" y="272"/>
                      <a:pt x="6008" y="178"/>
                    </a:cubicBezTo>
                    <a:lnTo>
                      <a:pt x="6008" y="19"/>
                    </a:lnTo>
                    <a:lnTo>
                      <a:pt x="5980" y="19"/>
                    </a:lnTo>
                    <a:cubicBezTo>
                      <a:pt x="5203" y="19"/>
                      <a:pt x="4436" y="19"/>
                      <a:pt x="3659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" name="Google Shape;561;p36"/>
            <p:cNvGrpSpPr/>
            <p:nvPr/>
          </p:nvGrpSpPr>
          <p:grpSpPr>
            <a:xfrm>
              <a:off x="6355295" y="3735959"/>
              <a:ext cx="205683" cy="218123"/>
              <a:chOff x="6355295" y="4114383"/>
              <a:chExt cx="205683" cy="218123"/>
            </a:xfrm>
          </p:grpSpPr>
          <p:sp>
            <p:nvSpPr>
              <p:cNvPr id="562" name="Google Shape;562;p36"/>
              <p:cNvSpPr/>
              <p:nvPr/>
            </p:nvSpPr>
            <p:spPr>
              <a:xfrm>
                <a:off x="6355295" y="4142675"/>
                <a:ext cx="190120" cy="189830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81" extrusionOk="0">
                    <a:moveTo>
                      <a:pt x="730" y="0"/>
                    </a:moveTo>
                    <a:cubicBezTo>
                      <a:pt x="496" y="0"/>
                      <a:pt x="253" y="0"/>
                      <a:pt x="19" y="19"/>
                    </a:cubicBezTo>
                    <a:cubicBezTo>
                      <a:pt x="10" y="19"/>
                      <a:pt x="10" y="29"/>
                      <a:pt x="10" y="29"/>
                    </a:cubicBezTo>
                    <a:cubicBezTo>
                      <a:pt x="1" y="29"/>
                      <a:pt x="1" y="47"/>
                      <a:pt x="1" y="57"/>
                    </a:cubicBezTo>
                    <a:cubicBezTo>
                      <a:pt x="1" y="871"/>
                      <a:pt x="1" y="1704"/>
                      <a:pt x="10" y="2527"/>
                    </a:cubicBezTo>
                    <a:lnTo>
                      <a:pt x="10" y="2864"/>
                    </a:lnTo>
                    <a:lnTo>
                      <a:pt x="10" y="3229"/>
                    </a:lnTo>
                    <a:cubicBezTo>
                      <a:pt x="10" y="3238"/>
                      <a:pt x="19" y="3238"/>
                      <a:pt x="19" y="3238"/>
                    </a:cubicBezTo>
                    <a:cubicBezTo>
                      <a:pt x="122" y="3257"/>
                      <a:pt x="234" y="3257"/>
                      <a:pt x="337" y="3257"/>
                    </a:cubicBezTo>
                    <a:cubicBezTo>
                      <a:pt x="440" y="3257"/>
                      <a:pt x="543" y="3266"/>
                      <a:pt x="656" y="3266"/>
                    </a:cubicBezTo>
                    <a:cubicBezTo>
                      <a:pt x="759" y="3276"/>
                      <a:pt x="1126" y="3280"/>
                      <a:pt x="1520" y="3280"/>
                    </a:cubicBezTo>
                    <a:cubicBezTo>
                      <a:pt x="1914" y="3280"/>
                      <a:pt x="2335" y="3276"/>
                      <a:pt x="2546" y="3266"/>
                    </a:cubicBezTo>
                    <a:cubicBezTo>
                      <a:pt x="2780" y="3257"/>
                      <a:pt x="2995" y="3248"/>
                      <a:pt x="3229" y="3248"/>
                    </a:cubicBezTo>
                    <a:cubicBezTo>
                      <a:pt x="3248" y="3238"/>
                      <a:pt x="3276" y="3238"/>
                      <a:pt x="3276" y="3191"/>
                    </a:cubicBezTo>
                    <a:cubicBezTo>
                      <a:pt x="3285" y="2995"/>
                      <a:pt x="3276" y="2789"/>
                      <a:pt x="3276" y="2593"/>
                    </a:cubicBezTo>
                    <a:lnTo>
                      <a:pt x="3276" y="1975"/>
                    </a:lnTo>
                    <a:lnTo>
                      <a:pt x="3276" y="730"/>
                    </a:lnTo>
                    <a:lnTo>
                      <a:pt x="3276" y="47"/>
                    </a:lnTo>
                    <a:cubicBezTo>
                      <a:pt x="3276" y="29"/>
                      <a:pt x="3257" y="19"/>
                      <a:pt x="3257" y="19"/>
                    </a:cubicBezTo>
                    <a:lnTo>
                      <a:pt x="3248" y="19"/>
                    </a:lnTo>
                    <a:cubicBezTo>
                      <a:pt x="2827" y="10"/>
                      <a:pt x="2405" y="0"/>
                      <a:pt x="1984" y="0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6"/>
              <p:cNvSpPr/>
              <p:nvPr/>
            </p:nvSpPr>
            <p:spPr>
              <a:xfrm>
                <a:off x="6365767" y="4114383"/>
                <a:ext cx="195211" cy="190235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3288" extrusionOk="0">
                    <a:moveTo>
                      <a:pt x="3097" y="1"/>
                    </a:moveTo>
                    <a:cubicBezTo>
                      <a:pt x="3045" y="1"/>
                      <a:pt x="2993" y="26"/>
                      <a:pt x="2954" y="87"/>
                    </a:cubicBezTo>
                    <a:cubicBezTo>
                      <a:pt x="2917" y="143"/>
                      <a:pt x="2870" y="209"/>
                      <a:pt x="2823" y="265"/>
                    </a:cubicBezTo>
                    <a:cubicBezTo>
                      <a:pt x="2777" y="321"/>
                      <a:pt x="2749" y="377"/>
                      <a:pt x="2720" y="443"/>
                    </a:cubicBezTo>
                    <a:cubicBezTo>
                      <a:pt x="2674" y="499"/>
                      <a:pt x="2618" y="546"/>
                      <a:pt x="2580" y="611"/>
                    </a:cubicBezTo>
                    <a:cubicBezTo>
                      <a:pt x="2543" y="677"/>
                      <a:pt x="2505" y="742"/>
                      <a:pt x="2477" y="798"/>
                    </a:cubicBezTo>
                    <a:cubicBezTo>
                      <a:pt x="2393" y="920"/>
                      <a:pt x="2318" y="1032"/>
                      <a:pt x="2243" y="1154"/>
                    </a:cubicBezTo>
                    <a:cubicBezTo>
                      <a:pt x="2159" y="1266"/>
                      <a:pt x="2103" y="1397"/>
                      <a:pt x="2028" y="1528"/>
                    </a:cubicBezTo>
                    <a:lnTo>
                      <a:pt x="1925" y="1706"/>
                    </a:lnTo>
                    <a:cubicBezTo>
                      <a:pt x="1888" y="1771"/>
                      <a:pt x="1850" y="1846"/>
                      <a:pt x="1831" y="1902"/>
                    </a:cubicBezTo>
                    <a:cubicBezTo>
                      <a:pt x="1803" y="1959"/>
                      <a:pt x="1775" y="2015"/>
                      <a:pt x="1738" y="2080"/>
                    </a:cubicBezTo>
                    <a:cubicBezTo>
                      <a:pt x="1700" y="2136"/>
                      <a:pt x="1682" y="2202"/>
                      <a:pt x="1654" y="2277"/>
                    </a:cubicBezTo>
                    <a:cubicBezTo>
                      <a:pt x="1598" y="2389"/>
                      <a:pt x="1551" y="2520"/>
                      <a:pt x="1495" y="2651"/>
                    </a:cubicBezTo>
                    <a:cubicBezTo>
                      <a:pt x="1466" y="2689"/>
                      <a:pt x="1457" y="2735"/>
                      <a:pt x="1448" y="2782"/>
                    </a:cubicBezTo>
                    <a:cubicBezTo>
                      <a:pt x="1382" y="2698"/>
                      <a:pt x="1354" y="2595"/>
                      <a:pt x="1279" y="2520"/>
                    </a:cubicBezTo>
                    <a:cubicBezTo>
                      <a:pt x="1223" y="2455"/>
                      <a:pt x="1167" y="2370"/>
                      <a:pt x="1102" y="2296"/>
                    </a:cubicBezTo>
                    <a:cubicBezTo>
                      <a:pt x="1036" y="2211"/>
                      <a:pt x="980" y="2146"/>
                      <a:pt x="905" y="2062"/>
                    </a:cubicBezTo>
                    <a:cubicBezTo>
                      <a:pt x="793" y="1912"/>
                      <a:pt x="662" y="1771"/>
                      <a:pt x="521" y="1631"/>
                    </a:cubicBezTo>
                    <a:cubicBezTo>
                      <a:pt x="390" y="1481"/>
                      <a:pt x="259" y="1322"/>
                      <a:pt x="91" y="1229"/>
                    </a:cubicBezTo>
                    <a:cubicBezTo>
                      <a:pt x="84" y="1226"/>
                      <a:pt x="76" y="1225"/>
                      <a:pt x="69" y="1225"/>
                    </a:cubicBezTo>
                    <a:cubicBezTo>
                      <a:pt x="31" y="1225"/>
                      <a:pt x="0" y="1264"/>
                      <a:pt x="16" y="1304"/>
                    </a:cubicBezTo>
                    <a:cubicBezTo>
                      <a:pt x="100" y="1481"/>
                      <a:pt x="231" y="1603"/>
                      <a:pt x="344" y="1762"/>
                    </a:cubicBezTo>
                    <a:cubicBezTo>
                      <a:pt x="475" y="1912"/>
                      <a:pt x="578" y="2090"/>
                      <a:pt x="699" y="2239"/>
                    </a:cubicBezTo>
                    <a:cubicBezTo>
                      <a:pt x="755" y="2324"/>
                      <a:pt x="811" y="2389"/>
                      <a:pt x="858" y="2473"/>
                    </a:cubicBezTo>
                    <a:cubicBezTo>
                      <a:pt x="905" y="2558"/>
                      <a:pt x="961" y="2632"/>
                      <a:pt x="1008" y="2717"/>
                    </a:cubicBezTo>
                    <a:cubicBezTo>
                      <a:pt x="1055" y="2801"/>
                      <a:pt x="1130" y="2866"/>
                      <a:pt x="1186" y="2951"/>
                    </a:cubicBezTo>
                    <a:cubicBezTo>
                      <a:pt x="1242" y="3035"/>
                      <a:pt x="1307" y="3128"/>
                      <a:pt x="1354" y="3213"/>
                    </a:cubicBezTo>
                    <a:cubicBezTo>
                      <a:pt x="1379" y="3262"/>
                      <a:pt x="1437" y="3288"/>
                      <a:pt x="1493" y="3288"/>
                    </a:cubicBezTo>
                    <a:cubicBezTo>
                      <a:pt x="1544" y="3288"/>
                      <a:pt x="1594" y="3266"/>
                      <a:pt x="1616" y="3222"/>
                    </a:cubicBezTo>
                    <a:cubicBezTo>
                      <a:pt x="1682" y="3091"/>
                      <a:pt x="1757" y="2960"/>
                      <a:pt x="1803" y="2838"/>
                    </a:cubicBezTo>
                    <a:cubicBezTo>
                      <a:pt x="1850" y="2707"/>
                      <a:pt x="1925" y="2586"/>
                      <a:pt x="1972" y="2464"/>
                    </a:cubicBezTo>
                    <a:cubicBezTo>
                      <a:pt x="1991" y="2398"/>
                      <a:pt x="2037" y="2342"/>
                      <a:pt x="2065" y="2277"/>
                    </a:cubicBezTo>
                    <a:cubicBezTo>
                      <a:pt x="2084" y="2211"/>
                      <a:pt x="2112" y="2155"/>
                      <a:pt x="2150" y="2099"/>
                    </a:cubicBezTo>
                    <a:cubicBezTo>
                      <a:pt x="2178" y="2043"/>
                      <a:pt x="2224" y="1977"/>
                      <a:pt x="2253" y="1912"/>
                    </a:cubicBezTo>
                    <a:cubicBezTo>
                      <a:pt x="2290" y="1837"/>
                      <a:pt x="2309" y="1781"/>
                      <a:pt x="2346" y="1725"/>
                    </a:cubicBezTo>
                    <a:lnTo>
                      <a:pt x="2767" y="1023"/>
                    </a:lnTo>
                    <a:cubicBezTo>
                      <a:pt x="2805" y="967"/>
                      <a:pt x="2851" y="901"/>
                      <a:pt x="2898" y="845"/>
                    </a:cubicBezTo>
                    <a:cubicBezTo>
                      <a:pt x="2945" y="789"/>
                      <a:pt x="2964" y="733"/>
                      <a:pt x="3001" y="658"/>
                    </a:cubicBezTo>
                    <a:cubicBezTo>
                      <a:pt x="3039" y="602"/>
                      <a:pt x="3095" y="555"/>
                      <a:pt x="3132" y="499"/>
                    </a:cubicBezTo>
                    <a:cubicBezTo>
                      <a:pt x="3160" y="433"/>
                      <a:pt x="3198" y="377"/>
                      <a:pt x="3244" y="330"/>
                    </a:cubicBezTo>
                    <a:cubicBezTo>
                      <a:pt x="3374" y="181"/>
                      <a:pt x="3236" y="1"/>
                      <a:pt x="3097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36"/>
            <p:cNvSpPr/>
            <p:nvPr/>
          </p:nvSpPr>
          <p:spPr>
            <a:xfrm>
              <a:off x="5797086" y="3797808"/>
              <a:ext cx="499773" cy="48253"/>
            </a:xfrm>
            <a:custGeom>
              <a:avLst/>
              <a:gdLst/>
              <a:ahLst/>
              <a:cxnLst/>
              <a:rect l="l" t="t" r="r" b="b"/>
              <a:pathLst>
                <a:path w="8638" h="834" extrusionOk="0">
                  <a:moveTo>
                    <a:pt x="10" y="1"/>
                  </a:moveTo>
                  <a:cubicBezTo>
                    <a:pt x="1" y="216"/>
                    <a:pt x="10" y="422"/>
                    <a:pt x="10" y="646"/>
                  </a:cubicBezTo>
                  <a:lnTo>
                    <a:pt x="10" y="731"/>
                  </a:lnTo>
                  <a:cubicBezTo>
                    <a:pt x="10" y="759"/>
                    <a:pt x="1" y="787"/>
                    <a:pt x="19" y="824"/>
                  </a:cubicBezTo>
                  <a:lnTo>
                    <a:pt x="66" y="824"/>
                  </a:lnTo>
                  <a:cubicBezTo>
                    <a:pt x="338" y="824"/>
                    <a:pt x="618" y="824"/>
                    <a:pt x="899" y="833"/>
                  </a:cubicBezTo>
                  <a:lnTo>
                    <a:pt x="6738" y="833"/>
                  </a:lnTo>
                  <a:cubicBezTo>
                    <a:pt x="7365" y="833"/>
                    <a:pt x="7889" y="833"/>
                    <a:pt x="8526" y="824"/>
                  </a:cubicBezTo>
                  <a:cubicBezTo>
                    <a:pt x="8549" y="829"/>
                    <a:pt x="8570" y="831"/>
                    <a:pt x="8586" y="831"/>
                  </a:cubicBezTo>
                  <a:cubicBezTo>
                    <a:pt x="8603" y="831"/>
                    <a:pt x="8614" y="829"/>
                    <a:pt x="8619" y="824"/>
                  </a:cubicBezTo>
                  <a:cubicBezTo>
                    <a:pt x="8638" y="777"/>
                    <a:pt x="8629" y="712"/>
                    <a:pt x="8629" y="665"/>
                  </a:cubicBezTo>
                  <a:lnTo>
                    <a:pt x="8629" y="506"/>
                  </a:lnTo>
                  <a:cubicBezTo>
                    <a:pt x="8629" y="403"/>
                    <a:pt x="8638" y="291"/>
                    <a:pt x="8638" y="188"/>
                  </a:cubicBezTo>
                  <a:lnTo>
                    <a:pt x="8638" y="10"/>
                  </a:lnTo>
                  <a:lnTo>
                    <a:pt x="8582" y="10"/>
                  </a:lnTo>
                  <a:cubicBezTo>
                    <a:pt x="7468" y="10"/>
                    <a:pt x="6373" y="10"/>
                    <a:pt x="5260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6055882" y="3886041"/>
              <a:ext cx="240976" cy="47732"/>
            </a:xfrm>
            <a:custGeom>
              <a:avLst/>
              <a:gdLst/>
              <a:ahLst/>
              <a:cxnLst/>
              <a:rect l="l" t="t" r="r" b="b"/>
              <a:pathLst>
                <a:path w="4165" h="825" extrusionOk="0">
                  <a:moveTo>
                    <a:pt x="1" y="1"/>
                  </a:moveTo>
                  <a:lnTo>
                    <a:pt x="1" y="637"/>
                  </a:lnTo>
                  <a:lnTo>
                    <a:pt x="1" y="722"/>
                  </a:lnTo>
                  <a:lnTo>
                    <a:pt x="1" y="815"/>
                  </a:lnTo>
                  <a:lnTo>
                    <a:pt x="29" y="815"/>
                  </a:lnTo>
                  <a:cubicBezTo>
                    <a:pt x="150" y="815"/>
                    <a:pt x="291" y="815"/>
                    <a:pt x="422" y="824"/>
                  </a:cubicBezTo>
                  <a:lnTo>
                    <a:pt x="3229" y="824"/>
                  </a:lnTo>
                  <a:cubicBezTo>
                    <a:pt x="3538" y="824"/>
                    <a:pt x="3791" y="824"/>
                    <a:pt x="4081" y="815"/>
                  </a:cubicBezTo>
                  <a:cubicBezTo>
                    <a:pt x="4109" y="820"/>
                    <a:pt x="4127" y="822"/>
                    <a:pt x="4139" y="822"/>
                  </a:cubicBezTo>
                  <a:cubicBezTo>
                    <a:pt x="4151" y="822"/>
                    <a:pt x="4156" y="820"/>
                    <a:pt x="4156" y="815"/>
                  </a:cubicBezTo>
                  <a:cubicBezTo>
                    <a:pt x="4165" y="768"/>
                    <a:pt x="4156" y="712"/>
                    <a:pt x="4156" y="665"/>
                  </a:cubicBezTo>
                  <a:lnTo>
                    <a:pt x="4156" y="497"/>
                  </a:lnTo>
                  <a:lnTo>
                    <a:pt x="4156" y="188"/>
                  </a:lnTo>
                  <a:lnTo>
                    <a:pt x="4156" y="10"/>
                  </a:lnTo>
                  <a:lnTo>
                    <a:pt x="4127" y="10"/>
                  </a:lnTo>
                  <a:cubicBezTo>
                    <a:pt x="3594" y="10"/>
                    <a:pt x="3070" y="10"/>
                    <a:pt x="252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6" name="Google Shape;566;p36"/>
            <p:cNvGrpSpPr/>
            <p:nvPr/>
          </p:nvGrpSpPr>
          <p:grpSpPr>
            <a:xfrm>
              <a:off x="6869838" y="1921214"/>
              <a:ext cx="500352" cy="231777"/>
              <a:chOff x="6407251" y="1255839"/>
              <a:chExt cx="500352" cy="231777"/>
            </a:xfrm>
          </p:grpSpPr>
          <p:sp>
            <p:nvSpPr>
              <p:cNvPr id="567" name="Google Shape;567;p36"/>
              <p:cNvSpPr/>
              <p:nvPr/>
            </p:nvSpPr>
            <p:spPr>
              <a:xfrm>
                <a:off x="6407251" y="1255839"/>
                <a:ext cx="500352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834" extrusionOk="0">
                    <a:moveTo>
                      <a:pt x="10" y="1"/>
                    </a:moveTo>
                    <a:cubicBezTo>
                      <a:pt x="1" y="216"/>
                      <a:pt x="10" y="422"/>
                      <a:pt x="10" y="646"/>
                    </a:cubicBezTo>
                    <a:lnTo>
                      <a:pt x="10" y="731"/>
                    </a:lnTo>
                    <a:cubicBezTo>
                      <a:pt x="10" y="759"/>
                      <a:pt x="1" y="787"/>
                      <a:pt x="29" y="824"/>
                    </a:cubicBezTo>
                    <a:lnTo>
                      <a:pt x="76" y="824"/>
                    </a:lnTo>
                    <a:cubicBezTo>
                      <a:pt x="338" y="824"/>
                      <a:pt x="618" y="824"/>
                      <a:pt x="899" y="833"/>
                    </a:cubicBezTo>
                    <a:lnTo>
                      <a:pt x="6738" y="833"/>
                    </a:lnTo>
                    <a:cubicBezTo>
                      <a:pt x="7375" y="833"/>
                      <a:pt x="7899" y="833"/>
                      <a:pt x="8526" y="824"/>
                    </a:cubicBezTo>
                    <a:cubicBezTo>
                      <a:pt x="8549" y="829"/>
                      <a:pt x="8573" y="831"/>
                      <a:pt x="8590" y="831"/>
                    </a:cubicBezTo>
                    <a:cubicBezTo>
                      <a:pt x="8608" y="831"/>
                      <a:pt x="8619" y="829"/>
                      <a:pt x="8619" y="824"/>
                    </a:cubicBezTo>
                    <a:cubicBezTo>
                      <a:pt x="8647" y="777"/>
                      <a:pt x="8638" y="712"/>
                      <a:pt x="8638" y="665"/>
                    </a:cubicBezTo>
                    <a:lnTo>
                      <a:pt x="8638" y="506"/>
                    </a:lnTo>
                    <a:cubicBezTo>
                      <a:pt x="8638" y="403"/>
                      <a:pt x="8647" y="291"/>
                      <a:pt x="8647" y="188"/>
                    </a:cubicBezTo>
                    <a:lnTo>
                      <a:pt x="8647" y="10"/>
                    </a:lnTo>
                    <a:lnTo>
                      <a:pt x="8591" y="10"/>
                    </a:lnTo>
                    <a:cubicBezTo>
                      <a:pt x="7478" y="10"/>
                      <a:pt x="6374" y="10"/>
                      <a:pt x="5269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6"/>
              <p:cNvSpPr/>
              <p:nvPr/>
            </p:nvSpPr>
            <p:spPr>
              <a:xfrm>
                <a:off x="6407251" y="1347890"/>
                <a:ext cx="500352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834" extrusionOk="0">
                    <a:moveTo>
                      <a:pt x="10" y="0"/>
                    </a:moveTo>
                    <a:cubicBezTo>
                      <a:pt x="1" y="216"/>
                      <a:pt x="10" y="422"/>
                      <a:pt x="10" y="646"/>
                    </a:cubicBezTo>
                    <a:lnTo>
                      <a:pt x="10" y="730"/>
                    </a:lnTo>
                    <a:cubicBezTo>
                      <a:pt x="10" y="758"/>
                      <a:pt x="1" y="787"/>
                      <a:pt x="29" y="824"/>
                    </a:cubicBezTo>
                    <a:lnTo>
                      <a:pt x="76" y="824"/>
                    </a:lnTo>
                    <a:cubicBezTo>
                      <a:pt x="338" y="824"/>
                      <a:pt x="618" y="824"/>
                      <a:pt x="899" y="833"/>
                    </a:cubicBezTo>
                    <a:lnTo>
                      <a:pt x="6738" y="833"/>
                    </a:lnTo>
                    <a:cubicBezTo>
                      <a:pt x="7375" y="833"/>
                      <a:pt x="7899" y="833"/>
                      <a:pt x="8526" y="824"/>
                    </a:cubicBezTo>
                    <a:cubicBezTo>
                      <a:pt x="8549" y="829"/>
                      <a:pt x="8573" y="831"/>
                      <a:pt x="8590" y="831"/>
                    </a:cubicBezTo>
                    <a:cubicBezTo>
                      <a:pt x="8608" y="831"/>
                      <a:pt x="8619" y="829"/>
                      <a:pt x="8619" y="824"/>
                    </a:cubicBezTo>
                    <a:cubicBezTo>
                      <a:pt x="8647" y="777"/>
                      <a:pt x="8638" y="712"/>
                      <a:pt x="8638" y="665"/>
                    </a:cubicBezTo>
                    <a:lnTo>
                      <a:pt x="8638" y="506"/>
                    </a:lnTo>
                    <a:cubicBezTo>
                      <a:pt x="8638" y="403"/>
                      <a:pt x="8647" y="291"/>
                      <a:pt x="8647" y="188"/>
                    </a:cubicBezTo>
                    <a:lnTo>
                      <a:pt x="8647" y="10"/>
                    </a:lnTo>
                    <a:lnTo>
                      <a:pt x="8591" y="10"/>
                    </a:lnTo>
                    <a:cubicBezTo>
                      <a:pt x="7478" y="10"/>
                      <a:pt x="6374" y="10"/>
                      <a:pt x="5269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6"/>
              <p:cNvSpPr/>
              <p:nvPr/>
            </p:nvSpPr>
            <p:spPr>
              <a:xfrm>
                <a:off x="6407829" y="1439363"/>
                <a:ext cx="340029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834" extrusionOk="0">
                    <a:moveTo>
                      <a:pt x="0" y="1"/>
                    </a:moveTo>
                    <a:lnTo>
                      <a:pt x="0" y="647"/>
                    </a:lnTo>
                    <a:lnTo>
                      <a:pt x="0" y="721"/>
                    </a:lnTo>
                    <a:cubicBezTo>
                      <a:pt x="0" y="759"/>
                      <a:pt x="0" y="787"/>
                      <a:pt x="19" y="815"/>
                    </a:cubicBezTo>
                    <a:lnTo>
                      <a:pt x="38" y="815"/>
                    </a:lnTo>
                    <a:cubicBezTo>
                      <a:pt x="225" y="815"/>
                      <a:pt x="412" y="815"/>
                      <a:pt x="599" y="834"/>
                    </a:cubicBezTo>
                    <a:lnTo>
                      <a:pt x="4576" y="834"/>
                    </a:lnTo>
                    <a:cubicBezTo>
                      <a:pt x="5007" y="834"/>
                      <a:pt x="5362" y="834"/>
                      <a:pt x="5793" y="815"/>
                    </a:cubicBezTo>
                    <a:cubicBezTo>
                      <a:pt x="5811" y="824"/>
                      <a:pt x="5830" y="829"/>
                      <a:pt x="5844" y="829"/>
                    </a:cubicBezTo>
                    <a:cubicBezTo>
                      <a:pt x="5858" y="829"/>
                      <a:pt x="5868" y="824"/>
                      <a:pt x="5868" y="815"/>
                    </a:cubicBezTo>
                    <a:cubicBezTo>
                      <a:pt x="5877" y="768"/>
                      <a:pt x="5877" y="712"/>
                      <a:pt x="5877" y="665"/>
                    </a:cubicBezTo>
                    <a:lnTo>
                      <a:pt x="5877" y="506"/>
                    </a:lnTo>
                    <a:lnTo>
                      <a:pt x="5877" y="188"/>
                    </a:lnTo>
                    <a:lnTo>
                      <a:pt x="5877" y="10"/>
                    </a:lnTo>
                    <a:lnTo>
                      <a:pt x="5839" y="10"/>
                    </a:lnTo>
                    <a:cubicBezTo>
                      <a:pt x="5091" y="10"/>
                      <a:pt x="4333" y="10"/>
                      <a:pt x="3584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0" name="Google Shape;570;p36"/>
            <p:cNvGrpSpPr/>
            <p:nvPr/>
          </p:nvGrpSpPr>
          <p:grpSpPr>
            <a:xfrm>
              <a:off x="5698265" y="1403944"/>
              <a:ext cx="1041782" cy="606057"/>
              <a:chOff x="5698265" y="1329569"/>
              <a:chExt cx="1041782" cy="606057"/>
            </a:xfrm>
          </p:grpSpPr>
          <p:sp>
            <p:nvSpPr>
              <p:cNvPr id="571" name="Google Shape;571;p36"/>
              <p:cNvSpPr/>
              <p:nvPr/>
            </p:nvSpPr>
            <p:spPr>
              <a:xfrm>
                <a:off x="5700984" y="1333040"/>
                <a:ext cx="1039063" cy="602586"/>
              </a:xfrm>
              <a:custGeom>
                <a:avLst/>
                <a:gdLst/>
                <a:ahLst/>
                <a:cxnLst/>
                <a:rect l="l" t="t" r="r" b="b"/>
                <a:pathLst>
                  <a:path w="17959" h="10415" extrusionOk="0">
                    <a:moveTo>
                      <a:pt x="6385" y="0"/>
                    </a:moveTo>
                    <a:cubicBezTo>
                      <a:pt x="5623" y="0"/>
                      <a:pt x="4860" y="3"/>
                      <a:pt x="4099" y="6"/>
                    </a:cubicBezTo>
                    <a:cubicBezTo>
                      <a:pt x="2799" y="6"/>
                      <a:pt x="1517" y="6"/>
                      <a:pt x="216" y="43"/>
                    </a:cubicBezTo>
                    <a:cubicBezTo>
                      <a:pt x="189" y="43"/>
                      <a:pt x="153" y="37"/>
                      <a:pt x="126" y="37"/>
                    </a:cubicBezTo>
                    <a:cubicBezTo>
                      <a:pt x="105" y="37"/>
                      <a:pt x="89" y="40"/>
                      <a:pt x="85" y="52"/>
                    </a:cubicBezTo>
                    <a:cubicBezTo>
                      <a:pt x="47" y="52"/>
                      <a:pt x="75" y="127"/>
                      <a:pt x="75" y="174"/>
                    </a:cubicBezTo>
                    <a:cubicBezTo>
                      <a:pt x="47" y="2785"/>
                      <a:pt x="47" y="5377"/>
                      <a:pt x="29" y="7988"/>
                    </a:cubicBezTo>
                    <a:lnTo>
                      <a:pt x="29" y="9055"/>
                    </a:lnTo>
                    <a:cubicBezTo>
                      <a:pt x="29" y="9429"/>
                      <a:pt x="1" y="9813"/>
                      <a:pt x="38" y="10187"/>
                    </a:cubicBezTo>
                    <a:cubicBezTo>
                      <a:pt x="38" y="10213"/>
                      <a:pt x="56" y="10225"/>
                      <a:pt x="76" y="10225"/>
                    </a:cubicBezTo>
                    <a:cubicBezTo>
                      <a:pt x="92" y="10225"/>
                      <a:pt x="110" y="10218"/>
                      <a:pt x="122" y="10206"/>
                    </a:cubicBezTo>
                    <a:lnTo>
                      <a:pt x="132" y="10206"/>
                    </a:lnTo>
                    <a:cubicBezTo>
                      <a:pt x="702" y="10281"/>
                      <a:pt x="1283" y="10271"/>
                      <a:pt x="1853" y="10290"/>
                    </a:cubicBezTo>
                    <a:cubicBezTo>
                      <a:pt x="2434" y="10318"/>
                      <a:pt x="3023" y="10327"/>
                      <a:pt x="3603" y="10337"/>
                    </a:cubicBezTo>
                    <a:cubicBezTo>
                      <a:pt x="4614" y="10361"/>
                      <a:pt x="10056" y="10415"/>
                      <a:pt x="12932" y="10415"/>
                    </a:cubicBezTo>
                    <a:cubicBezTo>
                      <a:pt x="13331" y="10415"/>
                      <a:pt x="13681" y="10414"/>
                      <a:pt x="13962" y="10412"/>
                    </a:cubicBezTo>
                    <a:cubicBezTo>
                      <a:pt x="15254" y="10393"/>
                      <a:pt x="16358" y="10346"/>
                      <a:pt x="17659" y="10346"/>
                    </a:cubicBezTo>
                    <a:cubicBezTo>
                      <a:pt x="17762" y="10337"/>
                      <a:pt x="17855" y="10327"/>
                      <a:pt x="17865" y="10187"/>
                    </a:cubicBezTo>
                    <a:cubicBezTo>
                      <a:pt x="17921" y="9569"/>
                      <a:pt x="17893" y="8933"/>
                      <a:pt x="17902" y="8306"/>
                    </a:cubicBezTo>
                    <a:cubicBezTo>
                      <a:pt x="17911" y="7651"/>
                      <a:pt x="17911" y="7005"/>
                      <a:pt x="17911" y="6350"/>
                    </a:cubicBezTo>
                    <a:cubicBezTo>
                      <a:pt x="17921" y="5050"/>
                      <a:pt x="17939" y="3739"/>
                      <a:pt x="17949" y="2439"/>
                    </a:cubicBezTo>
                    <a:cubicBezTo>
                      <a:pt x="17958" y="1709"/>
                      <a:pt x="17958" y="979"/>
                      <a:pt x="17958" y="240"/>
                    </a:cubicBezTo>
                    <a:cubicBezTo>
                      <a:pt x="17958" y="193"/>
                      <a:pt x="17921" y="174"/>
                      <a:pt x="17893" y="174"/>
                    </a:cubicBezTo>
                    <a:cubicBezTo>
                      <a:pt x="17874" y="165"/>
                      <a:pt x="17855" y="165"/>
                      <a:pt x="17846" y="165"/>
                    </a:cubicBezTo>
                    <a:cubicBezTo>
                      <a:pt x="15553" y="90"/>
                      <a:pt x="13242" y="71"/>
                      <a:pt x="10949" y="34"/>
                    </a:cubicBezTo>
                    <a:cubicBezTo>
                      <a:pt x="9433" y="9"/>
                      <a:pt x="7909" y="0"/>
                      <a:pt x="63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6"/>
              <p:cNvSpPr/>
              <p:nvPr/>
            </p:nvSpPr>
            <p:spPr>
              <a:xfrm>
                <a:off x="5698265" y="1489950"/>
                <a:ext cx="7637" cy="30259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5230" extrusionOk="0">
                    <a:moveTo>
                      <a:pt x="90" y="0"/>
                    </a:moveTo>
                    <a:cubicBezTo>
                      <a:pt x="69" y="0"/>
                      <a:pt x="48" y="12"/>
                      <a:pt x="48" y="36"/>
                    </a:cubicBezTo>
                    <a:cubicBezTo>
                      <a:pt x="48" y="896"/>
                      <a:pt x="38" y="1757"/>
                      <a:pt x="38" y="2618"/>
                    </a:cubicBezTo>
                    <a:cubicBezTo>
                      <a:pt x="38" y="3470"/>
                      <a:pt x="1" y="4340"/>
                      <a:pt x="29" y="5201"/>
                    </a:cubicBezTo>
                    <a:cubicBezTo>
                      <a:pt x="29" y="5220"/>
                      <a:pt x="41" y="5229"/>
                      <a:pt x="52" y="5229"/>
                    </a:cubicBezTo>
                    <a:cubicBezTo>
                      <a:pt x="64" y="5229"/>
                      <a:pt x="76" y="5220"/>
                      <a:pt x="76" y="5201"/>
                    </a:cubicBezTo>
                    <a:cubicBezTo>
                      <a:pt x="113" y="4349"/>
                      <a:pt x="94" y="3489"/>
                      <a:pt x="94" y="2618"/>
                    </a:cubicBezTo>
                    <a:cubicBezTo>
                      <a:pt x="113" y="1757"/>
                      <a:pt x="122" y="887"/>
                      <a:pt x="132" y="36"/>
                    </a:cubicBezTo>
                    <a:cubicBezTo>
                      <a:pt x="132" y="12"/>
                      <a:pt x="111" y="0"/>
                      <a:pt x="90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6"/>
              <p:cNvSpPr/>
              <p:nvPr/>
            </p:nvSpPr>
            <p:spPr>
              <a:xfrm>
                <a:off x="5699364" y="1329569"/>
                <a:ext cx="558267" cy="134172"/>
              </a:xfrm>
              <a:custGeom>
                <a:avLst/>
                <a:gdLst/>
                <a:ahLst/>
                <a:cxnLst/>
                <a:rect l="l" t="t" r="r" b="b"/>
                <a:pathLst>
                  <a:path w="9649" h="2319" extrusionOk="0">
                    <a:moveTo>
                      <a:pt x="3042" y="0"/>
                    </a:moveTo>
                    <a:cubicBezTo>
                      <a:pt x="2546" y="0"/>
                      <a:pt x="2069" y="0"/>
                      <a:pt x="1573" y="10"/>
                    </a:cubicBezTo>
                    <a:cubicBezTo>
                      <a:pt x="1329" y="10"/>
                      <a:pt x="1081" y="7"/>
                      <a:pt x="833" y="7"/>
                    </a:cubicBezTo>
                    <a:cubicBezTo>
                      <a:pt x="585" y="7"/>
                      <a:pt x="337" y="10"/>
                      <a:pt x="94" y="19"/>
                    </a:cubicBezTo>
                    <a:cubicBezTo>
                      <a:pt x="57" y="19"/>
                      <a:pt x="10" y="94"/>
                      <a:pt x="10" y="112"/>
                    </a:cubicBezTo>
                    <a:cubicBezTo>
                      <a:pt x="10" y="824"/>
                      <a:pt x="0" y="1554"/>
                      <a:pt x="19" y="2283"/>
                    </a:cubicBezTo>
                    <a:cubicBezTo>
                      <a:pt x="19" y="2307"/>
                      <a:pt x="38" y="2319"/>
                      <a:pt x="57" y="2319"/>
                    </a:cubicBezTo>
                    <a:cubicBezTo>
                      <a:pt x="75" y="2319"/>
                      <a:pt x="94" y="2307"/>
                      <a:pt x="94" y="2283"/>
                    </a:cubicBezTo>
                    <a:cubicBezTo>
                      <a:pt x="113" y="1563"/>
                      <a:pt x="94" y="842"/>
                      <a:pt x="94" y="112"/>
                    </a:cubicBezTo>
                    <a:lnTo>
                      <a:pt x="94" y="112"/>
                    </a:lnTo>
                    <a:cubicBezTo>
                      <a:pt x="253" y="122"/>
                      <a:pt x="413" y="125"/>
                      <a:pt x="574" y="125"/>
                    </a:cubicBezTo>
                    <a:cubicBezTo>
                      <a:pt x="896" y="125"/>
                      <a:pt x="1220" y="112"/>
                      <a:pt x="1545" y="112"/>
                    </a:cubicBezTo>
                    <a:lnTo>
                      <a:pt x="3023" y="112"/>
                    </a:lnTo>
                    <a:cubicBezTo>
                      <a:pt x="4006" y="112"/>
                      <a:pt x="8591" y="103"/>
                      <a:pt x="9574" y="94"/>
                    </a:cubicBezTo>
                    <a:cubicBezTo>
                      <a:pt x="9648" y="94"/>
                      <a:pt x="9648" y="0"/>
                      <a:pt x="9592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6"/>
              <p:cNvSpPr/>
              <p:nvPr/>
            </p:nvSpPr>
            <p:spPr>
              <a:xfrm>
                <a:off x="6259714" y="1491975"/>
                <a:ext cx="377983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834" extrusionOk="0">
                    <a:moveTo>
                      <a:pt x="1" y="1"/>
                    </a:moveTo>
                    <a:lnTo>
                      <a:pt x="1" y="646"/>
                    </a:lnTo>
                    <a:lnTo>
                      <a:pt x="1" y="721"/>
                    </a:lnTo>
                    <a:cubicBezTo>
                      <a:pt x="1" y="759"/>
                      <a:pt x="1" y="787"/>
                      <a:pt x="10" y="815"/>
                    </a:cubicBezTo>
                    <a:lnTo>
                      <a:pt x="48" y="815"/>
                    </a:lnTo>
                    <a:cubicBezTo>
                      <a:pt x="253" y="815"/>
                      <a:pt x="469" y="815"/>
                      <a:pt x="675" y="833"/>
                    </a:cubicBezTo>
                    <a:lnTo>
                      <a:pt x="5101" y="833"/>
                    </a:lnTo>
                    <a:cubicBezTo>
                      <a:pt x="5578" y="833"/>
                      <a:pt x="5971" y="833"/>
                      <a:pt x="6439" y="815"/>
                    </a:cubicBezTo>
                    <a:cubicBezTo>
                      <a:pt x="6458" y="824"/>
                      <a:pt x="6476" y="829"/>
                      <a:pt x="6490" y="829"/>
                    </a:cubicBezTo>
                    <a:cubicBezTo>
                      <a:pt x="6505" y="829"/>
                      <a:pt x="6514" y="824"/>
                      <a:pt x="6514" y="815"/>
                    </a:cubicBezTo>
                    <a:cubicBezTo>
                      <a:pt x="6533" y="768"/>
                      <a:pt x="6523" y="712"/>
                      <a:pt x="6523" y="665"/>
                    </a:cubicBezTo>
                    <a:lnTo>
                      <a:pt x="6523" y="506"/>
                    </a:lnTo>
                    <a:cubicBezTo>
                      <a:pt x="6523" y="394"/>
                      <a:pt x="6523" y="291"/>
                      <a:pt x="6533" y="188"/>
                    </a:cubicBezTo>
                    <a:lnTo>
                      <a:pt x="6533" y="10"/>
                    </a:lnTo>
                    <a:lnTo>
                      <a:pt x="6486" y="10"/>
                    </a:lnTo>
                    <a:cubicBezTo>
                      <a:pt x="5644" y="10"/>
                      <a:pt x="4820" y="10"/>
                      <a:pt x="397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6"/>
              <p:cNvSpPr/>
              <p:nvPr/>
            </p:nvSpPr>
            <p:spPr>
              <a:xfrm>
                <a:off x="6259714" y="1602425"/>
                <a:ext cx="377983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824" extrusionOk="0">
                    <a:moveTo>
                      <a:pt x="1" y="1"/>
                    </a:moveTo>
                    <a:lnTo>
                      <a:pt x="1" y="637"/>
                    </a:lnTo>
                    <a:lnTo>
                      <a:pt x="1" y="721"/>
                    </a:lnTo>
                    <a:cubicBezTo>
                      <a:pt x="1" y="759"/>
                      <a:pt x="1" y="777"/>
                      <a:pt x="10" y="815"/>
                    </a:cubicBezTo>
                    <a:lnTo>
                      <a:pt x="48" y="815"/>
                    </a:lnTo>
                    <a:cubicBezTo>
                      <a:pt x="253" y="815"/>
                      <a:pt x="469" y="815"/>
                      <a:pt x="675" y="824"/>
                    </a:cubicBezTo>
                    <a:lnTo>
                      <a:pt x="5101" y="824"/>
                    </a:lnTo>
                    <a:cubicBezTo>
                      <a:pt x="5578" y="824"/>
                      <a:pt x="5971" y="824"/>
                      <a:pt x="6439" y="815"/>
                    </a:cubicBezTo>
                    <a:cubicBezTo>
                      <a:pt x="6458" y="819"/>
                      <a:pt x="6476" y="822"/>
                      <a:pt x="6490" y="822"/>
                    </a:cubicBezTo>
                    <a:cubicBezTo>
                      <a:pt x="6505" y="822"/>
                      <a:pt x="6514" y="819"/>
                      <a:pt x="6514" y="815"/>
                    </a:cubicBezTo>
                    <a:cubicBezTo>
                      <a:pt x="6533" y="768"/>
                      <a:pt x="6523" y="712"/>
                      <a:pt x="6523" y="665"/>
                    </a:cubicBezTo>
                    <a:lnTo>
                      <a:pt x="6523" y="496"/>
                    </a:lnTo>
                    <a:cubicBezTo>
                      <a:pt x="6523" y="394"/>
                      <a:pt x="6523" y="291"/>
                      <a:pt x="6533" y="188"/>
                    </a:cubicBezTo>
                    <a:lnTo>
                      <a:pt x="6533" y="10"/>
                    </a:lnTo>
                    <a:lnTo>
                      <a:pt x="6486" y="10"/>
                    </a:lnTo>
                    <a:cubicBezTo>
                      <a:pt x="5644" y="10"/>
                      <a:pt x="4820" y="10"/>
                      <a:pt x="397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6"/>
              <p:cNvSpPr/>
              <p:nvPr/>
            </p:nvSpPr>
            <p:spPr>
              <a:xfrm>
                <a:off x="6260293" y="1711776"/>
                <a:ext cx="298892" cy="48369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836" extrusionOk="0">
                    <a:moveTo>
                      <a:pt x="0" y="1"/>
                    </a:moveTo>
                    <a:lnTo>
                      <a:pt x="0" y="646"/>
                    </a:lnTo>
                    <a:lnTo>
                      <a:pt x="0" y="731"/>
                    </a:lnTo>
                    <a:lnTo>
                      <a:pt x="0" y="824"/>
                    </a:lnTo>
                    <a:lnTo>
                      <a:pt x="19" y="824"/>
                    </a:lnTo>
                    <a:cubicBezTo>
                      <a:pt x="187" y="824"/>
                      <a:pt x="346" y="824"/>
                      <a:pt x="515" y="834"/>
                    </a:cubicBezTo>
                    <a:lnTo>
                      <a:pt x="3996" y="834"/>
                    </a:lnTo>
                    <a:cubicBezTo>
                      <a:pt x="4370" y="834"/>
                      <a:pt x="4688" y="834"/>
                      <a:pt x="5063" y="824"/>
                    </a:cubicBezTo>
                    <a:cubicBezTo>
                      <a:pt x="5086" y="832"/>
                      <a:pt x="5105" y="835"/>
                      <a:pt x="5120" y="835"/>
                    </a:cubicBezTo>
                    <a:cubicBezTo>
                      <a:pt x="5139" y="835"/>
                      <a:pt x="5151" y="830"/>
                      <a:pt x="5156" y="824"/>
                    </a:cubicBezTo>
                    <a:cubicBezTo>
                      <a:pt x="5166" y="778"/>
                      <a:pt x="5156" y="712"/>
                      <a:pt x="5166" y="665"/>
                    </a:cubicBezTo>
                    <a:lnTo>
                      <a:pt x="5166" y="506"/>
                    </a:lnTo>
                    <a:lnTo>
                      <a:pt x="5166" y="188"/>
                    </a:lnTo>
                    <a:lnTo>
                      <a:pt x="5166" y="10"/>
                    </a:lnTo>
                    <a:lnTo>
                      <a:pt x="5138" y="10"/>
                    </a:lnTo>
                    <a:cubicBezTo>
                      <a:pt x="4464" y="10"/>
                      <a:pt x="3809" y="10"/>
                      <a:pt x="3144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6"/>
              <p:cNvSpPr/>
              <p:nvPr/>
            </p:nvSpPr>
            <p:spPr>
              <a:xfrm>
                <a:off x="5699364" y="1873950"/>
                <a:ext cx="89390" cy="5664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79" extrusionOk="0">
                    <a:moveTo>
                      <a:pt x="39" y="0"/>
                    </a:moveTo>
                    <a:cubicBezTo>
                      <a:pt x="29" y="0"/>
                      <a:pt x="19" y="5"/>
                      <a:pt x="19" y="15"/>
                    </a:cubicBezTo>
                    <a:cubicBezTo>
                      <a:pt x="0" y="146"/>
                      <a:pt x="10" y="286"/>
                      <a:pt x="10" y="417"/>
                    </a:cubicBezTo>
                    <a:cubicBezTo>
                      <a:pt x="19" y="557"/>
                      <a:pt x="19" y="679"/>
                      <a:pt x="29" y="829"/>
                    </a:cubicBezTo>
                    <a:lnTo>
                      <a:pt x="29" y="847"/>
                    </a:lnTo>
                    <a:cubicBezTo>
                      <a:pt x="29" y="885"/>
                      <a:pt x="57" y="904"/>
                      <a:pt x="94" y="904"/>
                    </a:cubicBezTo>
                    <a:cubicBezTo>
                      <a:pt x="543" y="932"/>
                      <a:pt x="1002" y="950"/>
                      <a:pt x="1470" y="978"/>
                    </a:cubicBezTo>
                    <a:cubicBezTo>
                      <a:pt x="1473" y="979"/>
                      <a:pt x="1476" y="979"/>
                      <a:pt x="1478" y="979"/>
                    </a:cubicBezTo>
                    <a:cubicBezTo>
                      <a:pt x="1544" y="979"/>
                      <a:pt x="1542" y="875"/>
                      <a:pt x="1470" y="875"/>
                    </a:cubicBezTo>
                    <a:cubicBezTo>
                      <a:pt x="1030" y="847"/>
                      <a:pt x="581" y="810"/>
                      <a:pt x="122" y="791"/>
                    </a:cubicBezTo>
                    <a:cubicBezTo>
                      <a:pt x="122" y="660"/>
                      <a:pt x="113" y="548"/>
                      <a:pt x="113" y="417"/>
                    </a:cubicBezTo>
                    <a:cubicBezTo>
                      <a:pt x="113" y="286"/>
                      <a:pt x="103" y="146"/>
                      <a:pt x="66" y="15"/>
                    </a:cubicBezTo>
                    <a:cubicBezTo>
                      <a:pt x="61" y="5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5812799" y="1448268"/>
                <a:ext cx="314289" cy="313828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81" extrusionOk="0">
                    <a:moveTo>
                      <a:pt x="730" y="0"/>
                    </a:moveTo>
                    <a:cubicBezTo>
                      <a:pt x="496" y="0"/>
                      <a:pt x="253" y="0"/>
                      <a:pt x="19" y="19"/>
                    </a:cubicBezTo>
                    <a:cubicBezTo>
                      <a:pt x="10" y="19"/>
                      <a:pt x="10" y="29"/>
                      <a:pt x="10" y="29"/>
                    </a:cubicBezTo>
                    <a:cubicBezTo>
                      <a:pt x="1" y="29"/>
                      <a:pt x="1" y="47"/>
                      <a:pt x="1" y="57"/>
                    </a:cubicBezTo>
                    <a:cubicBezTo>
                      <a:pt x="1" y="871"/>
                      <a:pt x="1" y="1704"/>
                      <a:pt x="10" y="2527"/>
                    </a:cubicBezTo>
                    <a:lnTo>
                      <a:pt x="10" y="2864"/>
                    </a:lnTo>
                    <a:lnTo>
                      <a:pt x="10" y="3229"/>
                    </a:lnTo>
                    <a:cubicBezTo>
                      <a:pt x="10" y="3238"/>
                      <a:pt x="19" y="3238"/>
                      <a:pt x="19" y="3238"/>
                    </a:cubicBezTo>
                    <a:cubicBezTo>
                      <a:pt x="122" y="3257"/>
                      <a:pt x="234" y="3257"/>
                      <a:pt x="337" y="3257"/>
                    </a:cubicBezTo>
                    <a:cubicBezTo>
                      <a:pt x="440" y="3257"/>
                      <a:pt x="543" y="3266"/>
                      <a:pt x="656" y="3266"/>
                    </a:cubicBezTo>
                    <a:cubicBezTo>
                      <a:pt x="759" y="3276"/>
                      <a:pt x="1126" y="3280"/>
                      <a:pt x="1520" y="3280"/>
                    </a:cubicBezTo>
                    <a:cubicBezTo>
                      <a:pt x="1914" y="3280"/>
                      <a:pt x="2335" y="3276"/>
                      <a:pt x="2546" y="3266"/>
                    </a:cubicBezTo>
                    <a:cubicBezTo>
                      <a:pt x="2780" y="3257"/>
                      <a:pt x="2995" y="3248"/>
                      <a:pt x="3229" y="3248"/>
                    </a:cubicBezTo>
                    <a:cubicBezTo>
                      <a:pt x="3248" y="3238"/>
                      <a:pt x="3276" y="3238"/>
                      <a:pt x="3276" y="3191"/>
                    </a:cubicBezTo>
                    <a:cubicBezTo>
                      <a:pt x="3285" y="2995"/>
                      <a:pt x="3276" y="2789"/>
                      <a:pt x="3276" y="2593"/>
                    </a:cubicBezTo>
                    <a:lnTo>
                      <a:pt x="3276" y="1975"/>
                    </a:lnTo>
                    <a:lnTo>
                      <a:pt x="3276" y="730"/>
                    </a:lnTo>
                    <a:lnTo>
                      <a:pt x="3276" y="47"/>
                    </a:lnTo>
                    <a:cubicBezTo>
                      <a:pt x="3276" y="29"/>
                      <a:pt x="3257" y="19"/>
                      <a:pt x="3257" y="19"/>
                    </a:cubicBezTo>
                    <a:lnTo>
                      <a:pt x="3248" y="19"/>
                    </a:lnTo>
                    <a:cubicBezTo>
                      <a:pt x="2827" y="10"/>
                      <a:pt x="2405" y="0"/>
                      <a:pt x="1984" y="0"/>
                    </a:cubicBezTo>
                    <a:close/>
                  </a:path>
                </a:pathLst>
              </a:custGeom>
              <a:solidFill>
                <a:srgbClr val="EB992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5830111" y="1401495"/>
                <a:ext cx="322706" cy="31449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3288" extrusionOk="0">
                    <a:moveTo>
                      <a:pt x="3097" y="1"/>
                    </a:moveTo>
                    <a:cubicBezTo>
                      <a:pt x="3045" y="1"/>
                      <a:pt x="2993" y="26"/>
                      <a:pt x="2954" y="87"/>
                    </a:cubicBezTo>
                    <a:cubicBezTo>
                      <a:pt x="2917" y="143"/>
                      <a:pt x="2870" y="209"/>
                      <a:pt x="2823" y="265"/>
                    </a:cubicBezTo>
                    <a:cubicBezTo>
                      <a:pt x="2777" y="321"/>
                      <a:pt x="2749" y="377"/>
                      <a:pt x="2720" y="443"/>
                    </a:cubicBezTo>
                    <a:cubicBezTo>
                      <a:pt x="2674" y="499"/>
                      <a:pt x="2618" y="546"/>
                      <a:pt x="2580" y="611"/>
                    </a:cubicBezTo>
                    <a:cubicBezTo>
                      <a:pt x="2543" y="677"/>
                      <a:pt x="2505" y="742"/>
                      <a:pt x="2477" y="798"/>
                    </a:cubicBezTo>
                    <a:cubicBezTo>
                      <a:pt x="2393" y="920"/>
                      <a:pt x="2318" y="1032"/>
                      <a:pt x="2243" y="1154"/>
                    </a:cubicBezTo>
                    <a:cubicBezTo>
                      <a:pt x="2159" y="1266"/>
                      <a:pt x="2103" y="1397"/>
                      <a:pt x="2028" y="1528"/>
                    </a:cubicBezTo>
                    <a:lnTo>
                      <a:pt x="1925" y="1706"/>
                    </a:lnTo>
                    <a:cubicBezTo>
                      <a:pt x="1888" y="1771"/>
                      <a:pt x="1850" y="1846"/>
                      <a:pt x="1831" y="1902"/>
                    </a:cubicBezTo>
                    <a:cubicBezTo>
                      <a:pt x="1803" y="1959"/>
                      <a:pt x="1775" y="2015"/>
                      <a:pt x="1738" y="2080"/>
                    </a:cubicBezTo>
                    <a:cubicBezTo>
                      <a:pt x="1700" y="2136"/>
                      <a:pt x="1682" y="2202"/>
                      <a:pt x="1654" y="2277"/>
                    </a:cubicBezTo>
                    <a:cubicBezTo>
                      <a:pt x="1598" y="2389"/>
                      <a:pt x="1551" y="2520"/>
                      <a:pt x="1495" y="2651"/>
                    </a:cubicBezTo>
                    <a:cubicBezTo>
                      <a:pt x="1466" y="2689"/>
                      <a:pt x="1457" y="2735"/>
                      <a:pt x="1448" y="2782"/>
                    </a:cubicBezTo>
                    <a:cubicBezTo>
                      <a:pt x="1382" y="2698"/>
                      <a:pt x="1354" y="2595"/>
                      <a:pt x="1279" y="2520"/>
                    </a:cubicBezTo>
                    <a:cubicBezTo>
                      <a:pt x="1223" y="2455"/>
                      <a:pt x="1167" y="2370"/>
                      <a:pt x="1102" y="2296"/>
                    </a:cubicBezTo>
                    <a:cubicBezTo>
                      <a:pt x="1036" y="2211"/>
                      <a:pt x="980" y="2146"/>
                      <a:pt x="905" y="2062"/>
                    </a:cubicBezTo>
                    <a:cubicBezTo>
                      <a:pt x="793" y="1912"/>
                      <a:pt x="662" y="1771"/>
                      <a:pt x="521" y="1631"/>
                    </a:cubicBezTo>
                    <a:cubicBezTo>
                      <a:pt x="390" y="1481"/>
                      <a:pt x="259" y="1322"/>
                      <a:pt x="91" y="1229"/>
                    </a:cubicBezTo>
                    <a:cubicBezTo>
                      <a:pt x="84" y="1226"/>
                      <a:pt x="76" y="1225"/>
                      <a:pt x="69" y="1225"/>
                    </a:cubicBezTo>
                    <a:cubicBezTo>
                      <a:pt x="31" y="1225"/>
                      <a:pt x="0" y="1264"/>
                      <a:pt x="16" y="1304"/>
                    </a:cubicBezTo>
                    <a:cubicBezTo>
                      <a:pt x="100" y="1481"/>
                      <a:pt x="231" y="1603"/>
                      <a:pt x="344" y="1762"/>
                    </a:cubicBezTo>
                    <a:cubicBezTo>
                      <a:pt x="475" y="1912"/>
                      <a:pt x="578" y="2090"/>
                      <a:pt x="699" y="2239"/>
                    </a:cubicBezTo>
                    <a:cubicBezTo>
                      <a:pt x="755" y="2324"/>
                      <a:pt x="811" y="2389"/>
                      <a:pt x="858" y="2473"/>
                    </a:cubicBezTo>
                    <a:cubicBezTo>
                      <a:pt x="905" y="2558"/>
                      <a:pt x="961" y="2632"/>
                      <a:pt x="1008" y="2717"/>
                    </a:cubicBezTo>
                    <a:cubicBezTo>
                      <a:pt x="1055" y="2801"/>
                      <a:pt x="1130" y="2866"/>
                      <a:pt x="1186" y="2951"/>
                    </a:cubicBezTo>
                    <a:cubicBezTo>
                      <a:pt x="1242" y="3035"/>
                      <a:pt x="1307" y="3128"/>
                      <a:pt x="1354" y="3213"/>
                    </a:cubicBezTo>
                    <a:cubicBezTo>
                      <a:pt x="1379" y="3262"/>
                      <a:pt x="1437" y="3288"/>
                      <a:pt x="1493" y="3288"/>
                    </a:cubicBezTo>
                    <a:cubicBezTo>
                      <a:pt x="1544" y="3288"/>
                      <a:pt x="1594" y="3266"/>
                      <a:pt x="1616" y="3222"/>
                    </a:cubicBezTo>
                    <a:cubicBezTo>
                      <a:pt x="1682" y="3091"/>
                      <a:pt x="1757" y="2960"/>
                      <a:pt x="1803" y="2838"/>
                    </a:cubicBezTo>
                    <a:cubicBezTo>
                      <a:pt x="1850" y="2707"/>
                      <a:pt x="1925" y="2586"/>
                      <a:pt x="1972" y="2464"/>
                    </a:cubicBezTo>
                    <a:cubicBezTo>
                      <a:pt x="1991" y="2398"/>
                      <a:pt x="2037" y="2342"/>
                      <a:pt x="2065" y="2277"/>
                    </a:cubicBezTo>
                    <a:cubicBezTo>
                      <a:pt x="2084" y="2211"/>
                      <a:pt x="2112" y="2155"/>
                      <a:pt x="2150" y="2099"/>
                    </a:cubicBezTo>
                    <a:cubicBezTo>
                      <a:pt x="2178" y="2043"/>
                      <a:pt x="2224" y="1977"/>
                      <a:pt x="2253" y="1912"/>
                    </a:cubicBezTo>
                    <a:cubicBezTo>
                      <a:pt x="2290" y="1837"/>
                      <a:pt x="2309" y="1781"/>
                      <a:pt x="2346" y="1725"/>
                    </a:cubicBezTo>
                    <a:lnTo>
                      <a:pt x="2767" y="1023"/>
                    </a:lnTo>
                    <a:cubicBezTo>
                      <a:pt x="2805" y="967"/>
                      <a:pt x="2851" y="901"/>
                      <a:pt x="2898" y="845"/>
                    </a:cubicBezTo>
                    <a:cubicBezTo>
                      <a:pt x="2945" y="789"/>
                      <a:pt x="2964" y="733"/>
                      <a:pt x="3001" y="658"/>
                    </a:cubicBezTo>
                    <a:cubicBezTo>
                      <a:pt x="3039" y="602"/>
                      <a:pt x="3095" y="555"/>
                      <a:pt x="3132" y="499"/>
                    </a:cubicBezTo>
                    <a:cubicBezTo>
                      <a:pt x="3160" y="433"/>
                      <a:pt x="3198" y="377"/>
                      <a:pt x="3244" y="330"/>
                    </a:cubicBezTo>
                    <a:cubicBezTo>
                      <a:pt x="3374" y="181"/>
                      <a:pt x="3236" y="1"/>
                      <a:pt x="3097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Who Else </a:t>
            </a:r>
            <a:r>
              <a:rPr lang="en-US" dirty="0">
                <a:solidFill>
                  <a:schemeClr val="accent4"/>
                </a:solidFill>
              </a:rPr>
              <a:t>Is Doing This?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85" name="Google Shape;585;p37"/>
          <p:cNvSpPr txBox="1">
            <a:spLocks noGrp="1"/>
          </p:cNvSpPr>
          <p:nvPr>
            <p:ph type="subTitle" idx="1"/>
          </p:nvPr>
        </p:nvSpPr>
        <p:spPr>
          <a:xfrm>
            <a:off x="3448500" y="1677231"/>
            <a:ext cx="23082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Duolingo &amp; BYJU’s</a:t>
            </a:r>
            <a:br>
              <a:rPr lang="en-US" dirty="0"/>
            </a:br>
            <a:r>
              <a:rPr lang="en-US" dirty="0"/>
              <a:t>Duolingo uses gamified, rule-based learning. BYJU’s provides rich video content — but both lack real personalization or mood adaptation.</a:t>
            </a:r>
            <a:endParaRPr dirty="0"/>
          </a:p>
        </p:txBody>
      </p:sp>
      <p:sp>
        <p:nvSpPr>
          <p:cNvPr id="586" name="Google Shape;586;p37"/>
          <p:cNvSpPr txBox="1">
            <a:spLocks noGrp="1"/>
          </p:cNvSpPr>
          <p:nvPr>
            <p:ph type="subTitle" idx="2"/>
          </p:nvPr>
        </p:nvSpPr>
        <p:spPr>
          <a:xfrm>
            <a:off x="6123125" y="1320567"/>
            <a:ext cx="2307600" cy="23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ChatGPT &amp; Similar Tools</a:t>
            </a:r>
            <a:br>
              <a:rPr lang="en-US" dirty="0"/>
            </a:br>
            <a:r>
              <a:rPr lang="en-US" dirty="0"/>
              <a:t>While powerful, tools like ChatGPT don’t retain your mood, energy, or long-term personality traits unless explicitly instructed.</a:t>
            </a:r>
            <a:endParaRPr dirty="0"/>
          </a:p>
        </p:txBody>
      </p:sp>
      <p:sp>
        <p:nvSpPr>
          <p:cNvPr id="587" name="Google Shape;587;p37"/>
          <p:cNvSpPr txBox="1">
            <a:spLocks noGrp="1"/>
          </p:cNvSpPr>
          <p:nvPr>
            <p:ph type="subTitle" idx="3"/>
          </p:nvPr>
        </p:nvSpPr>
        <p:spPr>
          <a:xfrm>
            <a:off x="774475" y="1374300"/>
            <a:ext cx="23076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Khan Academy – </a:t>
            </a:r>
            <a:r>
              <a:rPr lang="en-US" b="1" dirty="0" err="1">
                <a:solidFill>
                  <a:schemeClr val="tx1"/>
                </a:solidFill>
              </a:rPr>
              <a:t>Khanmigo</a:t>
            </a:r>
            <a:br>
              <a:rPr lang="en-US" dirty="0"/>
            </a:br>
            <a:r>
              <a:rPr lang="en-US" dirty="0"/>
              <a:t>Offers AI tutoring with step-by-step help. However, it lacks emotional depth and still feels generic.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t GPT by Slidesgo">
  <a:themeElements>
    <a:clrScheme name="Simple Light">
      <a:dk1>
        <a:srgbClr val="000000"/>
      </a:dk1>
      <a:lt1>
        <a:srgbClr val="FDFCFD"/>
      </a:lt1>
      <a:dk2>
        <a:srgbClr val="DFE6EE"/>
      </a:dk2>
      <a:lt2>
        <a:srgbClr val="A1B0BA"/>
      </a:lt2>
      <a:accent1>
        <a:srgbClr val="7991D1"/>
      </a:accent1>
      <a:accent2>
        <a:srgbClr val="4C5980"/>
      </a:accent2>
      <a:accent3>
        <a:srgbClr val="FFD075"/>
      </a:accent3>
      <a:accent4>
        <a:srgbClr val="EB9921"/>
      </a:accent4>
      <a:accent5>
        <a:srgbClr val="D66EC0"/>
      </a:accent5>
      <a:accent6>
        <a:srgbClr val="B345B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41BF1198412640A968C6733C3FD11E" ma:contentTypeVersion="5" ma:contentTypeDescription="Create a new document." ma:contentTypeScope="" ma:versionID="3fd6266e46a9609524bf2239c2d2702e">
  <xsd:schema xmlns:xsd="http://www.w3.org/2001/XMLSchema" xmlns:xs="http://www.w3.org/2001/XMLSchema" xmlns:p="http://schemas.microsoft.com/office/2006/metadata/properties" xmlns:ns3="5f3858f3-258e-4761-a817-c5f470655ae5" targetNamespace="http://schemas.microsoft.com/office/2006/metadata/properties" ma:root="true" ma:fieldsID="d4c5332f1ca305f5e6c86656d0fe6ee5" ns3:_="">
    <xsd:import namespace="5f3858f3-258e-4761-a817-c5f470655ae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858f3-258e-4761-a817-c5f470655ae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f3858f3-258e-4761-a817-c5f470655ae5" xsi:nil="true"/>
  </documentManagement>
</p:properties>
</file>

<file path=customXml/itemProps1.xml><?xml version="1.0" encoding="utf-8"?>
<ds:datastoreItem xmlns:ds="http://schemas.openxmlformats.org/officeDocument/2006/customXml" ds:itemID="{B9517927-1B27-4279-ABAB-92D829162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3858f3-258e-4761-a817-c5f470655a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D7168C-B90B-4053-8907-648D8BE3EB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609BD7-0E15-4776-AA67-C5D7848FB9DB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5f3858f3-258e-4761-a817-c5f470655ae5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627</Words>
  <Application>Microsoft Office PowerPoint</Application>
  <PresentationFormat>On-screen Show (16:9)</PresentationFormat>
  <Paragraphs>86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Roboto</vt:lpstr>
      <vt:lpstr>DM Sans</vt:lpstr>
      <vt:lpstr>Nunito Light</vt:lpstr>
      <vt:lpstr>Candal</vt:lpstr>
      <vt:lpstr>Anaheim</vt:lpstr>
      <vt:lpstr>Cabin</vt:lpstr>
      <vt:lpstr>Calistoga</vt:lpstr>
      <vt:lpstr>Libre Franklin Black</vt:lpstr>
      <vt:lpstr>Chat GPT by Slidesgo</vt:lpstr>
      <vt:lpstr>AI Tutor</vt:lpstr>
      <vt:lpstr>04</vt:lpstr>
      <vt:lpstr>08</vt:lpstr>
      <vt:lpstr>Introduction</vt:lpstr>
      <vt:lpstr>Online/Offline Tutor : Ai Companion</vt:lpstr>
      <vt:lpstr>02</vt:lpstr>
      <vt:lpstr>Why We Need this ?</vt:lpstr>
      <vt:lpstr>03</vt:lpstr>
      <vt:lpstr>Who Else Is Doing This?</vt:lpstr>
      <vt:lpstr>Most tools respond  — but they don’t relate.   NeuroX fills this gap with an AI that builds trust, adapts emotionally, and promotes holistic growth.</vt:lpstr>
      <vt:lpstr>04</vt:lpstr>
      <vt:lpstr>Our Solution</vt:lpstr>
      <vt:lpstr>05</vt:lpstr>
      <vt:lpstr>W o r k I n g</vt:lpstr>
      <vt:lpstr>06</vt:lpstr>
      <vt:lpstr>Targeted Users</vt:lpstr>
      <vt:lpstr>07</vt:lpstr>
      <vt:lpstr>Implementation Procedure </vt:lpstr>
      <vt:lpstr>08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SHREYASH RAJ BAMRARA</dc:creator>
  <cp:lastModifiedBy>SHREYASH RAJ BAMRARA</cp:lastModifiedBy>
  <cp:revision>2</cp:revision>
  <dcterms:created xsi:type="dcterms:W3CDTF">2025-05-08T15:22:08Z</dcterms:created>
  <dcterms:modified xsi:type="dcterms:W3CDTF">2025-05-08T17:09:57Z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0x010100A341BF1198412640A968C6733C3FD11E</vt:lpwstr>
  </property>
</Properties>
</file>