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7"/>
  </p:notesMasterIdLst>
  <p:handoutMasterIdLst>
    <p:handoutMasterId r:id="rId8"/>
  </p:handoutMasterIdLst>
  <p:sldIdLst>
    <p:sldId id="3717" r:id="rId2"/>
    <p:sldId id="5073" r:id="rId3"/>
    <p:sldId id="5098" r:id="rId4"/>
    <p:sldId id="5197" r:id="rId5"/>
    <p:sldId id="5198" r:id="rId6"/>
  </p:sldIdLst>
  <p:sldSz cx="9144000" cy="6858000" type="screen4x3"/>
  <p:notesSz cx="6735763" cy="9866313"/>
  <p:defaultTextStyle>
    <a:defPPr>
      <a:defRPr lang="ja-JP"/>
    </a:defPPr>
    <a:lvl1pPr algn="l" rtl="0" eaLnBrk="0" fontAlgn="base" hangingPunct="0">
      <a:spcBef>
        <a:spcPct val="0"/>
      </a:spcBef>
      <a:spcAft>
        <a:spcPct val="0"/>
      </a:spcAft>
      <a:defRPr kumimoji="1" b="1" kern="1200">
        <a:solidFill>
          <a:schemeClr val="tx1"/>
        </a:solidFill>
        <a:latin typeface="Arial" panose="020B0604020202020204" pitchFamily="34" charset="0"/>
        <a:ea typeface="ＭＳ Ｐゴシック" panose="020B0600070205080204" pitchFamily="50" charset="-128"/>
        <a:cs typeface="+mn-cs"/>
      </a:defRPr>
    </a:lvl1pPr>
    <a:lvl2pPr marL="457200" algn="l" rtl="0" eaLnBrk="0" fontAlgn="base" hangingPunct="0">
      <a:spcBef>
        <a:spcPct val="0"/>
      </a:spcBef>
      <a:spcAft>
        <a:spcPct val="0"/>
      </a:spcAft>
      <a:defRPr kumimoji="1" b="1" kern="1200">
        <a:solidFill>
          <a:schemeClr val="tx1"/>
        </a:solidFill>
        <a:latin typeface="Arial" panose="020B0604020202020204" pitchFamily="34" charset="0"/>
        <a:ea typeface="ＭＳ Ｐゴシック" panose="020B0600070205080204" pitchFamily="50" charset="-128"/>
        <a:cs typeface="+mn-cs"/>
      </a:defRPr>
    </a:lvl2pPr>
    <a:lvl3pPr marL="914400" algn="l" rtl="0" eaLnBrk="0" fontAlgn="base" hangingPunct="0">
      <a:spcBef>
        <a:spcPct val="0"/>
      </a:spcBef>
      <a:spcAft>
        <a:spcPct val="0"/>
      </a:spcAft>
      <a:defRPr kumimoji="1" b="1" kern="1200">
        <a:solidFill>
          <a:schemeClr val="tx1"/>
        </a:solidFill>
        <a:latin typeface="Arial" panose="020B0604020202020204" pitchFamily="34" charset="0"/>
        <a:ea typeface="ＭＳ Ｐゴシック" panose="020B0600070205080204" pitchFamily="50" charset="-128"/>
        <a:cs typeface="+mn-cs"/>
      </a:defRPr>
    </a:lvl3pPr>
    <a:lvl4pPr marL="1371600" algn="l" rtl="0" eaLnBrk="0" fontAlgn="base" hangingPunct="0">
      <a:spcBef>
        <a:spcPct val="0"/>
      </a:spcBef>
      <a:spcAft>
        <a:spcPct val="0"/>
      </a:spcAft>
      <a:defRPr kumimoji="1" b="1" kern="1200">
        <a:solidFill>
          <a:schemeClr val="tx1"/>
        </a:solidFill>
        <a:latin typeface="Arial" panose="020B0604020202020204" pitchFamily="34" charset="0"/>
        <a:ea typeface="ＭＳ Ｐゴシック" panose="020B0600070205080204" pitchFamily="50" charset="-128"/>
        <a:cs typeface="+mn-cs"/>
      </a:defRPr>
    </a:lvl4pPr>
    <a:lvl5pPr marL="1828800" algn="l" rtl="0" eaLnBrk="0" fontAlgn="base" hangingPunct="0">
      <a:spcBef>
        <a:spcPct val="0"/>
      </a:spcBef>
      <a:spcAft>
        <a:spcPct val="0"/>
      </a:spcAft>
      <a:defRPr kumimoji="1" b="1"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kumimoji="1" b="1"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kumimoji="1" b="1"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kumimoji="1" b="1"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kumimoji="1" b="1"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1">
          <p15:clr>
            <a:srgbClr val="A4A3A4"/>
          </p15:clr>
        </p15:guide>
        <p15:guide id="3" orient="horz" pos="4319">
          <p15:clr>
            <a:srgbClr val="A4A3A4"/>
          </p15:clr>
        </p15:guide>
        <p15:guide id="4" pos="5759">
          <p15:clr>
            <a:srgbClr val="A4A3A4"/>
          </p15:clr>
        </p15:guide>
      </p15:sldGuideLst>
    </p:ext>
    <p:ext uri="{2D200454-40CA-4A62-9FC3-DE9A4176ACB9}">
      <p15:notesGuideLst xmlns:p15="http://schemas.microsoft.com/office/powerpoint/2012/main">
        <p15:guide id="1" orient="horz" pos="3158">
          <p15:clr>
            <a:srgbClr val="A4A3A4"/>
          </p15:clr>
        </p15:guide>
        <p15:guide id="2" pos="2171">
          <p15:clr>
            <a:srgbClr val="A4A3A4"/>
          </p15:clr>
        </p15:guide>
        <p15:guide id="3" orient="horz" pos="3109">
          <p15:clr>
            <a:srgbClr val="A4A3A4"/>
          </p15:clr>
        </p15:guide>
        <p15:guide id="4" pos="212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深山千香" initials="" lastIdx="2" clrIdx="3"/>
  <p:cmAuthor id="1" name="井藤加緒里" initials="" lastIdx="4" clrIdx="4"/>
  <p:cmAuthor id="2" name="yukiko" initials="y" lastIdx="18" clrIdx="1"/>
  <p:cmAuthor id="3" name="一色 玲央" initials="一色" lastIdx="9" clrIdx="5">
    <p:extLst>
      <p:ext uri="{19B8F6BF-5375-455C-9EA6-DF929625EA0E}">
        <p15:presenceInfo xmlns:p15="http://schemas.microsoft.com/office/powerpoint/2012/main" userId="一色 玲央" providerId="None"/>
      </p:ext>
    </p:extLst>
  </p:cmAuthor>
  <p:cmAuthor id="4" name="智史 井上" initials="智井" lastIdx="8" clrIdx="6">
    <p:extLst>
      <p:ext uri="{19B8F6BF-5375-455C-9EA6-DF929625EA0E}">
        <p15:presenceInfo xmlns:p15="http://schemas.microsoft.com/office/powerpoint/2012/main" userId="dfda194e572164e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FF"/>
    <a:srgbClr val="F2F2F2"/>
    <a:srgbClr val="3366FF"/>
    <a:srgbClr val="969696"/>
    <a:srgbClr val="003ADE"/>
    <a:srgbClr val="008E40"/>
    <a:srgbClr val="002FB4"/>
    <a:srgbClr val="98E97F"/>
    <a:srgbClr val="37FF91"/>
    <a:srgbClr val="65FF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58377" autoAdjust="0"/>
  </p:normalViewPr>
  <p:slideViewPr>
    <p:cSldViewPr snapToGrid="0">
      <p:cViewPr varScale="1">
        <p:scale>
          <a:sx n="56" d="100"/>
          <a:sy n="56" d="100"/>
        </p:scale>
        <p:origin x="3244" y="40"/>
      </p:cViewPr>
      <p:guideLst>
        <p:guide orient="horz" pos="2160"/>
        <p:guide pos="2881"/>
        <p:guide orient="horz" pos="4319"/>
        <p:guide pos="5759"/>
      </p:guideLst>
    </p:cSldViewPr>
  </p:slideViewPr>
  <p:outlineViewPr>
    <p:cViewPr>
      <p:scale>
        <a:sx n="33" d="100"/>
        <a:sy n="33" d="100"/>
      </p:scale>
      <p:origin x="0" y="8268"/>
    </p:cViewPr>
  </p:outlineViewPr>
  <p:notesTextViewPr>
    <p:cViewPr>
      <p:scale>
        <a:sx n="150" d="100"/>
        <a:sy n="150" d="100"/>
      </p:scale>
      <p:origin x="0" y="0"/>
    </p:cViewPr>
  </p:notesTextViewPr>
  <p:sorterViewPr>
    <p:cViewPr varScale="1">
      <p:scale>
        <a:sx n="1" d="1"/>
        <a:sy n="1" d="1"/>
      </p:scale>
      <p:origin x="0" y="0"/>
    </p:cViewPr>
  </p:sorterViewPr>
  <p:notesViewPr>
    <p:cSldViewPr snapToGrid="0">
      <p:cViewPr>
        <p:scale>
          <a:sx n="100" d="100"/>
          <a:sy n="100" d="100"/>
        </p:scale>
        <p:origin x="1584" y="-1651"/>
      </p:cViewPr>
      <p:guideLst>
        <p:guide orient="horz" pos="3158"/>
        <p:guide pos="2171"/>
        <p:guide orient="horz" pos="3109"/>
        <p:guide pos="2123"/>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36450" name="Rectangle 2">
            <a:extLst>
              <a:ext uri="{FF2B5EF4-FFF2-40B4-BE49-F238E27FC236}">
                <a16:creationId xmlns:a16="http://schemas.microsoft.com/office/drawing/2014/main" id="{DDEEA3A9-752B-441F-9ACD-E24D1FB58E16}"/>
              </a:ext>
            </a:extLst>
          </p:cNvPr>
          <p:cNvSpPr>
            <a:spLocks noGrp="1" noChangeArrowheads="1"/>
          </p:cNvSpPr>
          <p:nvPr>
            <p:ph type="hdr" sz="quarter"/>
          </p:nvPr>
        </p:nvSpPr>
        <p:spPr bwMode="auto">
          <a:xfrm>
            <a:off x="0" y="0"/>
            <a:ext cx="2920021" cy="493941"/>
          </a:xfrm>
          <a:prstGeom prst="rect">
            <a:avLst/>
          </a:prstGeom>
          <a:noFill/>
          <a:ln>
            <a:noFill/>
          </a:ln>
          <a:effectLst/>
        </p:spPr>
        <p:txBody>
          <a:bodyPr vert="horz" wrap="square" lIns="87446" tIns="43722" rIns="87446" bIns="43722" numCol="1" anchor="t" anchorCtr="0" compatLnSpc="1">
            <a:prstTxWarp prst="textNoShape">
              <a:avLst/>
            </a:prstTxWarp>
          </a:bodyPr>
          <a:lstStyle>
            <a:lvl1pPr defTabSz="876095" eaLnBrk="1" hangingPunct="1">
              <a:defRPr sz="1100" b="0">
                <a:latin typeface="Times New Roman" pitchFamily="18" charset="0"/>
                <a:ea typeface="ＭＳ Ｐゴシック" pitchFamily="50" charset="-128"/>
              </a:defRPr>
            </a:lvl1pPr>
          </a:lstStyle>
          <a:p>
            <a:pPr>
              <a:defRPr/>
            </a:pPr>
            <a:endParaRPr lang="en-US" altLang="ja-JP"/>
          </a:p>
        </p:txBody>
      </p:sp>
      <p:sp>
        <p:nvSpPr>
          <p:cNvPr id="2536452" name="Rectangle 4">
            <a:extLst>
              <a:ext uri="{FF2B5EF4-FFF2-40B4-BE49-F238E27FC236}">
                <a16:creationId xmlns:a16="http://schemas.microsoft.com/office/drawing/2014/main" id="{26856C33-C55C-4288-B423-495D7BAEEA17}"/>
              </a:ext>
            </a:extLst>
          </p:cNvPr>
          <p:cNvSpPr>
            <a:spLocks noGrp="1" noChangeArrowheads="1"/>
          </p:cNvSpPr>
          <p:nvPr>
            <p:ph type="ftr" sz="quarter" idx="2"/>
          </p:nvPr>
        </p:nvSpPr>
        <p:spPr bwMode="auto">
          <a:xfrm>
            <a:off x="0" y="9372373"/>
            <a:ext cx="2920021" cy="492378"/>
          </a:xfrm>
          <a:prstGeom prst="rect">
            <a:avLst/>
          </a:prstGeom>
          <a:noFill/>
          <a:ln>
            <a:noFill/>
          </a:ln>
          <a:effectLst/>
        </p:spPr>
        <p:txBody>
          <a:bodyPr vert="horz" wrap="square" lIns="87446" tIns="43722" rIns="87446" bIns="43722" numCol="1" anchor="b" anchorCtr="0" compatLnSpc="1">
            <a:prstTxWarp prst="textNoShape">
              <a:avLst/>
            </a:prstTxWarp>
          </a:bodyPr>
          <a:lstStyle>
            <a:lvl1pPr defTabSz="876095" eaLnBrk="1" hangingPunct="1">
              <a:defRPr sz="1100" b="0">
                <a:latin typeface="Times New Roman" pitchFamily="18" charset="0"/>
                <a:ea typeface="ＭＳ Ｐゴシック" pitchFamily="50" charset="-128"/>
              </a:defRPr>
            </a:lvl1pPr>
          </a:lstStyle>
          <a:p>
            <a:pPr>
              <a:defRPr/>
            </a:pPr>
            <a:endParaRPr lang="en-US" altLang="ja-JP"/>
          </a:p>
        </p:txBody>
      </p:sp>
      <p:sp>
        <p:nvSpPr>
          <p:cNvPr id="7" name="Rectangle 5">
            <a:extLst>
              <a:ext uri="{FF2B5EF4-FFF2-40B4-BE49-F238E27FC236}">
                <a16:creationId xmlns:a16="http://schemas.microsoft.com/office/drawing/2014/main" id="{73D15CAE-299D-4735-9CC3-D06F410F1093}"/>
              </a:ext>
            </a:extLst>
          </p:cNvPr>
          <p:cNvSpPr txBox="1">
            <a:spLocks noChangeArrowheads="1"/>
          </p:cNvSpPr>
          <p:nvPr/>
        </p:nvSpPr>
        <p:spPr bwMode="auto">
          <a:xfrm>
            <a:off x="1865957" y="9334858"/>
            <a:ext cx="2854821" cy="212582"/>
          </a:xfrm>
          <a:prstGeom prst="rect">
            <a:avLst/>
          </a:prstGeom>
          <a:noFill/>
          <a:ln>
            <a:noFill/>
          </a:ln>
          <a:effectLst/>
        </p:spPr>
        <p:txBody>
          <a:bodyPr lIns="85863" tIns="42931" rIns="85863" bIns="42931" anchor="b"/>
          <a:lstStyle>
            <a:lvl1pPr defTabSz="874713" eaLnBrk="0" hangingPunct="0">
              <a:defRPr kumimoji="1" b="1">
                <a:solidFill>
                  <a:schemeClr val="tx1"/>
                </a:solidFill>
                <a:latin typeface="Arial" panose="020B0604020202020204" pitchFamily="34" charset="0"/>
                <a:ea typeface="ＭＳ Ｐゴシック" panose="020B0600070205080204" pitchFamily="50" charset="-128"/>
              </a:defRPr>
            </a:lvl1pPr>
            <a:lvl2pPr marL="742950" indent="-285750" defTabSz="874713" eaLnBrk="0" hangingPunct="0">
              <a:defRPr kumimoji="1" b="1">
                <a:solidFill>
                  <a:schemeClr val="tx1"/>
                </a:solidFill>
                <a:latin typeface="Arial" panose="020B0604020202020204" pitchFamily="34" charset="0"/>
                <a:ea typeface="ＭＳ Ｐゴシック" panose="020B0600070205080204" pitchFamily="50" charset="-128"/>
              </a:defRPr>
            </a:lvl2pPr>
            <a:lvl3pPr marL="1143000" indent="-228600" defTabSz="874713" eaLnBrk="0" hangingPunct="0">
              <a:defRPr kumimoji="1" b="1">
                <a:solidFill>
                  <a:schemeClr val="tx1"/>
                </a:solidFill>
                <a:latin typeface="Arial" panose="020B0604020202020204" pitchFamily="34" charset="0"/>
                <a:ea typeface="ＭＳ Ｐゴシック" panose="020B0600070205080204" pitchFamily="50" charset="-128"/>
              </a:defRPr>
            </a:lvl3pPr>
            <a:lvl4pPr marL="1600200" indent="-228600" defTabSz="874713" eaLnBrk="0" hangingPunct="0">
              <a:defRPr kumimoji="1" b="1">
                <a:solidFill>
                  <a:schemeClr val="tx1"/>
                </a:solidFill>
                <a:latin typeface="Arial" panose="020B0604020202020204" pitchFamily="34" charset="0"/>
                <a:ea typeface="ＭＳ Ｐゴシック" panose="020B0600070205080204" pitchFamily="50" charset="-128"/>
              </a:defRPr>
            </a:lvl4pPr>
            <a:lvl5pPr marL="2057400" indent="-228600" defTabSz="874713" eaLnBrk="0" hangingPunct="0">
              <a:defRPr kumimoji="1" b="1">
                <a:solidFill>
                  <a:schemeClr val="tx1"/>
                </a:solidFill>
                <a:latin typeface="Arial" panose="020B0604020202020204" pitchFamily="34" charset="0"/>
                <a:ea typeface="ＭＳ Ｐゴシック" panose="020B0600070205080204" pitchFamily="50" charset="-128"/>
              </a:defRPr>
            </a:lvl5pPr>
            <a:lvl6pPr marL="2514600" indent="-228600" defTabSz="874713"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50" charset="-128"/>
              </a:defRPr>
            </a:lvl6pPr>
            <a:lvl7pPr marL="2971800" indent="-228600" defTabSz="874713"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50" charset="-128"/>
              </a:defRPr>
            </a:lvl7pPr>
            <a:lvl8pPr marL="3429000" indent="-228600" defTabSz="874713"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50" charset="-128"/>
              </a:defRPr>
            </a:lvl8pPr>
            <a:lvl9pPr marL="3886200" indent="-228600" defTabSz="874713" eaLnBrk="0" fontAlgn="base" hangingPunct="0">
              <a:spcBef>
                <a:spcPct val="0"/>
              </a:spcBef>
              <a:spcAft>
                <a:spcPct val="0"/>
              </a:spcAft>
              <a:defRPr kumimoji="1" b="1">
                <a:solidFill>
                  <a:schemeClr val="tx1"/>
                </a:solidFill>
                <a:latin typeface="Arial" panose="020B0604020202020204" pitchFamily="34" charset="0"/>
                <a:ea typeface="ＭＳ Ｐゴシック" panose="020B0600070205080204" pitchFamily="50" charset="-128"/>
              </a:defRPr>
            </a:lvl9pPr>
          </a:lstStyle>
          <a:p>
            <a:pPr algn="ctr" eaLnBrk="1" hangingPunct="1">
              <a:defRPr/>
            </a:pPr>
            <a:r>
              <a:rPr lang="en-US" altLang="ja-JP" sz="1100" b="0">
                <a:latin typeface="Times New Roman" panose="02020603050405020304" pitchFamily="18" charset="0"/>
              </a:rPr>
              <a:t>- </a:t>
            </a:r>
            <a:fld id="{BAE83F2D-6203-4BCE-837A-AF9289B14350}" type="slidenum">
              <a:rPr lang="en-US" altLang="ja-JP" sz="1100" b="0">
                <a:latin typeface="Times New Roman" panose="02020603050405020304" pitchFamily="18" charset="0"/>
              </a:rPr>
              <a:pPr algn="ctr" eaLnBrk="1" hangingPunct="1">
                <a:defRPr/>
              </a:pPr>
              <a:t>‹#›</a:t>
            </a:fld>
            <a:r>
              <a:rPr lang="en-US" altLang="ja-JP" sz="1100" b="0">
                <a:latin typeface="Times New Roman" panose="02020603050405020304" pitchFamily="18" charset="0"/>
              </a:rPr>
              <a:t> -</a:t>
            </a:r>
          </a:p>
        </p:txBody>
      </p:sp>
      <p:cxnSp>
        <p:nvCxnSpPr>
          <p:cNvPr id="8" name="直線コネクタ 7">
            <a:extLst>
              <a:ext uri="{FF2B5EF4-FFF2-40B4-BE49-F238E27FC236}">
                <a16:creationId xmlns:a16="http://schemas.microsoft.com/office/drawing/2014/main" id="{39360BCC-93DB-44C2-BDFD-CC4C836C70C9}"/>
              </a:ext>
            </a:extLst>
          </p:cNvPr>
          <p:cNvCxnSpPr/>
          <p:nvPr/>
        </p:nvCxnSpPr>
        <p:spPr>
          <a:xfrm>
            <a:off x="454848" y="9101956"/>
            <a:ext cx="564754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9782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BF45A241-5444-4ED9-AE39-E7779EAE49CC}"/>
              </a:ext>
            </a:extLst>
          </p:cNvPr>
          <p:cNvSpPr>
            <a:spLocks noGrp="1" noChangeArrowheads="1"/>
          </p:cNvSpPr>
          <p:nvPr>
            <p:ph type="hdr" sz="quarter"/>
          </p:nvPr>
        </p:nvSpPr>
        <p:spPr bwMode="auto">
          <a:xfrm>
            <a:off x="0" y="0"/>
            <a:ext cx="6735763" cy="493941"/>
          </a:xfrm>
          <a:prstGeom prst="rect">
            <a:avLst/>
          </a:prstGeom>
          <a:noFill/>
          <a:ln>
            <a:noFill/>
          </a:ln>
          <a:effectLst/>
        </p:spPr>
        <p:txBody>
          <a:bodyPr vert="horz" wrap="square" lIns="91251" tIns="45626" rIns="91251" bIns="45626" numCol="1" anchor="t" anchorCtr="0" compatLnSpc="1">
            <a:prstTxWarp prst="textNoShape">
              <a:avLst/>
            </a:prstTxWarp>
          </a:bodyPr>
          <a:lstStyle>
            <a:lvl1pPr defTabSz="911012" eaLnBrk="1" hangingPunct="1">
              <a:defRPr sz="1100" b="0">
                <a:latin typeface="Times New Roman" pitchFamily="18" charset="0"/>
                <a:ea typeface="ＭＳ Ｐゴシック" pitchFamily="50" charset="-128"/>
              </a:defRPr>
            </a:lvl1pPr>
          </a:lstStyle>
          <a:p>
            <a:pPr>
              <a:defRPr/>
            </a:pPr>
            <a:endParaRPr lang="en-US" altLang="ja-JP"/>
          </a:p>
        </p:txBody>
      </p:sp>
      <p:sp>
        <p:nvSpPr>
          <p:cNvPr id="14339" name="Rectangle 3">
            <a:extLst>
              <a:ext uri="{FF2B5EF4-FFF2-40B4-BE49-F238E27FC236}">
                <a16:creationId xmlns:a16="http://schemas.microsoft.com/office/drawing/2014/main" id="{1EB96CA6-A01D-45C4-851A-ECF77B899AB0}"/>
              </a:ext>
            </a:extLst>
          </p:cNvPr>
          <p:cNvSpPr>
            <a:spLocks noGrp="1" noChangeArrowheads="1"/>
          </p:cNvSpPr>
          <p:nvPr>
            <p:ph type="dt" idx="1"/>
          </p:nvPr>
        </p:nvSpPr>
        <p:spPr bwMode="auto">
          <a:xfrm>
            <a:off x="3812638" y="0"/>
            <a:ext cx="2921573" cy="493941"/>
          </a:xfrm>
          <a:prstGeom prst="rect">
            <a:avLst/>
          </a:prstGeom>
          <a:noFill/>
          <a:ln>
            <a:noFill/>
          </a:ln>
          <a:effectLst/>
        </p:spPr>
        <p:txBody>
          <a:bodyPr vert="horz" wrap="square" lIns="91251" tIns="45626" rIns="91251" bIns="45626" numCol="1" anchor="t" anchorCtr="0" compatLnSpc="1">
            <a:prstTxWarp prst="textNoShape">
              <a:avLst/>
            </a:prstTxWarp>
          </a:bodyPr>
          <a:lstStyle>
            <a:lvl1pPr algn="r" defTabSz="911012" eaLnBrk="1" hangingPunct="1">
              <a:defRPr sz="1100" b="0">
                <a:latin typeface="Times New Roman" pitchFamily="18" charset="0"/>
                <a:ea typeface="ＭＳ Ｐゴシック" pitchFamily="50" charset="-128"/>
              </a:defRPr>
            </a:lvl1pPr>
          </a:lstStyle>
          <a:p>
            <a:pPr>
              <a:defRPr/>
            </a:pPr>
            <a:fld id="{554FCDD5-A32D-4DC9-AE96-DF906C96AB6A}" type="datetimeFigureOut">
              <a:rPr lang="en-US" altLang="ja-JP"/>
              <a:pPr>
                <a:defRPr/>
              </a:pPr>
              <a:t>4/5/2024</a:t>
            </a:fld>
            <a:endParaRPr lang="en-US" altLang="ja-JP"/>
          </a:p>
        </p:txBody>
      </p:sp>
      <p:sp>
        <p:nvSpPr>
          <p:cNvPr id="14341" name="Rectangle 5">
            <a:extLst>
              <a:ext uri="{FF2B5EF4-FFF2-40B4-BE49-F238E27FC236}">
                <a16:creationId xmlns:a16="http://schemas.microsoft.com/office/drawing/2014/main" id="{85DA018D-A071-497F-A0C5-DD11BF8BF56E}"/>
              </a:ext>
            </a:extLst>
          </p:cNvPr>
          <p:cNvSpPr>
            <a:spLocks noGrp="1" noChangeArrowheads="1"/>
          </p:cNvSpPr>
          <p:nvPr>
            <p:ph type="body" sz="quarter" idx="3"/>
          </p:nvPr>
        </p:nvSpPr>
        <p:spPr bwMode="auto">
          <a:xfrm>
            <a:off x="506075" y="4859692"/>
            <a:ext cx="5723613" cy="4515807"/>
          </a:xfrm>
          <a:prstGeom prst="rect">
            <a:avLst/>
          </a:prstGeom>
          <a:noFill/>
          <a:ln>
            <a:noFill/>
          </a:ln>
          <a:effectLst/>
        </p:spPr>
        <p:txBody>
          <a:bodyPr vert="horz" wrap="square" lIns="91251" tIns="45626" rIns="91251" bIns="45626" numCol="1" anchor="t" anchorCtr="0" compatLnSpc="1">
            <a:prstTxWarp prst="textNoShape">
              <a:avLst/>
            </a:prstTxWarp>
          </a:bodyPr>
          <a:lstStyle/>
          <a:p>
            <a:pPr lvl="0"/>
            <a:r>
              <a:rPr lang="ja-JP" altLang="en-US" noProof="0" dirty="0"/>
              <a:t>マスタ テキストの書式設定</a:t>
            </a:r>
          </a:p>
          <a:p>
            <a:pPr lvl="1"/>
            <a:r>
              <a:rPr lang="ja-JP" altLang="en-US" noProof="0" dirty="0"/>
              <a:t>第 </a:t>
            </a:r>
            <a:r>
              <a:rPr lang="en-US" altLang="ja-JP" noProof="0" dirty="0"/>
              <a:t>2 </a:t>
            </a:r>
            <a:r>
              <a:rPr lang="ja-JP" altLang="en-US" noProof="0" dirty="0"/>
              <a:t>レベル</a:t>
            </a:r>
          </a:p>
          <a:p>
            <a:pPr lvl="2"/>
            <a:r>
              <a:rPr lang="ja-JP" altLang="en-US" noProof="0" dirty="0"/>
              <a:t>第 </a:t>
            </a:r>
            <a:r>
              <a:rPr lang="en-US" altLang="ja-JP" noProof="0" dirty="0"/>
              <a:t>3 </a:t>
            </a:r>
            <a:r>
              <a:rPr lang="ja-JP" altLang="en-US" noProof="0" dirty="0"/>
              <a:t>レベル</a:t>
            </a:r>
          </a:p>
          <a:p>
            <a:pPr lvl="3"/>
            <a:r>
              <a:rPr lang="ja-JP" altLang="en-US" noProof="0" dirty="0"/>
              <a:t>第 </a:t>
            </a:r>
            <a:r>
              <a:rPr lang="en-US" altLang="ja-JP" noProof="0" dirty="0"/>
              <a:t>4 </a:t>
            </a:r>
            <a:r>
              <a:rPr lang="ja-JP" altLang="en-US" noProof="0" dirty="0"/>
              <a:t>レベル</a:t>
            </a:r>
          </a:p>
          <a:p>
            <a:pPr lvl="4"/>
            <a:r>
              <a:rPr lang="ja-JP" altLang="en-US" noProof="0" dirty="0"/>
              <a:t>第 </a:t>
            </a:r>
            <a:r>
              <a:rPr lang="en-US" altLang="ja-JP" noProof="0" dirty="0"/>
              <a:t>5 </a:t>
            </a:r>
            <a:r>
              <a:rPr lang="ja-JP" altLang="en-US" noProof="0" dirty="0"/>
              <a:t>レベル</a:t>
            </a:r>
          </a:p>
        </p:txBody>
      </p:sp>
      <p:sp>
        <p:nvSpPr>
          <p:cNvPr id="14342" name="Rectangle 6">
            <a:extLst>
              <a:ext uri="{FF2B5EF4-FFF2-40B4-BE49-F238E27FC236}">
                <a16:creationId xmlns:a16="http://schemas.microsoft.com/office/drawing/2014/main" id="{2849DDA8-001D-4C84-B586-F2E2B6908428}"/>
              </a:ext>
            </a:extLst>
          </p:cNvPr>
          <p:cNvSpPr>
            <a:spLocks noGrp="1" noChangeArrowheads="1"/>
          </p:cNvSpPr>
          <p:nvPr>
            <p:ph type="ftr" sz="quarter" idx="4"/>
          </p:nvPr>
        </p:nvSpPr>
        <p:spPr bwMode="auto">
          <a:xfrm>
            <a:off x="0" y="9372373"/>
            <a:ext cx="2921573" cy="492378"/>
          </a:xfrm>
          <a:prstGeom prst="rect">
            <a:avLst/>
          </a:prstGeom>
          <a:noFill/>
          <a:ln>
            <a:noFill/>
          </a:ln>
          <a:effectLst/>
        </p:spPr>
        <p:txBody>
          <a:bodyPr vert="horz" wrap="square" lIns="91251" tIns="45626" rIns="91251" bIns="45626" numCol="1" anchor="b" anchorCtr="0" compatLnSpc="1">
            <a:prstTxWarp prst="textNoShape">
              <a:avLst/>
            </a:prstTxWarp>
          </a:bodyPr>
          <a:lstStyle>
            <a:lvl1pPr defTabSz="911012" eaLnBrk="1" hangingPunct="1">
              <a:defRPr sz="1100" b="0">
                <a:latin typeface="Times New Roman" pitchFamily="18" charset="0"/>
                <a:ea typeface="ＭＳ Ｐゴシック" pitchFamily="50" charset="-128"/>
              </a:defRPr>
            </a:lvl1pPr>
          </a:lstStyle>
          <a:p>
            <a:pPr>
              <a:defRPr/>
            </a:pPr>
            <a:endParaRPr lang="en-US" altLang="ja-JP"/>
          </a:p>
        </p:txBody>
      </p:sp>
      <p:sp>
        <p:nvSpPr>
          <p:cNvPr id="3078" name="Rectangle 10">
            <a:extLst>
              <a:ext uri="{FF2B5EF4-FFF2-40B4-BE49-F238E27FC236}">
                <a16:creationId xmlns:a16="http://schemas.microsoft.com/office/drawing/2014/main" id="{137D2F89-F4D8-46B0-8F24-B35579EFC81D}"/>
              </a:ext>
            </a:extLst>
          </p:cNvPr>
          <p:cNvSpPr>
            <a:spLocks noGrp="1" noRot="1" noChangeAspect="1" noChangeArrowheads="1" noTextEdit="1"/>
          </p:cNvSpPr>
          <p:nvPr>
            <p:ph type="sldImg" idx="2"/>
          </p:nvPr>
        </p:nvSpPr>
        <p:spPr bwMode="auto">
          <a:xfrm>
            <a:off x="625475" y="531813"/>
            <a:ext cx="5484813" cy="4114800"/>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7" name="Rectangle 11">
            <a:extLst>
              <a:ext uri="{FF2B5EF4-FFF2-40B4-BE49-F238E27FC236}">
                <a16:creationId xmlns:a16="http://schemas.microsoft.com/office/drawing/2014/main" id="{544C4810-5614-4B21-94D8-7A10927A955E}"/>
              </a:ext>
            </a:extLst>
          </p:cNvPr>
          <p:cNvSpPr>
            <a:spLocks noGrp="1" noChangeArrowheads="1"/>
          </p:cNvSpPr>
          <p:nvPr>
            <p:ph type="sldNum" sz="quarter" idx="5"/>
          </p:nvPr>
        </p:nvSpPr>
        <p:spPr bwMode="auto">
          <a:xfrm>
            <a:off x="3814191" y="9372373"/>
            <a:ext cx="2920020" cy="492378"/>
          </a:xfrm>
          <a:prstGeom prst="rect">
            <a:avLst/>
          </a:prstGeom>
          <a:noFill/>
          <a:ln>
            <a:noFill/>
          </a:ln>
          <a:effectLst/>
        </p:spPr>
        <p:txBody>
          <a:bodyPr vert="horz" wrap="square" lIns="87527" tIns="43764" rIns="87527" bIns="43764" numCol="1" anchor="b" anchorCtr="0" compatLnSpc="1">
            <a:prstTxWarp prst="textNoShape">
              <a:avLst/>
            </a:prstTxWarp>
          </a:bodyPr>
          <a:lstStyle>
            <a:lvl1pPr algn="r" defTabSz="875937" eaLnBrk="1" hangingPunct="1">
              <a:defRPr sz="1100" b="0">
                <a:latin typeface="Times New Roman" panose="02020603050405020304" pitchFamily="18" charset="0"/>
              </a:defRPr>
            </a:lvl1pPr>
          </a:lstStyle>
          <a:p>
            <a:pPr>
              <a:defRPr/>
            </a:pPr>
            <a:fld id="{16BE2FCB-7D6C-4182-83B3-E20CBD11AFC5}" type="slidenum">
              <a:rPr lang="en-US" altLang="ja-JP"/>
              <a:pPr>
                <a:defRPr/>
              </a:pPr>
              <a:t>‹#›</a:t>
            </a:fld>
            <a:endParaRPr lang="en-US" altLang="ja-JP"/>
          </a:p>
        </p:txBody>
      </p:sp>
    </p:spTree>
    <p:extLst>
      <p:ext uri="{BB962C8B-B14F-4D97-AF65-F5344CB8AC3E}">
        <p14:creationId xmlns:p14="http://schemas.microsoft.com/office/powerpoint/2010/main" val="3869413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000" kern="1200">
        <a:solidFill>
          <a:schemeClr val="tx1"/>
        </a:solidFill>
        <a:latin typeface="ＭＳ Ｐゴシック" charset="-128"/>
        <a:ea typeface="ＭＳ Ｐ明朝" pitchFamily="18" charset="-128"/>
        <a:cs typeface="+mn-cs"/>
      </a:defRPr>
    </a:lvl1pPr>
    <a:lvl2pPr marL="350838" indent="-171450" algn="l" rtl="0" eaLnBrk="0" fontAlgn="base" hangingPunct="0">
      <a:spcBef>
        <a:spcPct val="30000"/>
      </a:spcBef>
      <a:spcAft>
        <a:spcPct val="0"/>
      </a:spcAft>
      <a:buFont typeface="Wingdings" panose="05000000000000000000" pitchFamily="2" charset="2"/>
      <a:buChar char="Ø"/>
      <a:defRPr kumimoji="1" sz="1000" kern="1200">
        <a:solidFill>
          <a:schemeClr val="tx1"/>
        </a:solidFill>
        <a:latin typeface="ＭＳ Ｐゴシック" charset="-128"/>
        <a:ea typeface="ＭＳ Ｐ明朝" pitchFamily="18" charset="-128"/>
        <a:cs typeface="+mn-cs"/>
      </a:defRPr>
    </a:lvl2pPr>
    <a:lvl3pPr marL="703263" indent="-173038" algn="l" rtl="0" eaLnBrk="0" fontAlgn="base" hangingPunct="0">
      <a:spcBef>
        <a:spcPct val="30000"/>
      </a:spcBef>
      <a:spcAft>
        <a:spcPct val="0"/>
      </a:spcAft>
      <a:buChar char="•"/>
      <a:defRPr kumimoji="1" sz="1000" kern="1200">
        <a:solidFill>
          <a:schemeClr val="tx1"/>
        </a:solidFill>
        <a:latin typeface="ＭＳ Ｐゴシック" charset="-128"/>
        <a:ea typeface="ＭＳ Ｐ明朝" pitchFamily="18" charset="-128"/>
        <a:cs typeface="+mn-cs"/>
      </a:defRPr>
    </a:lvl3pPr>
    <a:lvl4pPr marL="1065213" indent="-182563" algn="l" rtl="0" eaLnBrk="0" fontAlgn="base" hangingPunct="0">
      <a:spcBef>
        <a:spcPct val="30000"/>
      </a:spcBef>
      <a:spcAft>
        <a:spcPct val="0"/>
      </a:spcAft>
      <a:buSzPct val="50000"/>
      <a:buFont typeface="Wingdings" panose="05000000000000000000" pitchFamily="2" charset="2"/>
      <a:buChar char="l"/>
      <a:defRPr kumimoji="1" sz="1000" kern="1200">
        <a:solidFill>
          <a:schemeClr val="tx1"/>
        </a:solidFill>
        <a:latin typeface="ＭＳ Ｐゴシック" charset="-128"/>
        <a:ea typeface="ＭＳ Ｐ明朝" pitchFamily="18" charset="-128"/>
        <a:cs typeface="+mn-cs"/>
      </a:defRPr>
    </a:lvl4pPr>
    <a:lvl5pPr marL="1438275" indent="-193675" algn="l" rtl="0" eaLnBrk="0" fontAlgn="base" hangingPunct="0">
      <a:spcBef>
        <a:spcPct val="30000"/>
      </a:spcBef>
      <a:spcAft>
        <a:spcPct val="0"/>
      </a:spcAft>
      <a:buChar char="•"/>
      <a:defRPr kumimoji="1" sz="1000" kern="1200">
        <a:solidFill>
          <a:schemeClr val="tx1"/>
        </a:solidFill>
        <a:latin typeface="ＭＳ Ｐゴシック" charset="-128"/>
        <a:ea typeface="ＭＳ Ｐ明朝"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1">
            <a:extLst>
              <a:ext uri="{FF2B5EF4-FFF2-40B4-BE49-F238E27FC236}">
                <a16:creationId xmlns:a16="http://schemas.microsoft.com/office/drawing/2014/main" id="{F57F3C1B-F1EC-4EEC-9CE8-BC94519F292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5937">
              <a:spcBef>
                <a:spcPct val="30000"/>
              </a:spcBef>
              <a:defRPr kumimoji="1" sz="1000">
                <a:solidFill>
                  <a:schemeClr val="tx1"/>
                </a:solidFill>
                <a:latin typeface="ＭＳ Ｐゴシック" panose="020B0600070205080204" pitchFamily="50" charset="-128"/>
                <a:ea typeface="ＭＳ Ｐ明朝" panose="02020600040205080304" pitchFamily="18" charset="-128"/>
              </a:defRPr>
            </a:lvl1pPr>
            <a:lvl2pPr marL="729428" indent="-280549" defTabSz="875937">
              <a:spcBef>
                <a:spcPct val="30000"/>
              </a:spcBef>
              <a:buFont typeface="Wingdings" panose="05000000000000000000" pitchFamily="2" charset="2"/>
              <a:buChar char="Ø"/>
              <a:defRPr kumimoji="1" sz="1000">
                <a:solidFill>
                  <a:schemeClr val="tx1"/>
                </a:solidFill>
                <a:latin typeface="ＭＳ Ｐゴシック" panose="020B0600070205080204" pitchFamily="50" charset="-128"/>
                <a:ea typeface="ＭＳ Ｐ明朝" panose="02020600040205080304" pitchFamily="18" charset="-128"/>
              </a:defRPr>
            </a:lvl2pPr>
            <a:lvl3pPr marL="1122197" indent="-224439" defTabSz="875937">
              <a:spcBef>
                <a:spcPct val="30000"/>
              </a:spcBef>
              <a:buChar char="•"/>
              <a:defRPr kumimoji="1" sz="1000">
                <a:solidFill>
                  <a:schemeClr val="tx1"/>
                </a:solidFill>
                <a:latin typeface="ＭＳ Ｐゴシック" panose="020B0600070205080204" pitchFamily="50" charset="-128"/>
                <a:ea typeface="ＭＳ Ｐ明朝" panose="02020600040205080304" pitchFamily="18" charset="-128"/>
              </a:defRPr>
            </a:lvl3pPr>
            <a:lvl4pPr marL="1571076" indent="-224439" defTabSz="875937">
              <a:spcBef>
                <a:spcPct val="30000"/>
              </a:spcBef>
              <a:buSzPct val="50000"/>
              <a:buFont typeface="Wingdings" panose="05000000000000000000" pitchFamily="2" charset="2"/>
              <a:buChar char="l"/>
              <a:defRPr kumimoji="1" sz="1000">
                <a:solidFill>
                  <a:schemeClr val="tx1"/>
                </a:solidFill>
                <a:latin typeface="ＭＳ Ｐゴシック" panose="020B0600070205080204" pitchFamily="50" charset="-128"/>
                <a:ea typeface="ＭＳ Ｐ明朝" panose="02020600040205080304" pitchFamily="18" charset="-128"/>
              </a:defRPr>
            </a:lvl4pPr>
            <a:lvl5pPr marL="2019955" indent="-224439" defTabSz="875937">
              <a:spcBef>
                <a:spcPct val="30000"/>
              </a:spcBef>
              <a:buChar char="•"/>
              <a:defRPr kumimoji="1" sz="1000">
                <a:solidFill>
                  <a:schemeClr val="tx1"/>
                </a:solidFill>
                <a:latin typeface="ＭＳ Ｐゴシック" panose="020B0600070205080204" pitchFamily="50" charset="-128"/>
                <a:ea typeface="ＭＳ Ｐ明朝" panose="02020600040205080304" pitchFamily="18" charset="-128"/>
              </a:defRPr>
            </a:lvl5pPr>
            <a:lvl6pPr marL="2468834" indent="-224439" defTabSz="875937" eaLnBrk="0" fontAlgn="base" hangingPunct="0">
              <a:spcBef>
                <a:spcPct val="30000"/>
              </a:spcBef>
              <a:spcAft>
                <a:spcPct val="0"/>
              </a:spcAft>
              <a:buChar char="•"/>
              <a:defRPr kumimoji="1" sz="1000">
                <a:solidFill>
                  <a:schemeClr val="tx1"/>
                </a:solidFill>
                <a:latin typeface="ＭＳ Ｐゴシック" panose="020B0600070205080204" pitchFamily="50" charset="-128"/>
                <a:ea typeface="ＭＳ Ｐ明朝" panose="02020600040205080304" pitchFamily="18" charset="-128"/>
              </a:defRPr>
            </a:lvl6pPr>
            <a:lvl7pPr marL="2917713" indent="-224439" defTabSz="875937" eaLnBrk="0" fontAlgn="base" hangingPunct="0">
              <a:spcBef>
                <a:spcPct val="30000"/>
              </a:spcBef>
              <a:spcAft>
                <a:spcPct val="0"/>
              </a:spcAft>
              <a:buChar char="•"/>
              <a:defRPr kumimoji="1" sz="1000">
                <a:solidFill>
                  <a:schemeClr val="tx1"/>
                </a:solidFill>
                <a:latin typeface="ＭＳ Ｐゴシック" panose="020B0600070205080204" pitchFamily="50" charset="-128"/>
                <a:ea typeface="ＭＳ Ｐ明朝" panose="02020600040205080304" pitchFamily="18" charset="-128"/>
              </a:defRPr>
            </a:lvl7pPr>
            <a:lvl8pPr marL="3366592" indent="-224439" defTabSz="875937" eaLnBrk="0" fontAlgn="base" hangingPunct="0">
              <a:spcBef>
                <a:spcPct val="30000"/>
              </a:spcBef>
              <a:spcAft>
                <a:spcPct val="0"/>
              </a:spcAft>
              <a:buChar char="•"/>
              <a:defRPr kumimoji="1" sz="1000">
                <a:solidFill>
                  <a:schemeClr val="tx1"/>
                </a:solidFill>
                <a:latin typeface="ＭＳ Ｐゴシック" panose="020B0600070205080204" pitchFamily="50" charset="-128"/>
                <a:ea typeface="ＭＳ Ｐ明朝" panose="02020600040205080304" pitchFamily="18" charset="-128"/>
              </a:defRPr>
            </a:lvl8pPr>
            <a:lvl9pPr marL="3815471" indent="-224439" defTabSz="875937" eaLnBrk="0" fontAlgn="base" hangingPunct="0">
              <a:spcBef>
                <a:spcPct val="30000"/>
              </a:spcBef>
              <a:spcAft>
                <a:spcPct val="0"/>
              </a:spcAft>
              <a:buChar char="•"/>
              <a:defRPr kumimoji="1" sz="1000">
                <a:solidFill>
                  <a:schemeClr val="tx1"/>
                </a:solidFill>
                <a:latin typeface="ＭＳ Ｐゴシック" panose="020B0600070205080204" pitchFamily="50" charset="-128"/>
                <a:ea typeface="ＭＳ Ｐ明朝" panose="02020600040205080304" pitchFamily="18" charset="-128"/>
              </a:defRPr>
            </a:lvl9pPr>
          </a:lstStyle>
          <a:p>
            <a:pPr>
              <a:spcBef>
                <a:spcPct val="0"/>
              </a:spcBef>
            </a:pPr>
            <a:fld id="{0E10413C-32C8-45A3-927A-71CA4E68EA35}" type="slidenum">
              <a:rPr lang="en-US" altLang="ja-JP" sz="1100">
                <a:latin typeface="Times New Roman" panose="02020603050405020304" pitchFamily="18" charset="0"/>
                <a:ea typeface="ＭＳ Ｐゴシック" panose="020B0600070205080204" pitchFamily="50" charset="-128"/>
              </a:rPr>
              <a:pPr>
                <a:spcBef>
                  <a:spcPct val="0"/>
                </a:spcBef>
              </a:pPr>
              <a:t>1</a:t>
            </a:fld>
            <a:endParaRPr lang="en-US" altLang="ja-JP" sz="1100" dirty="0">
              <a:latin typeface="Times New Roman" panose="02020603050405020304" pitchFamily="18" charset="0"/>
              <a:ea typeface="ＭＳ Ｐゴシック" panose="020B0600070205080204" pitchFamily="50" charset="-128"/>
            </a:endParaRPr>
          </a:p>
        </p:txBody>
      </p:sp>
      <p:sp>
        <p:nvSpPr>
          <p:cNvPr id="10243" name="Rectangle 2">
            <a:extLst>
              <a:ext uri="{FF2B5EF4-FFF2-40B4-BE49-F238E27FC236}">
                <a16:creationId xmlns:a16="http://schemas.microsoft.com/office/drawing/2014/main" id="{DF3FBDA8-33C7-41E8-ACB6-2A6AE71BDDCA}"/>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602F342B-A2C5-4A60-AEE2-0EF1E2954F6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ja-JP" altLang="en-US" dirty="0">
              <a:latin typeface="ＭＳ Ｐゴシック" panose="020B0600070205080204" pitchFamily="50"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Spatial</a:t>
            </a:r>
            <a:r>
              <a:rPr kumimoji="1" lang="ja-JP" altLang="en-US" dirty="0"/>
              <a:t>とは</a:t>
            </a:r>
            <a:endParaRPr kumimoji="1" lang="en-US" altLang="ja-JP" dirty="0"/>
          </a:p>
          <a:p>
            <a:r>
              <a:rPr kumimoji="1" lang="ja-JP" altLang="en-US" dirty="0"/>
              <a:t>　ブラウザ上で動作するメタバースプラットフォームです。</a:t>
            </a:r>
            <a:endParaRPr kumimoji="1" lang="en-US" altLang="ja-JP" dirty="0"/>
          </a:p>
          <a:p>
            <a:r>
              <a:rPr kumimoji="1" lang="ja-JP" altLang="en-US" dirty="0"/>
              <a:t>ワンクリックでメタバース空間に入ることができ、</a:t>
            </a:r>
            <a:r>
              <a:rPr kumimoji="1" lang="en-US" altLang="ja-JP" dirty="0"/>
              <a:t>URL</a:t>
            </a:r>
            <a:r>
              <a:rPr kumimoji="1" lang="ja-JP" altLang="en-US" dirty="0"/>
              <a:t>を用いてほかの人を招待することも可能です。</a:t>
            </a:r>
            <a:endParaRPr kumimoji="1" lang="en-US" altLang="ja-JP" dirty="0"/>
          </a:p>
          <a:p>
            <a:r>
              <a:rPr kumimoji="1" lang="ja-JP" altLang="en-US" dirty="0"/>
              <a:t>専用のアプリやツールのインストールは必要なく、ブラウザ上で動作します。</a:t>
            </a:r>
            <a:endParaRPr kumimoji="1" lang="en-US" altLang="ja-JP" dirty="0"/>
          </a:p>
          <a:p>
            <a:r>
              <a:rPr kumimoji="1" lang="ja-JP" altLang="en-US" dirty="0"/>
              <a:t>また、自分オリジナルのワールドを作成し共有することも可能です。</a:t>
            </a:r>
            <a:endParaRPr kumimoji="1" lang="en-US" altLang="ja-JP" dirty="0"/>
          </a:p>
          <a:p>
            <a:endParaRPr kumimoji="1" lang="en-US" altLang="ja-JP" dirty="0"/>
          </a:p>
          <a:p>
            <a:r>
              <a:rPr kumimoji="1" lang="ja-JP" altLang="en-US" dirty="0"/>
              <a:t>　他にも、商業利用ができるので、展示会やセミナーなどのビジネス活用や、美術展やイベントなどの企画も開催されており、ビジネスチャンスを拡大できる可能性も大いにあります。</a:t>
            </a:r>
            <a:endParaRPr kumimoji="1" lang="en-US" altLang="ja-JP" dirty="0"/>
          </a:p>
          <a:p>
            <a:r>
              <a:rPr kumimoji="1" lang="ja-JP" altLang="en-US" dirty="0"/>
              <a:t>参加者は、アバターを用いてチャットや音声、リアクションでコミュニケーションをとることができます。</a:t>
            </a:r>
            <a:endParaRPr kumimoji="1" lang="en-US" altLang="ja-JP" dirty="0"/>
          </a:p>
          <a:p>
            <a:r>
              <a:rPr kumimoji="1" lang="ja-JP" altLang="en-US" dirty="0"/>
              <a:t>リモートワークにおけるオンライン会議に活用することもできます。</a:t>
            </a:r>
            <a:endParaRPr kumimoji="1" lang="en-US" altLang="ja-JP" dirty="0"/>
          </a:p>
        </p:txBody>
      </p:sp>
      <p:sp>
        <p:nvSpPr>
          <p:cNvPr id="4" name="スライド番号プレースホルダー 3"/>
          <p:cNvSpPr>
            <a:spLocks noGrp="1"/>
          </p:cNvSpPr>
          <p:nvPr>
            <p:ph type="sldNum" sz="quarter" idx="10"/>
          </p:nvPr>
        </p:nvSpPr>
        <p:spPr/>
        <p:txBody>
          <a:bodyPr/>
          <a:lstStyle/>
          <a:p>
            <a:pPr>
              <a:defRPr/>
            </a:pPr>
            <a:fld id="{16BE2FCB-7D6C-4182-83B3-E20CBD11AFC5}" type="slidenum">
              <a:rPr lang="en-US" altLang="ja-JP" smtClean="0"/>
              <a:pPr>
                <a:defRPr/>
              </a:pPr>
              <a:t>2</a:t>
            </a:fld>
            <a:endParaRPr lang="en-US" altLang="ja-JP" dirty="0"/>
          </a:p>
        </p:txBody>
      </p:sp>
    </p:spTree>
    <p:extLst>
      <p:ext uri="{BB962C8B-B14F-4D97-AF65-F5344CB8AC3E}">
        <p14:creationId xmlns:p14="http://schemas.microsoft.com/office/powerpoint/2010/main" val="3443920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ja-JP" altLang="en-US" u="none" dirty="0"/>
              <a:t>□</a:t>
            </a:r>
            <a:r>
              <a:rPr kumimoji="1" lang="ja-JP" altLang="en-US" dirty="0"/>
              <a:t>ワールド・イベントへの参加・開催</a:t>
            </a:r>
            <a:endParaRPr kumimoji="1" lang="en-US" altLang="ja-JP" u="none" dirty="0"/>
          </a:p>
          <a:p>
            <a:r>
              <a:rPr kumimoji="1" lang="ja-JP" altLang="en-US" u="none" dirty="0"/>
              <a:t>　</a:t>
            </a:r>
            <a:r>
              <a:rPr kumimoji="1" lang="en-US" altLang="ja-JP" u="none" dirty="0"/>
              <a:t>Spatial</a:t>
            </a:r>
            <a:r>
              <a:rPr kumimoji="1" lang="ja-JP" altLang="en-US" u="none" dirty="0"/>
              <a:t>は、様々なイベントの開催に適しています。</a:t>
            </a:r>
            <a:endParaRPr kumimoji="1" lang="en-US" altLang="ja-JP" u="none" dirty="0"/>
          </a:p>
          <a:p>
            <a:r>
              <a:rPr kumimoji="1" lang="ja-JP" altLang="en-US" u="none" dirty="0"/>
              <a:t>例えばパーティーや美術館、音楽イベントやファッションショーなどが現実世界が再現されたワールドや、存在しえないような仮想空間を表現したワールドで日々開催されています。</a:t>
            </a:r>
            <a:endParaRPr kumimoji="1" lang="en-US" altLang="ja-JP" u="none" dirty="0"/>
          </a:p>
          <a:p>
            <a:r>
              <a:rPr kumimoji="1" lang="ja-JP" altLang="en-US" u="none" dirty="0"/>
              <a:t>特定の知人のみを招待したプライベートなワールドや、全ユーザーを対象にしたオープンなワールドもあり、その中で自身オリジナルのアバターを通じてコミュニケーションを取り合うことが可能です。</a:t>
            </a:r>
            <a:endParaRPr kumimoji="1" lang="en-US" altLang="ja-JP" u="none" dirty="0"/>
          </a:p>
          <a:p>
            <a:endParaRPr kumimoji="1" lang="en-US" altLang="ja-JP" u="none" dirty="0"/>
          </a:p>
          <a:p>
            <a:r>
              <a:rPr kumimoji="1" lang="ja-JP" altLang="en-US" u="none" dirty="0"/>
              <a:t>□ワールドの作成・公開</a:t>
            </a:r>
            <a:endParaRPr kumimoji="1" lang="en-US" altLang="ja-JP" u="none" dirty="0"/>
          </a:p>
          <a:p>
            <a:r>
              <a:rPr kumimoji="1" lang="ja-JP" altLang="en-US" u="none" dirty="0"/>
              <a:t>　「</a:t>
            </a:r>
            <a:r>
              <a:rPr kumimoji="1" lang="en-US" altLang="ja-JP" u="none" dirty="0"/>
              <a:t>Unity</a:t>
            </a:r>
            <a:r>
              <a:rPr kumimoji="1" lang="ja-JP" altLang="en-US" u="none" dirty="0"/>
              <a:t>」や「</a:t>
            </a:r>
            <a:r>
              <a:rPr kumimoji="1" lang="en-US" altLang="ja-JP" u="none" dirty="0"/>
              <a:t>Blender</a:t>
            </a:r>
            <a:r>
              <a:rPr kumimoji="1" lang="ja-JP" altLang="en-US" u="none" dirty="0"/>
              <a:t>」を使い自身オリジナルのワールドを作成することができます。</a:t>
            </a:r>
            <a:endParaRPr kumimoji="1" lang="en-US" altLang="ja-JP" u="none" dirty="0"/>
          </a:p>
          <a:p>
            <a:r>
              <a:rPr kumimoji="1" lang="ja-JP" altLang="en-US" u="none" dirty="0"/>
              <a:t>また、</a:t>
            </a:r>
            <a:r>
              <a:rPr kumimoji="1" lang="en-US" altLang="ja-JP" u="none" dirty="0"/>
              <a:t>Spatial</a:t>
            </a:r>
            <a:r>
              <a:rPr kumimoji="1" lang="ja-JP" altLang="en-US" u="none" dirty="0"/>
              <a:t>内にはテンプレートやオブジェクトなどもすでに用意されているものもあり、専門知識がない方でも容易にワールドを作成することができます。</a:t>
            </a:r>
            <a:endParaRPr kumimoji="1" lang="en-US" altLang="ja-JP" u="none" dirty="0"/>
          </a:p>
          <a:p>
            <a:r>
              <a:rPr kumimoji="1" lang="ja-JP" altLang="en-US" u="none" dirty="0"/>
              <a:t>作成したワールドは</a:t>
            </a:r>
            <a:r>
              <a:rPr kumimoji="1" lang="en-US" altLang="ja-JP" u="none" dirty="0"/>
              <a:t>Spatial</a:t>
            </a:r>
            <a:r>
              <a:rPr kumimoji="1" lang="ja-JP" altLang="en-US" u="none" dirty="0"/>
              <a:t>内に公開でき、知人だけ招待したり、全ユーザーに遊びに来てもらえたりします。</a:t>
            </a:r>
            <a:endParaRPr kumimoji="1" lang="en-US" altLang="ja-JP" u="none" dirty="0"/>
          </a:p>
          <a:p>
            <a:endParaRPr kumimoji="1" lang="en-US" altLang="ja-JP" u="none" dirty="0"/>
          </a:p>
          <a:p>
            <a:r>
              <a:rPr kumimoji="1" lang="ja-JP" altLang="en-US" u="none" dirty="0"/>
              <a:t>□アバターの作成</a:t>
            </a:r>
            <a:endParaRPr kumimoji="1" lang="en-US" altLang="ja-JP" u="none"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ja-JP" altLang="en-US" u="none" dirty="0"/>
              <a:t>　</a:t>
            </a:r>
            <a:r>
              <a:rPr kumimoji="1" lang="en-US" altLang="ja-JP" u="none" dirty="0"/>
              <a:t>Spatial</a:t>
            </a:r>
            <a:r>
              <a:rPr kumimoji="1" lang="ja-JP" altLang="en-US" u="none" dirty="0"/>
              <a:t>はアバターを作成するツールが統合されています。</a:t>
            </a:r>
            <a:endParaRPr kumimoji="1" lang="en-US" altLang="ja-JP" u="none"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ja-JP" altLang="en-US" u="none" dirty="0"/>
              <a:t>例えば、自撮り写真をもとに３</a:t>
            </a:r>
            <a:r>
              <a:rPr kumimoji="1" lang="en-US" altLang="ja-JP" u="none" dirty="0"/>
              <a:t>D</a:t>
            </a:r>
            <a:r>
              <a:rPr kumimoji="1" lang="ja-JP" altLang="en-US" u="none" dirty="0"/>
              <a:t>アバターを作成するツールや、ブラウザ上でアバターを自由にカスタマイズできるツールがあり、自身の気に入ったアバターを作成することができます。</a:t>
            </a:r>
            <a:endParaRPr kumimoji="1" lang="en-US" altLang="ja-JP" u="none" dirty="0"/>
          </a:p>
          <a:p>
            <a:endParaRPr kumimoji="1" lang="en-US" altLang="ja-JP" u="none" dirty="0"/>
          </a:p>
          <a:p>
            <a:r>
              <a:rPr kumimoji="1" lang="ja-JP" altLang="en-US" u="none" dirty="0"/>
              <a:t>□</a:t>
            </a:r>
            <a:r>
              <a:rPr kumimoji="1" lang="en-US" altLang="ja-JP" u="none" dirty="0"/>
              <a:t>VR</a:t>
            </a:r>
            <a:r>
              <a:rPr kumimoji="1" lang="ja-JP" altLang="en-US" u="none" dirty="0"/>
              <a:t>会議</a:t>
            </a:r>
            <a:endParaRPr kumimoji="1" lang="en-US" altLang="ja-JP" u="none" dirty="0"/>
          </a:p>
          <a:p>
            <a:r>
              <a:rPr kumimoji="1" lang="ja-JP" altLang="en-US" u="none" dirty="0"/>
              <a:t>　</a:t>
            </a:r>
            <a:r>
              <a:rPr kumimoji="1" lang="en-US" altLang="ja-JP" u="none" dirty="0"/>
              <a:t>Spatial</a:t>
            </a:r>
            <a:r>
              <a:rPr kumimoji="1" lang="ja-JP" altLang="en-US" u="none" dirty="0"/>
              <a:t>は</a:t>
            </a:r>
            <a:r>
              <a:rPr kumimoji="1" lang="en-US" altLang="ja-JP" u="none" dirty="0"/>
              <a:t>VR</a:t>
            </a:r>
            <a:r>
              <a:rPr kumimoji="1" lang="ja-JP" altLang="en-US" u="none" dirty="0"/>
              <a:t>・</a:t>
            </a:r>
            <a:r>
              <a:rPr kumimoji="1" lang="en-US" altLang="ja-JP" u="none" dirty="0"/>
              <a:t>AR</a:t>
            </a:r>
            <a:r>
              <a:rPr kumimoji="1" lang="ja-JP" altLang="en-US" u="none" dirty="0"/>
              <a:t>デバイスにも対応しています。</a:t>
            </a:r>
            <a:endParaRPr kumimoji="1" lang="en-US" altLang="ja-JP" u="none" dirty="0"/>
          </a:p>
          <a:p>
            <a:r>
              <a:rPr kumimoji="1" lang="ja-JP" altLang="en-US" u="none" dirty="0"/>
              <a:t>そのため実際に相手と会って話しているかのような臨場感が得られます。</a:t>
            </a:r>
            <a:endParaRPr kumimoji="1" lang="en-US" altLang="ja-JP" u="none" dirty="0"/>
          </a:p>
          <a:p>
            <a:r>
              <a:rPr kumimoji="1" lang="ja-JP" altLang="en-US" u="none" dirty="0"/>
              <a:t>また、</a:t>
            </a:r>
            <a:r>
              <a:rPr kumimoji="1" lang="ja-JP" altLang="en-US" b="1" u="none" dirty="0">
                <a:solidFill>
                  <a:srgbClr val="FF0000"/>
                </a:solidFill>
                <a:highlight>
                  <a:srgbClr val="FFFF00"/>
                </a:highlight>
              </a:rPr>
              <a:t>付箋</a:t>
            </a:r>
            <a:r>
              <a:rPr kumimoji="1" lang="ja-JP" altLang="en-US" u="none" dirty="0"/>
              <a:t>やホワイトボードに書き込みができたり、ファイル・画面共有、</a:t>
            </a:r>
            <a:r>
              <a:rPr kumimoji="1" lang="en-US" altLang="ja-JP" u="none" dirty="0"/>
              <a:t>Web</a:t>
            </a:r>
            <a:r>
              <a:rPr kumimoji="1" lang="ja-JP" altLang="en-US" u="none" dirty="0"/>
              <a:t>サイトの表示などの機能も有していますので、</a:t>
            </a:r>
            <a:endParaRPr kumimoji="1" lang="en-US" altLang="ja-JP" u="none" dirty="0"/>
          </a:p>
          <a:p>
            <a:r>
              <a:rPr kumimoji="1" lang="ja-JP" altLang="en-US" u="none" dirty="0"/>
              <a:t>リモートワークにおける打ち合わせやミーティングなどで活用の範囲は様々です。</a:t>
            </a:r>
            <a:endParaRPr kumimoji="1" lang="en-US" altLang="ja-JP" u="none" dirty="0"/>
          </a:p>
          <a:p>
            <a:endParaRPr kumimoji="1" lang="en-US" altLang="ja-JP" u="none" dirty="0"/>
          </a:p>
          <a:p>
            <a:r>
              <a:rPr kumimoji="1" lang="ja-JP" altLang="en-US" u="none" dirty="0"/>
              <a:t>□</a:t>
            </a:r>
            <a:r>
              <a:rPr kumimoji="1" lang="en-US" altLang="ja-JP" u="none" dirty="0"/>
              <a:t>NFT</a:t>
            </a:r>
            <a:r>
              <a:rPr kumimoji="1" lang="ja-JP" altLang="en-US" u="none" dirty="0"/>
              <a:t>の使用</a:t>
            </a:r>
            <a:endParaRPr kumimoji="1" lang="en-US" altLang="ja-JP" u="none" dirty="0"/>
          </a:p>
          <a:p>
            <a:r>
              <a:rPr kumimoji="1" lang="ja-JP" altLang="en-US" u="none" dirty="0"/>
              <a:t>　</a:t>
            </a:r>
            <a:r>
              <a:rPr kumimoji="1" lang="en-US" altLang="ja-JP" u="none" dirty="0"/>
              <a:t>Spatial</a:t>
            </a:r>
            <a:r>
              <a:rPr kumimoji="1" lang="ja-JP" altLang="en-US" u="none" dirty="0"/>
              <a:t>は</a:t>
            </a:r>
            <a:r>
              <a:rPr kumimoji="1" lang="en-US" altLang="ja-JP" u="none" dirty="0"/>
              <a:t>MetaMask</a:t>
            </a:r>
            <a:r>
              <a:rPr kumimoji="1" lang="ja-JP" altLang="en-US" u="none" dirty="0"/>
              <a:t>との連携されているため、</a:t>
            </a:r>
            <a:r>
              <a:rPr kumimoji="1" lang="en-US" altLang="ja-JP" u="none" dirty="0" err="1"/>
              <a:t>Ethereum,Polygon</a:t>
            </a:r>
            <a:r>
              <a:rPr kumimoji="1" lang="ja-JP" altLang="en-US" u="none" dirty="0"/>
              <a:t>、</a:t>
            </a:r>
            <a:r>
              <a:rPr kumimoji="1" lang="en-US" altLang="ja-JP" u="none" dirty="0"/>
              <a:t>Solana</a:t>
            </a:r>
            <a:r>
              <a:rPr kumimoji="1" lang="ja-JP" altLang="en-US" u="none" dirty="0"/>
              <a:t>の</a:t>
            </a:r>
            <a:r>
              <a:rPr kumimoji="1" lang="en-US" altLang="ja-JP" u="none" dirty="0"/>
              <a:t>3</a:t>
            </a:r>
            <a:r>
              <a:rPr kumimoji="1" lang="ja-JP" altLang="en-US" u="none" dirty="0"/>
              <a:t>種類のチェーンをワールド内に設置することができます。</a:t>
            </a:r>
            <a:endParaRPr kumimoji="1" lang="en-US" altLang="ja-JP" u="none" dirty="0"/>
          </a:p>
          <a:p>
            <a:r>
              <a:rPr kumimoji="1" lang="en-US" altLang="ja-JP" u="none" dirty="0"/>
              <a:t>NFT</a:t>
            </a:r>
            <a:r>
              <a:rPr kumimoji="1" lang="ja-JP" altLang="en-US" u="none" dirty="0"/>
              <a:t>を活用することで、</a:t>
            </a:r>
            <a:r>
              <a:rPr kumimoji="1" lang="en-US" altLang="ja-JP" u="none" dirty="0"/>
              <a:t>NFT</a:t>
            </a:r>
            <a:r>
              <a:rPr kumimoji="1" lang="ja-JP" altLang="en-US" u="none" dirty="0"/>
              <a:t>クリエイターは</a:t>
            </a:r>
            <a:r>
              <a:rPr kumimoji="1" lang="en-US" altLang="ja-JP" u="none" dirty="0"/>
              <a:t>Spatial</a:t>
            </a:r>
            <a:r>
              <a:rPr kumimoji="1" lang="ja-JP" altLang="en-US" u="none" dirty="0"/>
              <a:t>上で自身の作品を展示し、売買することで自身の経済圏を形成することも可能です。</a:t>
            </a:r>
            <a:endParaRPr kumimoji="1" lang="en-US" altLang="ja-JP" u="none" dirty="0"/>
          </a:p>
          <a:p>
            <a:endParaRPr kumimoji="1" lang="en-US" altLang="ja-JP" u="none" dirty="0"/>
          </a:p>
        </p:txBody>
      </p:sp>
      <p:sp>
        <p:nvSpPr>
          <p:cNvPr id="4" name="スライド番号プレースホルダー 3"/>
          <p:cNvSpPr>
            <a:spLocks noGrp="1"/>
          </p:cNvSpPr>
          <p:nvPr>
            <p:ph type="sldNum" sz="quarter" idx="10"/>
          </p:nvPr>
        </p:nvSpPr>
        <p:spPr/>
        <p:txBody>
          <a:bodyPr/>
          <a:lstStyle/>
          <a:p>
            <a:pPr>
              <a:defRPr/>
            </a:pPr>
            <a:fld id="{16BE2FCB-7D6C-4182-83B3-E20CBD11AFC5}" type="slidenum">
              <a:rPr lang="en-US" altLang="ja-JP" smtClean="0"/>
              <a:pPr>
                <a:defRPr/>
              </a:pPr>
              <a:t>3</a:t>
            </a:fld>
            <a:endParaRPr lang="en-US" altLang="ja-JP" dirty="0"/>
          </a:p>
        </p:txBody>
      </p:sp>
    </p:spTree>
    <p:extLst>
      <p:ext uri="{BB962C8B-B14F-4D97-AF65-F5344CB8AC3E}">
        <p14:creationId xmlns:p14="http://schemas.microsoft.com/office/powerpoint/2010/main" val="151820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r>
              <a:rPr kumimoji="1" lang="en-US" altLang="ja-JP" dirty="0"/>
              <a:t>Unity</a:t>
            </a:r>
            <a:r>
              <a:rPr kumimoji="1" lang="ja-JP" altLang="en-US" dirty="0"/>
              <a:t>とは</a:t>
            </a:r>
            <a:endParaRPr kumimoji="1" lang="en-US" altLang="ja-JP" dirty="0"/>
          </a:p>
          <a:p>
            <a:r>
              <a:rPr kumimoji="1" lang="ja-JP" altLang="en-US" dirty="0"/>
              <a:t>　ユニティ・テクノロジーズ社が開発・提供するゲームエンジンです。</a:t>
            </a:r>
            <a:endParaRPr kumimoji="1" lang="en-US" altLang="ja-JP" dirty="0"/>
          </a:p>
          <a:p>
            <a:r>
              <a:rPr kumimoji="1" lang="ja-JP" altLang="en-US" dirty="0"/>
              <a:t>ゲームエンジンとは、ゲームを制作するために必要な機能やプログラム、素材などをまとめて提供してくれる開発ツールの総称です。</a:t>
            </a:r>
            <a:endParaRPr kumimoji="1" lang="en-US" altLang="ja-JP" dirty="0"/>
          </a:p>
          <a:p>
            <a:r>
              <a:rPr kumimoji="1" lang="ja-JP" altLang="en-US" dirty="0"/>
              <a:t>その中でも</a:t>
            </a:r>
            <a:r>
              <a:rPr kumimoji="1" lang="en-US" altLang="ja-JP" dirty="0"/>
              <a:t>Unity</a:t>
            </a:r>
            <a:r>
              <a:rPr kumimoji="1" lang="ja-JP" altLang="en-US" dirty="0"/>
              <a:t>は全世界でもっとも使われているゲームエンジンです。</a:t>
            </a:r>
            <a:endParaRPr kumimoji="1" lang="en-US" altLang="ja-JP" dirty="0"/>
          </a:p>
          <a:p>
            <a:r>
              <a:rPr kumimoji="1" lang="ja-JP" altLang="en-US" dirty="0"/>
              <a:t>マルチプラットフォームに対応し、ゲーム業界のみならず様々な分野で使用されています。</a:t>
            </a:r>
            <a:endParaRPr kumimoji="1" lang="en-US" altLang="ja-JP" dirty="0"/>
          </a:p>
          <a:p>
            <a:r>
              <a:rPr kumimoji="1" lang="ja-JP" altLang="en-US" dirty="0"/>
              <a:t>代表的なものとして</a:t>
            </a:r>
            <a:endParaRPr kumimoji="1" lang="en-US" altLang="ja-JP" dirty="0"/>
          </a:p>
          <a:p>
            <a:r>
              <a:rPr kumimoji="1" lang="ja-JP" altLang="en-US" dirty="0"/>
              <a:t>白猫プロジェクト・</a:t>
            </a:r>
            <a:r>
              <a:rPr kumimoji="1" lang="en-US" altLang="ja-JP" dirty="0" err="1"/>
              <a:t>Pokemon</a:t>
            </a:r>
            <a:r>
              <a:rPr kumimoji="1" lang="ja-JP" altLang="en-US" dirty="0"/>
              <a:t> </a:t>
            </a:r>
            <a:r>
              <a:rPr kumimoji="1" lang="en-US" altLang="ja-JP" dirty="0"/>
              <a:t>Go</a:t>
            </a:r>
            <a:r>
              <a:rPr kumimoji="1" lang="ja-JP" altLang="en-US" dirty="0"/>
              <a:t>・スーパーマリオラン・バイオハザードアンブレラコア・ドラゴンクエスト</a:t>
            </a:r>
            <a:r>
              <a:rPr kumimoji="1" lang="en-US" altLang="ja-JP" dirty="0"/>
              <a:t>VIII</a:t>
            </a:r>
            <a:r>
              <a:rPr kumimoji="1" lang="ja-JP" altLang="en-US" dirty="0"/>
              <a:t> 空と海と大地と呪われし姫君</a:t>
            </a:r>
            <a:endParaRPr kumimoji="1" lang="en-US" altLang="ja-JP" dirty="0"/>
          </a:p>
          <a:p>
            <a:r>
              <a:rPr kumimoji="1" lang="ja-JP" altLang="en-US" dirty="0"/>
              <a:t>などがあります。</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16BE2FCB-7D6C-4182-83B3-E20CBD11AFC5}" type="slidenum">
              <a:rPr lang="en-US" altLang="ja-JP" smtClean="0"/>
              <a:pPr>
                <a:defRPr/>
              </a:pPr>
              <a:t>4</a:t>
            </a:fld>
            <a:endParaRPr lang="en-US" altLang="ja-JP"/>
          </a:p>
        </p:txBody>
      </p:sp>
    </p:spTree>
    <p:extLst>
      <p:ext uri="{BB962C8B-B14F-4D97-AF65-F5344CB8AC3E}">
        <p14:creationId xmlns:p14="http://schemas.microsoft.com/office/powerpoint/2010/main" val="1065643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□マルチプラットフォームに対応</a:t>
            </a:r>
            <a:endParaRPr kumimoji="1" lang="en-US" altLang="ja-JP" dirty="0"/>
          </a:p>
          <a:p>
            <a:r>
              <a:rPr kumimoji="1" lang="ja-JP" altLang="en-US" dirty="0"/>
              <a:t>　</a:t>
            </a:r>
            <a:r>
              <a:rPr kumimoji="1" lang="en-US" altLang="ja-JP" dirty="0"/>
              <a:t>Unity</a:t>
            </a:r>
            <a:r>
              <a:rPr kumimoji="1" lang="ja-JP" altLang="en-US" dirty="0"/>
              <a:t>は</a:t>
            </a:r>
            <a:r>
              <a:rPr kumimoji="1" lang="en-US" altLang="ja-JP" dirty="0"/>
              <a:t>Windows</a:t>
            </a:r>
            <a:r>
              <a:rPr kumimoji="1" lang="ja-JP" altLang="en-US" dirty="0"/>
              <a:t>や</a:t>
            </a:r>
            <a:r>
              <a:rPr kumimoji="1" lang="en-US" altLang="ja-JP" dirty="0" err="1"/>
              <a:t>Mac,Linux</a:t>
            </a:r>
            <a:r>
              <a:rPr kumimoji="1" lang="ja-JP" altLang="en-US" dirty="0"/>
              <a:t>などのデスクトップアプリに加え、</a:t>
            </a:r>
            <a:r>
              <a:rPr kumimoji="1" lang="en-US" altLang="ja-JP" dirty="0"/>
              <a:t>iOS</a:t>
            </a:r>
            <a:r>
              <a:rPr kumimoji="1" lang="ja-JP" altLang="en-US" dirty="0"/>
              <a:t>や</a:t>
            </a:r>
            <a:r>
              <a:rPr kumimoji="1" lang="en-US" altLang="ja-JP" dirty="0"/>
              <a:t>Android</a:t>
            </a:r>
            <a:r>
              <a:rPr kumimoji="1" lang="ja-JP" altLang="en-US" dirty="0"/>
              <a:t>などのモバイルアプリ、さらに</a:t>
            </a:r>
            <a:r>
              <a:rPr kumimoji="1" lang="en-US" altLang="ja-JP" dirty="0"/>
              <a:t>Web</a:t>
            </a:r>
            <a:r>
              <a:rPr kumimoji="1" lang="ja-JP" altLang="en-US" dirty="0"/>
              <a:t>ブラウザにも対応しています。</a:t>
            </a:r>
            <a:endParaRPr kumimoji="1" lang="en-US" altLang="ja-JP" dirty="0"/>
          </a:p>
          <a:p>
            <a:r>
              <a:rPr kumimoji="1" lang="ja-JP" altLang="en-US" dirty="0"/>
              <a:t>また、</a:t>
            </a:r>
            <a:r>
              <a:rPr kumimoji="1" lang="en-US" altLang="ja-JP" dirty="0"/>
              <a:t>Xbox</a:t>
            </a:r>
            <a:r>
              <a:rPr kumimoji="1" lang="ja-JP" altLang="en-US" dirty="0"/>
              <a:t>や</a:t>
            </a:r>
            <a:r>
              <a:rPr kumimoji="1" lang="en-US" altLang="ja-JP" dirty="0"/>
              <a:t>PlayStation</a:t>
            </a:r>
            <a:r>
              <a:rPr kumimoji="1" lang="ja-JP" altLang="en-US" dirty="0"/>
              <a:t>各種、</a:t>
            </a:r>
            <a:r>
              <a:rPr kumimoji="1" lang="en-US" altLang="ja-JP" dirty="0" err="1"/>
              <a:t>WiiU</a:t>
            </a:r>
            <a:r>
              <a:rPr kumimoji="1" lang="ja-JP" altLang="en-US" dirty="0"/>
              <a:t>、</a:t>
            </a:r>
            <a:r>
              <a:rPr kumimoji="1" lang="en-US" altLang="ja-JP" dirty="0" err="1"/>
              <a:t>Swith</a:t>
            </a:r>
            <a:r>
              <a:rPr kumimoji="1" lang="ja-JP" altLang="en-US" dirty="0"/>
              <a:t>に</a:t>
            </a:r>
            <a:r>
              <a:rPr kumimoji="1" lang="en-US" altLang="ja-JP" dirty="0"/>
              <a:t>VR/AR</a:t>
            </a:r>
            <a:r>
              <a:rPr kumimoji="1" lang="ja-JP" altLang="en-US" dirty="0"/>
              <a:t>デバイスや</a:t>
            </a:r>
            <a:r>
              <a:rPr kumimoji="1" lang="en-US" altLang="ja-JP" dirty="0"/>
              <a:t>Smart</a:t>
            </a:r>
            <a:r>
              <a:rPr kumimoji="1" lang="ja-JP" altLang="en-US" dirty="0"/>
              <a:t> </a:t>
            </a:r>
            <a:r>
              <a:rPr kumimoji="1" lang="en-US" altLang="ja-JP" dirty="0"/>
              <a:t>TV</a:t>
            </a:r>
            <a:r>
              <a:rPr kumimoji="1" lang="ja-JP" altLang="en-US" dirty="0"/>
              <a:t>などほぼすべてのプラットフォームに対応しています。</a:t>
            </a:r>
            <a:endParaRPr kumimoji="1" lang="en-US" altLang="ja-JP" dirty="0"/>
          </a:p>
          <a:p>
            <a:endParaRPr kumimoji="1" lang="en-US" altLang="ja-JP" dirty="0"/>
          </a:p>
          <a:p>
            <a:r>
              <a:rPr kumimoji="1" lang="ja-JP" altLang="en-US" dirty="0"/>
              <a:t>□インタラクティブ</a:t>
            </a:r>
            <a:endParaRPr kumimoji="1" lang="en-US" altLang="ja-JP" dirty="0"/>
          </a:p>
          <a:p>
            <a:r>
              <a:rPr kumimoji="1" lang="ja-JP" altLang="en-US" dirty="0"/>
              <a:t>　インタラクティブとは、「双方向」や「対話式」などの意味があるのですが、</a:t>
            </a:r>
            <a:r>
              <a:rPr kumimoji="1" lang="en-US" altLang="ja-JP" dirty="0"/>
              <a:t>Unity</a:t>
            </a:r>
            <a:r>
              <a:rPr kumimoji="1" lang="ja-JP" altLang="en-US" dirty="0"/>
              <a:t>を使用すれば、映像に人間の動作を取り込み、人間の動きに映像が応えるというような双方向のやり取りが可能になります。</a:t>
            </a:r>
            <a:endParaRPr kumimoji="1" lang="en-US" altLang="ja-JP" dirty="0"/>
          </a:p>
          <a:p>
            <a:endParaRPr kumimoji="1" lang="en-US" altLang="ja-JP" dirty="0"/>
          </a:p>
          <a:p>
            <a:r>
              <a:rPr kumimoji="1" lang="ja-JP" altLang="en-US" dirty="0"/>
              <a:t>□素材が充実</a:t>
            </a:r>
            <a:endParaRPr kumimoji="1" lang="en-US" altLang="ja-JP" dirty="0"/>
          </a:p>
          <a:p>
            <a:r>
              <a:rPr kumimoji="1" lang="ja-JP" altLang="en-US" dirty="0"/>
              <a:t>　</a:t>
            </a:r>
            <a:r>
              <a:rPr kumimoji="1" lang="en-US" altLang="ja-JP" dirty="0"/>
              <a:t>Unity</a:t>
            </a:r>
            <a:r>
              <a:rPr kumimoji="1" lang="ja-JP" altLang="en-US" dirty="0"/>
              <a:t>には素材（アセット）が販売されているオンラインショップが展開されています。</a:t>
            </a:r>
            <a:endParaRPr kumimoji="1" lang="en-US" altLang="ja-JP" dirty="0"/>
          </a:p>
          <a:p>
            <a:r>
              <a:rPr kumimoji="1" lang="ja-JP" altLang="en-US" dirty="0"/>
              <a:t>アセットストアは誰でも売買が可能で、</a:t>
            </a:r>
            <a:r>
              <a:rPr kumimoji="1" lang="en-US" altLang="ja-JP" dirty="0"/>
              <a:t>3D</a:t>
            </a:r>
            <a:r>
              <a:rPr kumimoji="1" lang="ja-JP" altLang="en-US" dirty="0"/>
              <a:t>モデルや</a:t>
            </a:r>
            <a:r>
              <a:rPr kumimoji="1" lang="en-US" altLang="ja-JP" dirty="0"/>
              <a:t>2D</a:t>
            </a:r>
            <a:r>
              <a:rPr kumimoji="1" lang="ja-JP" altLang="en-US" dirty="0"/>
              <a:t>グラフィック、エフェクト、サウンド、プログラムなど多種多様な素材が提供されています。</a:t>
            </a:r>
            <a:endParaRPr kumimoji="1" lang="en-US" altLang="ja-JP" dirty="0"/>
          </a:p>
          <a:p>
            <a:r>
              <a:rPr kumimoji="1" lang="ja-JP" altLang="en-US" dirty="0"/>
              <a:t>無料で利用できる素材も数多くあり、それらを利活用することで初心者でも簡単にゲーム開発の効率やクオリティを向上させることができます。</a:t>
            </a:r>
            <a:endParaRPr kumimoji="1" lang="en-US" altLang="ja-JP" dirty="0"/>
          </a:p>
          <a:p>
            <a:endParaRPr kumimoji="1" lang="en-US" altLang="ja-JP" dirty="0"/>
          </a:p>
          <a:p>
            <a:r>
              <a:rPr kumimoji="1" lang="ja-JP" altLang="en-US" dirty="0"/>
              <a:t>□ノンプログラミングでも開発ができる</a:t>
            </a:r>
            <a:endParaRPr kumimoji="1" lang="en-US" altLang="ja-JP" dirty="0"/>
          </a:p>
          <a:p>
            <a:r>
              <a:rPr kumimoji="1" lang="ja-JP" altLang="en-US" dirty="0"/>
              <a:t>　</a:t>
            </a:r>
            <a:r>
              <a:rPr kumimoji="1" lang="en-US" altLang="ja-JP" dirty="0"/>
              <a:t>Unity</a:t>
            </a:r>
            <a:r>
              <a:rPr kumimoji="1" lang="ja-JP" altLang="en-US" dirty="0"/>
              <a:t>はプログラミングコードがなくても、豊富なコンポーネントを組み合わせることで開発できます。</a:t>
            </a:r>
            <a:endParaRPr kumimoji="1" lang="en-US" altLang="ja-JP" dirty="0"/>
          </a:p>
          <a:p>
            <a:r>
              <a:rPr kumimoji="1" lang="ja-JP" altLang="en-US" dirty="0"/>
              <a:t>ただし、細かな制御、設定を加えるには、プログラミングが必要になってくるので、残念ながらすべてというわけではありません。</a:t>
            </a:r>
            <a:endParaRPr kumimoji="1" lang="en-US" altLang="ja-JP" dirty="0"/>
          </a:p>
          <a:p>
            <a:endParaRPr kumimoji="1" lang="en-US" altLang="ja-JP" dirty="0"/>
          </a:p>
          <a:p>
            <a:r>
              <a:rPr kumimoji="1" lang="ja-JP" altLang="en-US" dirty="0"/>
              <a:t>□</a:t>
            </a:r>
            <a:r>
              <a:rPr kumimoji="1" lang="en-US" altLang="ja-JP" dirty="0"/>
              <a:t>3D/2D</a:t>
            </a:r>
            <a:r>
              <a:rPr kumimoji="1" lang="ja-JP" altLang="en-US" dirty="0"/>
              <a:t>両方に対応</a:t>
            </a:r>
            <a:endParaRPr kumimoji="1" lang="en-US" altLang="ja-JP" dirty="0"/>
          </a:p>
          <a:p>
            <a:r>
              <a:rPr kumimoji="1" lang="ja-JP" altLang="en-US" dirty="0"/>
              <a:t>　たとえば、</a:t>
            </a:r>
            <a:r>
              <a:rPr kumimoji="1" lang="en-US" altLang="ja-JP" dirty="0"/>
              <a:t>PS5</a:t>
            </a:r>
            <a:r>
              <a:rPr kumimoji="1" lang="ja-JP" altLang="en-US" dirty="0"/>
              <a:t>などのグラフィックを活かしたゲームを作成するならば</a:t>
            </a:r>
            <a:r>
              <a:rPr kumimoji="1" lang="en-US" altLang="ja-JP" dirty="0"/>
              <a:t>3D</a:t>
            </a:r>
            <a:r>
              <a:rPr kumimoji="1" lang="ja-JP" altLang="en-US" dirty="0"/>
              <a:t>のプラットフォームがよく使用されます。</a:t>
            </a:r>
            <a:endParaRPr kumimoji="1" lang="en-US" altLang="ja-JP" dirty="0"/>
          </a:p>
          <a:p>
            <a:r>
              <a:rPr kumimoji="1" lang="ja-JP" altLang="en-US" dirty="0"/>
              <a:t>一方、スマートフォンのソーシャルゲームなどは、よく</a:t>
            </a:r>
            <a:r>
              <a:rPr kumimoji="1" lang="en-US" altLang="ja-JP" dirty="0"/>
              <a:t>2D</a:t>
            </a:r>
            <a:r>
              <a:rPr kumimoji="1" lang="ja-JP" altLang="en-US" dirty="0"/>
              <a:t>が使用されますがそのどちらの開発プラットフォームに</a:t>
            </a:r>
            <a:r>
              <a:rPr kumimoji="1" lang="en-US" altLang="ja-JP" dirty="0"/>
              <a:t>Unity</a:t>
            </a:r>
            <a:r>
              <a:rPr kumimoji="1" lang="ja-JP" altLang="en-US" dirty="0"/>
              <a:t>は対応しています。</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16BE2FCB-7D6C-4182-83B3-E20CBD11AFC5}" type="slidenum">
              <a:rPr lang="en-US" altLang="ja-JP" smtClean="0"/>
              <a:pPr>
                <a:defRPr/>
              </a:pPr>
              <a:t>5</a:t>
            </a:fld>
            <a:endParaRPr lang="en-US" altLang="ja-JP"/>
          </a:p>
        </p:txBody>
      </p:sp>
    </p:spTree>
    <p:extLst>
      <p:ext uri="{BB962C8B-B14F-4D97-AF65-F5344CB8AC3E}">
        <p14:creationId xmlns:p14="http://schemas.microsoft.com/office/powerpoint/2010/main" val="854380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365E9FD4-930B-4210-9E69-FABDB85D0E3B}"/>
              </a:ext>
            </a:extLst>
          </p:cNvPr>
          <p:cNvSpPr>
            <a:spLocks noChangeArrowheads="1"/>
          </p:cNvSpPr>
          <p:nvPr/>
        </p:nvSpPr>
        <p:spPr bwMode="auto">
          <a:xfrm>
            <a:off x="381000" y="4570413"/>
            <a:ext cx="852488" cy="852487"/>
          </a:xfrm>
          <a:prstGeom prst="roundRect">
            <a:avLst>
              <a:gd name="adj" fmla="val 10958"/>
            </a:avLst>
          </a:prstGeom>
          <a:solidFill>
            <a:srgbClr val="6699FF"/>
          </a:solidFill>
          <a:ln w="57150">
            <a:solidFill>
              <a:srgbClr val="6699FF"/>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5" name="AutoShape 8">
            <a:extLst>
              <a:ext uri="{FF2B5EF4-FFF2-40B4-BE49-F238E27FC236}">
                <a16:creationId xmlns:a16="http://schemas.microsoft.com/office/drawing/2014/main" id="{C260F7C0-054E-41F4-AF1B-15ECABA535C5}"/>
              </a:ext>
            </a:extLst>
          </p:cNvPr>
          <p:cNvSpPr>
            <a:spLocks noChangeArrowheads="1"/>
          </p:cNvSpPr>
          <p:nvPr/>
        </p:nvSpPr>
        <p:spPr bwMode="auto">
          <a:xfrm>
            <a:off x="1357313" y="4572000"/>
            <a:ext cx="852487" cy="852488"/>
          </a:xfrm>
          <a:prstGeom prst="roundRect">
            <a:avLst>
              <a:gd name="adj" fmla="val 10958"/>
            </a:avLst>
          </a:prstGeom>
          <a:solidFill>
            <a:srgbClr val="3366FF"/>
          </a:solidFill>
          <a:ln w="57150">
            <a:solidFill>
              <a:srgbClr val="3366FF"/>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6" name="AutoShape 9">
            <a:extLst>
              <a:ext uri="{FF2B5EF4-FFF2-40B4-BE49-F238E27FC236}">
                <a16:creationId xmlns:a16="http://schemas.microsoft.com/office/drawing/2014/main" id="{63B9A394-40F8-408B-AE2C-F4859AEF7D09}"/>
              </a:ext>
            </a:extLst>
          </p:cNvPr>
          <p:cNvSpPr>
            <a:spLocks noChangeArrowheads="1"/>
          </p:cNvSpPr>
          <p:nvPr/>
        </p:nvSpPr>
        <p:spPr bwMode="auto">
          <a:xfrm>
            <a:off x="381000" y="5548313"/>
            <a:ext cx="852488" cy="852487"/>
          </a:xfrm>
          <a:prstGeom prst="roundRect">
            <a:avLst>
              <a:gd name="adj" fmla="val 10958"/>
            </a:avLst>
          </a:prstGeom>
          <a:solidFill>
            <a:srgbClr val="FF9900"/>
          </a:solidFill>
          <a:ln w="57150">
            <a:solidFill>
              <a:srgbClr val="FF9900"/>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7" name="AutoShape 10">
            <a:extLst>
              <a:ext uri="{FF2B5EF4-FFF2-40B4-BE49-F238E27FC236}">
                <a16:creationId xmlns:a16="http://schemas.microsoft.com/office/drawing/2014/main" id="{B2602567-223D-48BE-8A5C-83C38AFDC005}"/>
              </a:ext>
            </a:extLst>
          </p:cNvPr>
          <p:cNvSpPr>
            <a:spLocks noChangeArrowheads="1"/>
          </p:cNvSpPr>
          <p:nvPr/>
        </p:nvSpPr>
        <p:spPr bwMode="auto">
          <a:xfrm>
            <a:off x="1357313" y="5548313"/>
            <a:ext cx="852487" cy="852487"/>
          </a:xfrm>
          <a:prstGeom prst="roundRect">
            <a:avLst>
              <a:gd name="adj" fmla="val 10958"/>
            </a:avLst>
          </a:prstGeom>
          <a:solidFill>
            <a:schemeClr val="bg1"/>
          </a:solidFill>
          <a:ln w="57150">
            <a:solidFill>
              <a:srgbClr val="6699FF"/>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8" name="AutoShape 11">
            <a:extLst>
              <a:ext uri="{FF2B5EF4-FFF2-40B4-BE49-F238E27FC236}">
                <a16:creationId xmlns:a16="http://schemas.microsoft.com/office/drawing/2014/main" id="{9697F782-A564-4132-902C-C938FC7361E0}"/>
              </a:ext>
            </a:extLst>
          </p:cNvPr>
          <p:cNvSpPr>
            <a:spLocks noChangeArrowheads="1"/>
          </p:cNvSpPr>
          <p:nvPr/>
        </p:nvSpPr>
        <p:spPr bwMode="auto">
          <a:xfrm>
            <a:off x="2335213" y="5548313"/>
            <a:ext cx="852487" cy="852487"/>
          </a:xfrm>
          <a:prstGeom prst="roundRect">
            <a:avLst>
              <a:gd name="adj" fmla="val 10958"/>
            </a:avLst>
          </a:prstGeom>
          <a:solidFill>
            <a:srgbClr val="6699FF"/>
          </a:solidFill>
          <a:ln w="57150">
            <a:solidFill>
              <a:srgbClr val="3366FF"/>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9" name="AutoShape 12">
            <a:extLst>
              <a:ext uri="{FF2B5EF4-FFF2-40B4-BE49-F238E27FC236}">
                <a16:creationId xmlns:a16="http://schemas.microsoft.com/office/drawing/2014/main" id="{57D17823-7722-4737-A175-6F8070F83622}"/>
              </a:ext>
            </a:extLst>
          </p:cNvPr>
          <p:cNvSpPr>
            <a:spLocks noChangeArrowheads="1"/>
          </p:cNvSpPr>
          <p:nvPr/>
        </p:nvSpPr>
        <p:spPr bwMode="auto">
          <a:xfrm>
            <a:off x="381000" y="3594100"/>
            <a:ext cx="852488" cy="852488"/>
          </a:xfrm>
          <a:prstGeom prst="roundRect">
            <a:avLst>
              <a:gd name="adj" fmla="val 10958"/>
            </a:avLst>
          </a:prstGeom>
          <a:solidFill>
            <a:schemeClr val="bg1"/>
          </a:solidFill>
          <a:ln w="57150">
            <a:solidFill>
              <a:srgbClr val="FF9900"/>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10" name="Rectangle 13">
            <a:extLst>
              <a:ext uri="{FF2B5EF4-FFF2-40B4-BE49-F238E27FC236}">
                <a16:creationId xmlns:a16="http://schemas.microsoft.com/office/drawing/2014/main" id="{8E9338EC-5DEE-4ECB-AEFA-05F1141192A2}"/>
              </a:ext>
            </a:extLst>
          </p:cNvPr>
          <p:cNvSpPr>
            <a:spLocks noChangeArrowheads="1"/>
          </p:cNvSpPr>
          <p:nvPr/>
        </p:nvSpPr>
        <p:spPr bwMode="auto">
          <a:xfrm>
            <a:off x="9067800" y="0"/>
            <a:ext cx="76200" cy="6858000"/>
          </a:xfrm>
          <a:prstGeom prst="rect">
            <a:avLst/>
          </a:prstGeom>
          <a:solidFill>
            <a:srgbClr val="FF9933"/>
          </a:solidFill>
          <a:ln w="9525">
            <a:solidFill>
              <a:srgbClr val="FF9933"/>
            </a:solidFill>
            <a:miter lim="800000"/>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165890" name="Rectangle 2"/>
          <p:cNvSpPr>
            <a:spLocks noGrp="1" noChangeArrowheads="1"/>
          </p:cNvSpPr>
          <p:nvPr>
            <p:ph type="ctrTitle"/>
          </p:nvPr>
        </p:nvSpPr>
        <p:spPr>
          <a:xfrm>
            <a:off x="1905000" y="914400"/>
            <a:ext cx="6781800" cy="1905000"/>
          </a:xfrm>
        </p:spPr>
        <p:txBody>
          <a:bodyPr/>
          <a:lstStyle>
            <a:lvl1pPr algn="r">
              <a:defRPr/>
            </a:lvl1pPr>
          </a:lstStyle>
          <a:p>
            <a:pPr lvl="0"/>
            <a:r>
              <a:rPr lang="ja-JP" altLang="en-US" noProof="0"/>
              <a:t>マスター タイトルの書式設定</a:t>
            </a:r>
          </a:p>
        </p:txBody>
      </p:sp>
      <p:sp>
        <p:nvSpPr>
          <p:cNvPr id="165891" name="Rectangle 3"/>
          <p:cNvSpPr>
            <a:spLocks noGrp="1" noChangeArrowheads="1"/>
          </p:cNvSpPr>
          <p:nvPr>
            <p:ph type="subTitle" idx="1"/>
          </p:nvPr>
        </p:nvSpPr>
        <p:spPr>
          <a:xfrm>
            <a:off x="3733800" y="3810000"/>
            <a:ext cx="4953000" cy="2481618"/>
          </a:xfrm>
        </p:spPr>
        <p:txBody>
          <a:bodyPr>
            <a:normAutofit/>
          </a:bodyPr>
          <a:lstStyle>
            <a:lvl1pPr marL="0" indent="0" algn="l">
              <a:buFont typeface="Wingdings" pitchFamily="2" charset="2"/>
              <a:buNone/>
              <a:defRPr/>
            </a:lvl1pPr>
          </a:lstStyle>
          <a:p>
            <a:pPr lvl="0"/>
            <a:r>
              <a:rPr lang="ja-JP" altLang="en-US" noProof="0"/>
              <a:t>マスター サブタイトルの書式設定</a:t>
            </a:r>
          </a:p>
        </p:txBody>
      </p:sp>
      <p:sp>
        <p:nvSpPr>
          <p:cNvPr id="11" name="Rectangle 4">
            <a:extLst>
              <a:ext uri="{FF2B5EF4-FFF2-40B4-BE49-F238E27FC236}">
                <a16:creationId xmlns:a16="http://schemas.microsoft.com/office/drawing/2014/main" id="{4418889D-B151-4F60-93E4-041FC2BF696C}"/>
              </a:ext>
            </a:extLst>
          </p:cNvPr>
          <p:cNvSpPr>
            <a:spLocks noGrp="1" noChangeArrowheads="1"/>
          </p:cNvSpPr>
          <p:nvPr>
            <p:ph type="dt" sz="half" idx="10"/>
          </p:nvPr>
        </p:nvSpPr>
        <p:spPr>
          <a:xfrm>
            <a:off x="152400" y="6477000"/>
            <a:ext cx="1905000" cy="457200"/>
          </a:xfrm>
        </p:spPr>
        <p:txBody>
          <a:bodyPr/>
          <a:lstStyle>
            <a:lvl1pPr>
              <a:defRPr/>
            </a:lvl1pPr>
          </a:lstStyle>
          <a:p>
            <a:pPr>
              <a:defRPr/>
            </a:pPr>
            <a:fld id="{D7D8009C-3C9D-47A9-8EA4-F242BD51A93B}" type="datetime1">
              <a:rPr lang="ja-JP" altLang="en-US" smtClean="0"/>
              <a:t>2024/4/5</a:t>
            </a:fld>
            <a:endParaRPr lang="en-US" altLang="ja-JP"/>
          </a:p>
        </p:txBody>
      </p:sp>
      <p:sp>
        <p:nvSpPr>
          <p:cNvPr id="12" name="Rectangle 5">
            <a:extLst>
              <a:ext uri="{FF2B5EF4-FFF2-40B4-BE49-F238E27FC236}">
                <a16:creationId xmlns:a16="http://schemas.microsoft.com/office/drawing/2014/main" id="{BC42F649-C7BB-4790-A4B3-8D9D1D538CF8}"/>
              </a:ext>
            </a:extLst>
          </p:cNvPr>
          <p:cNvSpPr>
            <a:spLocks noGrp="1" noChangeArrowheads="1"/>
          </p:cNvSpPr>
          <p:nvPr>
            <p:ph type="ftr" sz="quarter" idx="11"/>
          </p:nvPr>
        </p:nvSpPr>
        <p:spPr>
          <a:xfrm>
            <a:off x="3124200" y="6477000"/>
            <a:ext cx="2895600" cy="457200"/>
          </a:xfrm>
        </p:spPr>
        <p:txBody>
          <a:bodyPr/>
          <a:lstStyle>
            <a:lvl1pPr>
              <a:defRPr/>
            </a:lvl1pPr>
          </a:lstStyle>
          <a:p>
            <a:pPr>
              <a:defRPr/>
            </a:pPr>
            <a:endParaRPr lang="en-US" altLang="ja-JP"/>
          </a:p>
        </p:txBody>
      </p:sp>
      <p:sp>
        <p:nvSpPr>
          <p:cNvPr id="13" name="Rectangle 6">
            <a:extLst>
              <a:ext uri="{FF2B5EF4-FFF2-40B4-BE49-F238E27FC236}">
                <a16:creationId xmlns:a16="http://schemas.microsoft.com/office/drawing/2014/main" id="{A3BD31B0-FF10-42A1-8896-6AED938EDD3B}"/>
              </a:ext>
            </a:extLst>
          </p:cNvPr>
          <p:cNvSpPr>
            <a:spLocks noGrp="1" noChangeArrowheads="1"/>
          </p:cNvSpPr>
          <p:nvPr>
            <p:ph type="sldNum" sz="quarter" idx="12"/>
          </p:nvPr>
        </p:nvSpPr>
        <p:spPr>
          <a:xfrm>
            <a:off x="7086600" y="6394450"/>
            <a:ext cx="1905000" cy="457200"/>
          </a:xfrm>
          <a:ln/>
        </p:spPr>
        <p:txBody>
          <a:bodyPr/>
          <a:lstStyle>
            <a:lvl1pPr>
              <a:defRPr/>
            </a:lvl1pPr>
          </a:lstStyle>
          <a:p>
            <a:pPr>
              <a:defRPr/>
            </a:pPr>
            <a:fld id="{AD8A46E6-DD48-4BC6-A5CE-47CDF801B3F4}" type="slidenum">
              <a:rPr lang="ja-JP" altLang="en-US"/>
              <a:pPr>
                <a:defRPr/>
              </a:pPr>
              <a:t>‹#›</a:t>
            </a:fld>
            <a:endParaRPr lang="en-US" altLang="ja-JP"/>
          </a:p>
        </p:txBody>
      </p:sp>
    </p:spTree>
    <p:extLst>
      <p:ext uri="{BB962C8B-B14F-4D97-AF65-F5344CB8AC3E}">
        <p14:creationId xmlns:p14="http://schemas.microsoft.com/office/powerpoint/2010/main" val="512177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3D077272-B70A-436C-BD4C-3E68D9D1F2F3}"/>
              </a:ext>
            </a:extLst>
          </p:cNvPr>
          <p:cNvSpPr>
            <a:spLocks noGrp="1" noChangeArrowheads="1"/>
          </p:cNvSpPr>
          <p:nvPr>
            <p:ph type="dt" sz="half" idx="10"/>
          </p:nvPr>
        </p:nvSpPr>
        <p:spPr>
          <a:ln/>
        </p:spPr>
        <p:txBody>
          <a:bodyPr/>
          <a:lstStyle>
            <a:lvl1pPr>
              <a:defRPr/>
            </a:lvl1pPr>
          </a:lstStyle>
          <a:p>
            <a:pPr>
              <a:defRPr/>
            </a:pPr>
            <a:fld id="{6AA53205-2D5E-4E79-959A-64DCC83E44AB}" type="datetime1">
              <a:rPr lang="ja-JP" altLang="en-US" smtClean="0"/>
              <a:t>2024/4/5</a:t>
            </a:fld>
            <a:endParaRPr lang="en-US" altLang="ja-JP"/>
          </a:p>
        </p:txBody>
      </p:sp>
      <p:sp>
        <p:nvSpPr>
          <p:cNvPr id="5" name="Rectangle 5">
            <a:extLst>
              <a:ext uri="{FF2B5EF4-FFF2-40B4-BE49-F238E27FC236}">
                <a16:creationId xmlns:a16="http://schemas.microsoft.com/office/drawing/2014/main" id="{FC38AEFC-0B24-42F6-B6C5-B5A105B96E57}"/>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A52191BE-4249-4001-A0D2-B08CC606FD60}"/>
              </a:ext>
            </a:extLst>
          </p:cNvPr>
          <p:cNvSpPr>
            <a:spLocks noGrp="1" noChangeArrowheads="1"/>
          </p:cNvSpPr>
          <p:nvPr>
            <p:ph type="sldNum" sz="quarter" idx="12"/>
          </p:nvPr>
        </p:nvSpPr>
        <p:spPr>
          <a:ln/>
        </p:spPr>
        <p:txBody>
          <a:bodyPr/>
          <a:lstStyle>
            <a:lvl1pPr>
              <a:defRPr/>
            </a:lvl1pPr>
          </a:lstStyle>
          <a:p>
            <a:pPr>
              <a:defRPr/>
            </a:pPr>
            <a:fld id="{C50F5AA4-6C03-42F5-BB81-7CF005E9423E}" type="slidenum">
              <a:rPr lang="ja-JP" altLang="en-US"/>
              <a:pPr>
                <a:defRPr/>
              </a:pPr>
              <a:t>‹#›</a:t>
            </a:fld>
            <a:endParaRPr lang="en-US" altLang="ja-JP"/>
          </a:p>
        </p:txBody>
      </p:sp>
    </p:spTree>
    <p:extLst>
      <p:ext uri="{BB962C8B-B14F-4D97-AF65-F5344CB8AC3E}">
        <p14:creationId xmlns:p14="http://schemas.microsoft.com/office/powerpoint/2010/main" val="44625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15100" y="304800"/>
            <a:ext cx="1943100" cy="5791200"/>
          </a:xfrm>
        </p:spPr>
        <p:txBody>
          <a:bodyPr vert="eaVert"/>
          <a:lstStyle/>
          <a:p>
            <a:r>
              <a:rPr lang="ja-JP" altLang="en-US"/>
              <a:t>マスター タイトルの書式設定</a:t>
            </a:r>
          </a:p>
        </p:txBody>
      </p:sp>
      <p:sp>
        <p:nvSpPr>
          <p:cNvPr id="3" name="縦書きテキスト プレースホルダー 2"/>
          <p:cNvSpPr>
            <a:spLocks noGrp="1"/>
          </p:cNvSpPr>
          <p:nvPr>
            <p:ph type="body" orient="vert" idx="1"/>
          </p:nvPr>
        </p:nvSpPr>
        <p:spPr>
          <a:xfrm>
            <a:off x="685800" y="304800"/>
            <a:ext cx="5676900" cy="579120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Rectangle 4">
            <a:extLst>
              <a:ext uri="{FF2B5EF4-FFF2-40B4-BE49-F238E27FC236}">
                <a16:creationId xmlns:a16="http://schemas.microsoft.com/office/drawing/2014/main" id="{61D98038-14EF-4E21-B305-2ED10B5AA231}"/>
              </a:ext>
            </a:extLst>
          </p:cNvPr>
          <p:cNvSpPr>
            <a:spLocks noGrp="1" noChangeArrowheads="1"/>
          </p:cNvSpPr>
          <p:nvPr>
            <p:ph type="dt" sz="half" idx="10"/>
          </p:nvPr>
        </p:nvSpPr>
        <p:spPr>
          <a:ln/>
        </p:spPr>
        <p:txBody>
          <a:bodyPr/>
          <a:lstStyle>
            <a:lvl1pPr>
              <a:defRPr/>
            </a:lvl1pPr>
          </a:lstStyle>
          <a:p>
            <a:pPr>
              <a:defRPr/>
            </a:pPr>
            <a:fld id="{E8144253-810A-4C09-A981-05CBE94F4351}" type="datetime1">
              <a:rPr lang="ja-JP" altLang="en-US" smtClean="0"/>
              <a:t>2024/4/5</a:t>
            </a:fld>
            <a:endParaRPr lang="en-US" altLang="ja-JP"/>
          </a:p>
        </p:txBody>
      </p:sp>
      <p:sp>
        <p:nvSpPr>
          <p:cNvPr id="5" name="Rectangle 5">
            <a:extLst>
              <a:ext uri="{FF2B5EF4-FFF2-40B4-BE49-F238E27FC236}">
                <a16:creationId xmlns:a16="http://schemas.microsoft.com/office/drawing/2014/main" id="{D8F1C197-5775-4598-A809-F949336914C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6E74029A-07C2-4734-8BE5-8E1EC7DB434D}"/>
              </a:ext>
            </a:extLst>
          </p:cNvPr>
          <p:cNvSpPr>
            <a:spLocks noGrp="1" noChangeArrowheads="1"/>
          </p:cNvSpPr>
          <p:nvPr>
            <p:ph type="sldNum" sz="quarter" idx="12"/>
          </p:nvPr>
        </p:nvSpPr>
        <p:spPr>
          <a:ln/>
        </p:spPr>
        <p:txBody>
          <a:bodyPr/>
          <a:lstStyle>
            <a:lvl1pPr>
              <a:defRPr/>
            </a:lvl1pPr>
          </a:lstStyle>
          <a:p>
            <a:pPr>
              <a:defRPr/>
            </a:pPr>
            <a:fld id="{5056534D-709A-48F6-A624-8ADBEED307EC}" type="slidenum">
              <a:rPr lang="ja-JP" altLang="en-US"/>
              <a:pPr>
                <a:defRPr/>
              </a:pPr>
              <a:t>‹#›</a:t>
            </a:fld>
            <a:endParaRPr lang="en-US" altLang="ja-JP"/>
          </a:p>
        </p:txBody>
      </p:sp>
    </p:spTree>
    <p:extLst>
      <p:ext uri="{BB962C8B-B14F-4D97-AF65-F5344CB8AC3E}">
        <p14:creationId xmlns:p14="http://schemas.microsoft.com/office/powerpoint/2010/main" val="356538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lvl1pPr>
              <a:defRPr>
                <a:latin typeface="+mn-ea"/>
                <a:ea typeface="+mn-ea"/>
              </a:defRPr>
            </a:lvl1pPr>
            <a:lvl5pPr>
              <a:defRPr>
                <a:latin typeface="+mn-ea"/>
                <a:ea typeface="+mn-ea"/>
              </a:defRPr>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4" name="Rectangle 4">
            <a:extLst>
              <a:ext uri="{FF2B5EF4-FFF2-40B4-BE49-F238E27FC236}">
                <a16:creationId xmlns:a16="http://schemas.microsoft.com/office/drawing/2014/main" id="{9F786DB6-03D9-482A-8FD6-E0A0F33BF31A}"/>
              </a:ext>
            </a:extLst>
          </p:cNvPr>
          <p:cNvSpPr>
            <a:spLocks noGrp="1" noChangeArrowheads="1"/>
          </p:cNvSpPr>
          <p:nvPr>
            <p:ph type="dt" sz="half" idx="10"/>
          </p:nvPr>
        </p:nvSpPr>
        <p:spPr>
          <a:ln/>
        </p:spPr>
        <p:txBody>
          <a:bodyPr/>
          <a:lstStyle>
            <a:lvl1pPr>
              <a:defRPr/>
            </a:lvl1pPr>
          </a:lstStyle>
          <a:p>
            <a:pPr>
              <a:defRPr/>
            </a:pPr>
            <a:fld id="{93438F6E-455D-419A-A409-386D17FE1A65}" type="datetime1">
              <a:rPr lang="ja-JP" altLang="en-US" smtClean="0"/>
              <a:t>2024/4/5</a:t>
            </a:fld>
            <a:endParaRPr lang="en-US" altLang="ja-JP"/>
          </a:p>
        </p:txBody>
      </p:sp>
      <p:sp>
        <p:nvSpPr>
          <p:cNvPr id="5" name="Rectangle 5">
            <a:extLst>
              <a:ext uri="{FF2B5EF4-FFF2-40B4-BE49-F238E27FC236}">
                <a16:creationId xmlns:a16="http://schemas.microsoft.com/office/drawing/2014/main" id="{59482D06-2DF2-499E-AA07-CBA686673085}"/>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A3BD31B0-FF10-42A1-8896-6AED938EDD3B}"/>
              </a:ext>
            </a:extLst>
          </p:cNvPr>
          <p:cNvSpPr>
            <a:spLocks noGrp="1" noChangeArrowheads="1"/>
          </p:cNvSpPr>
          <p:nvPr>
            <p:ph type="sldNum" sz="quarter" idx="12"/>
          </p:nvPr>
        </p:nvSpPr>
        <p:spPr>
          <a:xfrm>
            <a:off x="7086600" y="6394450"/>
            <a:ext cx="1905000" cy="457200"/>
          </a:xfrm>
          <a:ln/>
        </p:spPr>
        <p:txBody>
          <a:bodyPr/>
          <a:lstStyle>
            <a:lvl1pPr>
              <a:defRPr/>
            </a:lvl1pPr>
          </a:lstStyle>
          <a:p>
            <a:pPr>
              <a:defRPr/>
            </a:pPr>
            <a:fld id="{AD8A46E6-DD48-4BC6-A5CE-47CDF801B3F4}" type="slidenum">
              <a:rPr lang="ja-JP" altLang="en-US"/>
              <a:pPr>
                <a:defRPr/>
              </a:pPr>
              <a:t>‹#›</a:t>
            </a:fld>
            <a:endParaRPr lang="en-US" altLang="ja-JP"/>
          </a:p>
        </p:txBody>
      </p:sp>
      <p:sp>
        <p:nvSpPr>
          <p:cNvPr id="7" name="タイトル 6"/>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2096542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lang="ja-JP" altLang="en-US"/>
              <a:t>マスター タイトルの書式設定</a:t>
            </a:r>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ja-JP" altLang="en-US"/>
              <a:t>マスター テキストの書式設定</a:t>
            </a:r>
          </a:p>
        </p:txBody>
      </p:sp>
      <p:sp>
        <p:nvSpPr>
          <p:cNvPr id="4" name="Rectangle 4">
            <a:extLst>
              <a:ext uri="{FF2B5EF4-FFF2-40B4-BE49-F238E27FC236}">
                <a16:creationId xmlns:a16="http://schemas.microsoft.com/office/drawing/2014/main" id="{BF4062B2-BEE8-4926-ADAD-152C87A117AE}"/>
              </a:ext>
            </a:extLst>
          </p:cNvPr>
          <p:cNvSpPr>
            <a:spLocks noGrp="1" noChangeArrowheads="1"/>
          </p:cNvSpPr>
          <p:nvPr>
            <p:ph type="dt" sz="half" idx="10"/>
          </p:nvPr>
        </p:nvSpPr>
        <p:spPr>
          <a:ln/>
        </p:spPr>
        <p:txBody>
          <a:bodyPr/>
          <a:lstStyle>
            <a:lvl1pPr>
              <a:defRPr/>
            </a:lvl1pPr>
          </a:lstStyle>
          <a:p>
            <a:pPr>
              <a:defRPr/>
            </a:pPr>
            <a:fld id="{13798EA1-D57F-42AF-AB98-DFFDE3F193AE}" type="datetime1">
              <a:rPr lang="ja-JP" altLang="en-US" smtClean="0"/>
              <a:t>2024/4/5</a:t>
            </a:fld>
            <a:endParaRPr lang="en-US" altLang="ja-JP"/>
          </a:p>
        </p:txBody>
      </p:sp>
      <p:sp>
        <p:nvSpPr>
          <p:cNvPr id="5" name="Rectangle 5">
            <a:extLst>
              <a:ext uri="{FF2B5EF4-FFF2-40B4-BE49-F238E27FC236}">
                <a16:creationId xmlns:a16="http://schemas.microsoft.com/office/drawing/2014/main" id="{AE720DA2-D6D3-4366-914F-989DE81A8237}"/>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a:extLst>
              <a:ext uri="{FF2B5EF4-FFF2-40B4-BE49-F238E27FC236}">
                <a16:creationId xmlns:a16="http://schemas.microsoft.com/office/drawing/2014/main" id="{A3BD31B0-FF10-42A1-8896-6AED938EDD3B}"/>
              </a:ext>
            </a:extLst>
          </p:cNvPr>
          <p:cNvSpPr>
            <a:spLocks noGrp="1" noChangeArrowheads="1"/>
          </p:cNvSpPr>
          <p:nvPr>
            <p:ph type="sldNum" sz="quarter" idx="12"/>
          </p:nvPr>
        </p:nvSpPr>
        <p:spPr>
          <a:ln/>
        </p:spPr>
        <p:txBody>
          <a:bodyPr/>
          <a:lstStyle>
            <a:lvl1pPr>
              <a:defRPr/>
            </a:lvl1pPr>
          </a:lstStyle>
          <a:p>
            <a:pPr>
              <a:defRPr/>
            </a:pPr>
            <a:fld id="{AD8A46E6-DD48-4BC6-A5CE-47CDF801B3F4}" type="slidenum">
              <a:rPr lang="ja-JP" altLang="en-US"/>
              <a:pPr>
                <a:defRPr/>
              </a:pPr>
              <a:t>‹#›</a:t>
            </a:fld>
            <a:endParaRPr lang="en-US" altLang="ja-JP"/>
          </a:p>
        </p:txBody>
      </p:sp>
    </p:spTree>
    <p:extLst>
      <p:ext uri="{BB962C8B-B14F-4D97-AF65-F5344CB8AC3E}">
        <p14:creationId xmlns:p14="http://schemas.microsoft.com/office/powerpoint/2010/main" val="3291024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コンテンツ プレースホルダー 2"/>
          <p:cNvSpPr>
            <a:spLocks noGrp="1"/>
          </p:cNvSpPr>
          <p:nvPr>
            <p:ph sz="half" idx="1"/>
          </p:nvPr>
        </p:nvSpPr>
        <p:spPr>
          <a:xfrm>
            <a:off x="6858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コンテンツ プレースホルダー 3"/>
          <p:cNvSpPr>
            <a:spLocks noGrp="1"/>
          </p:cNvSpPr>
          <p:nvPr>
            <p:ph sz="half" idx="2"/>
          </p:nvPr>
        </p:nvSpPr>
        <p:spPr>
          <a:xfrm>
            <a:off x="4648200" y="14478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Rectangle 4">
            <a:extLst>
              <a:ext uri="{FF2B5EF4-FFF2-40B4-BE49-F238E27FC236}">
                <a16:creationId xmlns:a16="http://schemas.microsoft.com/office/drawing/2014/main" id="{12729440-BC72-4745-A594-6B84F3D24444}"/>
              </a:ext>
            </a:extLst>
          </p:cNvPr>
          <p:cNvSpPr>
            <a:spLocks noGrp="1" noChangeArrowheads="1"/>
          </p:cNvSpPr>
          <p:nvPr>
            <p:ph type="dt" sz="half" idx="10"/>
          </p:nvPr>
        </p:nvSpPr>
        <p:spPr>
          <a:ln/>
        </p:spPr>
        <p:txBody>
          <a:bodyPr/>
          <a:lstStyle>
            <a:lvl1pPr>
              <a:defRPr/>
            </a:lvl1pPr>
          </a:lstStyle>
          <a:p>
            <a:pPr>
              <a:defRPr/>
            </a:pPr>
            <a:fld id="{5DC5E5E6-8CFF-4C12-820D-727103D9C6B6}" type="datetime1">
              <a:rPr lang="ja-JP" altLang="en-US" smtClean="0"/>
              <a:t>2024/4/5</a:t>
            </a:fld>
            <a:endParaRPr lang="en-US" altLang="ja-JP"/>
          </a:p>
        </p:txBody>
      </p:sp>
      <p:sp>
        <p:nvSpPr>
          <p:cNvPr id="6" name="Rectangle 5">
            <a:extLst>
              <a:ext uri="{FF2B5EF4-FFF2-40B4-BE49-F238E27FC236}">
                <a16:creationId xmlns:a16="http://schemas.microsoft.com/office/drawing/2014/main" id="{49448713-9053-4C6A-9B8C-38667582D69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C802873F-51FE-42A1-97B5-72961F3B0F6A}"/>
              </a:ext>
            </a:extLst>
          </p:cNvPr>
          <p:cNvSpPr>
            <a:spLocks noGrp="1" noChangeArrowheads="1"/>
          </p:cNvSpPr>
          <p:nvPr>
            <p:ph type="sldNum" sz="quarter" idx="12"/>
          </p:nvPr>
        </p:nvSpPr>
        <p:spPr>
          <a:ln/>
        </p:spPr>
        <p:txBody>
          <a:bodyPr/>
          <a:lstStyle>
            <a:lvl1pPr>
              <a:defRPr/>
            </a:lvl1pPr>
          </a:lstStyle>
          <a:p>
            <a:pPr>
              <a:defRPr/>
            </a:pPr>
            <a:fld id="{A4107945-6011-4FB3-B9AF-0275D70E4F8D}" type="slidenum">
              <a:rPr lang="ja-JP" altLang="en-US"/>
              <a:pPr>
                <a:defRPr/>
              </a:pPr>
              <a:t>‹#›</a:t>
            </a:fld>
            <a:endParaRPr lang="en-US" altLang="ja-JP"/>
          </a:p>
        </p:txBody>
      </p:sp>
    </p:spTree>
    <p:extLst>
      <p:ext uri="{BB962C8B-B14F-4D97-AF65-F5344CB8AC3E}">
        <p14:creationId xmlns:p14="http://schemas.microsoft.com/office/powerpoint/2010/main" val="3964305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143000"/>
          </a:xfrm>
        </p:spPr>
        <p:txBody>
          <a:bodyPr/>
          <a:lstStyle>
            <a:lvl1pPr>
              <a:defRPr/>
            </a:lvl1pPr>
          </a:lstStyle>
          <a:p>
            <a:r>
              <a:rPr lang="ja-JP" altLang="en-US"/>
              <a:t>マスター タイトルの書式設定</a:t>
            </a:r>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7" name="Rectangle 4">
            <a:extLst>
              <a:ext uri="{FF2B5EF4-FFF2-40B4-BE49-F238E27FC236}">
                <a16:creationId xmlns:a16="http://schemas.microsoft.com/office/drawing/2014/main" id="{D1EB4334-F5AB-413D-9BBD-CC1DDF8CEF17}"/>
              </a:ext>
            </a:extLst>
          </p:cNvPr>
          <p:cNvSpPr>
            <a:spLocks noGrp="1" noChangeArrowheads="1"/>
          </p:cNvSpPr>
          <p:nvPr>
            <p:ph type="dt" sz="half" idx="10"/>
          </p:nvPr>
        </p:nvSpPr>
        <p:spPr>
          <a:ln/>
        </p:spPr>
        <p:txBody>
          <a:bodyPr/>
          <a:lstStyle>
            <a:lvl1pPr>
              <a:defRPr/>
            </a:lvl1pPr>
          </a:lstStyle>
          <a:p>
            <a:pPr>
              <a:defRPr/>
            </a:pPr>
            <a:fld id="{DC588C27-B642-43CA-9A58-F375AB83466A}" type="datetime1">
              <a:rPr lang="ja-JP" altLang="en-US" smtClean="0"/>
              <a:t>2024/4/5</a:t>
            </a:fld>
            <a:endParaRPr lang="en-US" altLang="ja-JP"/>
          </a:p>
        </p:txBody>
      </p:sp>
      <p:sp>
        <p:nvSpPr>
          <p:cNvPr id="8" name="Rectangle 5">
            <a:extLst>
              <a:ext uri="{FF2B5EF4-FFF2-40B4-BE49-F238E27FC236}">
                <a16:creationId xmlns:a16="http://schemas.microsoft.com/office/drawing/2014/main" id="{C6A49EE1-8DAE-45C0-954D-77FAA699252A}"/>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a:extLst>
              <a:ext uri="{FF2B5EF4-FFF2-40B4-BE49-F238E27FC236}">
                <a16:creationId xmlns:a16="http://schemas.microsoft.com/office/drawing/2014/main" id="{A3224EFB-C1BE-4D3E-89BB-EA4107235230}"/>
              </a:ext>
            </a:extLst>
          </p:cNvPr>
          <p:cNvSpPr>
            <a:spLocks noGrp="1" noChangeArrowheads="1"/>
          </p:cNvSpPr>
          <p:nvPr>
            <p:ph type="sldNum" sz="quarter" idx="12"/>
          </p:nvPr>
        </p:nvSpPr>
        <p:spPr>
          <a:ln/>
        </p:spPr>
        <p:txBody>
          <a:bodyPr/>
          <a:lstStyle>
            <a:lvl1pPr>
              <a:defRPr/>
            </a:lvl1pPr>
          </a:lstStyle>
          <a:p>
            <a:pPr>
              <a:defRPr/>
            </a:pPr>
            <a:fld id="{EEF191CA-EEB6-42F7-9C58-F86C69F6921C}" type="slidenum">
              <a:rPr lang="ja-JP" altLang="en-US"/>
              <a:pPr>
                <a:defRPr/>
              </a:pPr>
              <a:t>‹#›</a:t>
            </a:fld>
            <a:endParaRPr lang="en-US" altLang="ja-JP"/>
          </a:p>
        </p:txBody>
      </p:sp>
    </p:spTree>
    <p:extLst>
      <p:ext uri="{BB962C8B-B14F-4D97-AF65-F5344CB8AC3E}">
        <p14:creationId xmlns:p14="http://schemas.microsoft.com/office/powerpoint/2010/main" val="1464029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a:t>マスター タイトルの書式設定</a:t>
            </a:r>
          </a:p>
        </p:txBody>
      </p:sp>
      <p:sp>
        <p:nvSpPr>
          <p:cNvPr id="3" name="Rectangle 4">
            <a:extLst>
              <a:ext uri="{FF2B5EF4-FFF2-40B4-BE49-F238E27FC236}">
                <a16:creationId xmlns:a16="http://schemas.microsoft.com/office/drawing/2014/main" id="{A31A3D3C-C894-4472-8375-BB0AE2DB7B50}"/>
              </a:ext>
            </a:extLst>
          </p:cNvPr>
          <p:cNvSpPr>
            <a:spLocks noGrp="1" noChangeArrowheads="1"/>
          </p:cNvSpPr>
          <p:nvPr>
            <p:ph type="dt" sz="half" idx="10"/>
          </p:nvPr>
        </p:nvSpPr>
        <p:spPr>
          <a:ln/>
        </p:spPr>
        <p:txBody>
          <a:bodyPr/>
          <a:lstStyle>
            <a:lvl1pPr>
              <a:defRPr/>
            </a:lvl1pPr>
          </a:lstStyle>
          <a:p>
            <a:pPr>
              <a:defRPr/>
            </a:pPr>
            <a:fld id="{45E890DF-B97C-4BCA-8392-250AE0C14827}" type="datetime1">
              <a:rPr lang="ja-JP" altLang="en-US" smtClean="0"/>
              <a:t>2024/4/5</a:t>
            </a:fld>
            <a:endParaRPr lang="en-US" altLang="ja-JP"/>
          </a:p>
        </p:txBody>
      </p:sp>
      <p:sp>
        <p:nvSpPr>
          <p:cNvPr id="4" name="Rectangle 5">
            <a:extLst>
              <a:ext uri="{FF2B5EF4-FFF2-40B4-BE49-F238E27FC236}">
                <a16:creationId xmlns:a16="http://schemas.microsoft.com/office/drawing/2014/main" id="{626F547D-34FD-43B7-8624-D13E725295DE}"/>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a:extLst>
              <a:ext uri="{FF2B5EF4-FFF2-40B4-BE49-F238E27FC236}">
                <a16:creationId xmlns:a16="http://schemas.microsoft.com/office/drawing/2014/main" id="{27CDB600-A910-4B82-B0D3-D7CDA9AA8918}"/>
              </a:ext>
            </a:extLst>
          </p:cNvPr>
          <p:cNvSpPr>
            <a:spLocks noGrp="1" noChangeArrowheads="1"/>
          </p:cNvSpPr>
          <p:nvPr>
            <p:ph type="sldNum" sz="quarter" idx="12"/>
          </p:nvPr>
        </p:nvSpPr>
        <p:spPr>
          <a:ln/>
        </p:spPr>
        <p:txBody>
          <a:bodyPr/>
          <a:lstStyle>
            <a:lvl1pPr>
              <a:defRPr/>
            </a:lvl1pPr>
          </a:lstStyle>
          <a:p>
            <a:pPr>
              <a:defRPr/>
            </a:pPr>
            <a:fld id="{9366E92A-0551-4C38-B57F-5CAFD97E960D}" type="slidenum">
              <a:rPr lang="ja-JP" altLang="en-US"/>
              <a:pPr>
                <a:defRPr/>
              </a:pPr>
              <a:t>‹#›</a:t>
            </a:fld>
            <a:endParaRPr lang="en-US" altLang="ja-JP"/>
          </a:p>
        </p:txBody>
      </p:sp>
    </p:spTree>
    <p:extLst>
      <p:ext uri="{BB962C8B-B14F-4D97-AF65-F5344CB8AC3E}">
        <p14:creationId xmlns:p14="http://schemas.microsoft.com/office/powerpoint/2010/main" val="163655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817EBEA-8EB3-4D21-9A38-F4BC07DFA8AE}"/>
              </a:ext>
            </a:extLst>
          </p:cNvPr>
          <p:cNvSpPr>
            <a:spLocks noGrp="1" noChangeArrowheads="1"/>
          </p:cNvSpPr>
          <p:nvPr>
            <p:ph type="dt" sz="half" idx="10"/>
          </p:nvPr>
        </p:nvSpPr>
        <p:spPr>
          <a:ln/>
        </p:spPr>
        <p:txBody>
          <a:bodyPr/>
          <a:lstStyle>
            <a:lvl1pPr>
              <a:defRPr/>
            </a:lvl1pPr>
          </a:lstStyle>
          <a:p>
            <a:pPr>
              <a:defRPr/>
            </a:pPr>
            <a:fld id="{07C97142-C140-4716-B8FC-FE7ACF922B3D}" type="datetime1">
              <a:rPr lang="ja-JP" altLang="en-US" smtClean="0"/>
              <a:t>2024/4/5</a:t>
            </a:fld>
            <a:endParaRPr lang="en-US" altLang="ja-JP"/>
          </a:p>
        </p:txBody>
      </p:sp>
      <p:sp>
        <p:nvSpPr>
          <p:cNvPr id="3" name="Rectangle 5">
            <a:extLst>
              <a:ext uri="{FF2B5EF4-FFF2-40B4-BE49-F238E27FC236}">
                <a16:creationId xmlns:a16="http://schemas.microsoft.com/office/drawing/2014/main" id="{D7D3A9FC-8DB5-4B59-A7CF-F54774DEB79E}"/>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a:extLst>
              <a:ext uri="{FF2B5EF4-FFF2-40B4-BE49-F238E27FC236}">
                <a16:creationId xmlns:a16="http://schemas.microsoft.com/office/drawing/2014/main" id="{6630B149-D544-4092-B295-CD0773AA911D}"/>
              </a:ext>
            </a:extLst>
          </p:cNvPr>
          <p:cNvSpPr>
            <a:spLocks noGrp="1" noChangeArrowheads="1"/>
          </p:cNvSpPr>
          <p:nvPr>
            <p:ph type="sldNum" sz="quarter" idx="12"/>
          </p:nvPr>
        </p:nvSpPr>
        <p:spPr>
          <a:ln/>
        </p:spPr>
        <p:txBody>
          <a:bodyPr/>
          <a:lstStyle>
            <a:lvl1pPr>
              <a:defRPr/>
            </a:lvl1pPr>
          </a:lstStyle>
          <a:p>
            <a:pPr>
              <a:defRPr/>
            </a:pPr>
            <a:fld id="{E942C67A-B8E9-45B2-84EC-EE836117CDF9}" type="slidenum">
              <a:rPr lang="ja-JP" altLang="en-US"/>
              <a:pPr>
                <a:defRPr/>
              </a:pPr>
              <a:t>‹#›</a:t>
            </a:fld>
            <a:endParaRPr lang="en-US" altLang="ja-JP"/>
          </a:p>
        </p:txBody>
      </p:sp>
    </p:spTree>
    <p:extLst>
      <p:ext uri="{BB962C8B-B14F-4D97-AF65-F5344CB8AC3E}">
        <p14:creationId xmlns:p14="http://schemas.microsoft.com/office/powerpoint/2010/main" val="2857679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lang="ja-JP" altLang="en-US"/>
              <a:t>マスター タイトルの書式設定</a:t>
            </a:r>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a:extLst>
              <a:ext uri="{FF2B5EF4-FFF2-40B4-BE49-F238E27FC236}">
                <a16:creationId xmlns:a16="http://schemas.microsoft.com/office/drawing/2014/main" id="{4CC948B2-2186-45A5-AA01-84C90B1D2F8B}"/>
              </a:ext>
            </a:extLst>
          </p:cNvPr>
          <p:cNvSpPr>
            <a:spLocks noGrp="1" noChangeArrowheads="1"/>
          </p:cNvSpPr>
          <p:nvPr>
            <p:ph type="dt" sz="half" idx="10"/>
          </p:nvPr>
        </p:nvSpPr>
        <p:spPr>
          <a:ln/>
        </p:spPr>
        <p:txBody>
          <a:bodyPr/>
          <a:lstStyle>
            <a:lvl1pPr>
              <a:defRPr/>
            </a:lvl1pPr>
          </a:lstStyle>
          <a:p>
            <a:pPr>
              <a:defRPr/>
            </a:pPr>
            <a:fld id="{C1C94D5F-8974-42EC-B88B-E5AA31BBBF47}" type="datetime1">
              <a:rPr lang="ja-JP" altLang="en-US" smtClean="0"/>
              <a:t>2024/4/5</a:t>
            </a:fld>
            <a:endParaRPr lang="en-US" altLang="ja-JP"/>
          </a:p>
        </p:txBody>
      </p:sp>
      <p:sp>
        <p:nvSpPr>
          <p:cNvPr id="6" name="Rectangle 5">
            <a:extLst>
              <a:ext uri="{FF2B5EF4-FFF2-40B4-BE49-F238E27FC236}">
                <a16:creationId xmlns:a16="http://schemas.microsoft.com/office/drawing/2014/main" id="{91742F96-7075-4A74-A36E-265AF3287BD2}"/>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DE62F600-CE51-47A9-8DEE-EE5079748BA9}"/>
              </a:ext>
            </a:extLst>
          </p:cNvPr>
          <p:cNvSpPr>
            <a:spLocks noGrp="1" noChangeArrowheads="1"/>
          </p:cNvSpPr>
          <p:nvPr>
            <p:ph type="sldNum" sz="quarter" idx="12"/>
          </p:nvPr>
        </p:nvSpPr>
        <p:spPr>
          <a:ln/>
        </p:spPr>
        <p:txBody>
          <a:bodyPr/>
          <a:lstStyle>
            <a:lvl1pPr>
              <a:defRPr/>
            </a:lvl1pPr>
          </a:lstStyle>
          <a:p>
            <a:pPr>
              <a:defRPr/>
            </a:pPr>
            <a:fld id="{B647EB2A-C01C-41AF-AFC7-C89929998324}" type="slidenum">
              <a:rPr lang="ja-JP" altLang="en-US"/>
              <a:pPr>
                <a:defRPr/>
              </a:pPr>
              <a:t>‹#›</a:t>
            </a:fld>
            <a:endParaRPr lang="en-US" altLang="ja-JP"/>
          </a:p>
        </p:txBody>
      </p:sp>
    </p:spTree>
    <p:extLst>
      <p:ext uri="{BB962C8B-B14F-4D97-AF65-F5344CB8AC3E}">
        <p14:creationId xmlns:p14="http://schemas.microsoft.com/office/powerpoint/2010/main" val="2157425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lang="ja-JP" altLang="en-US"/>
              <a:t>マスター タイトルの書式設定</a:t>
            </a:r>
          </a:p>
        </p:txBody>
      </p:sp>
      <p:sp>
        <p:nvSpPr>
          <p:cNvPr id="3" name="図プレースホルダー 2"/>
          <p:cNvSpPr>
            <a:spLocks noGrp="1"/>
          </p:cNvSpPr>
          <p:nvPr>
            <p:ph type="pic" idx="1"/>
          </p:nvPr>
        </p:nvSpPr>
        <p:spPr>
          <a:xfrm>
            <a:off x="1792288" y="612775"/>
            <a:ext cx="54864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ja-JP" altLang="en-US" noProof="0"/>
              <a:t>図を追加</a:t>
            </a:r>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Rectangle 4">
            <a:extLst>
              <a:ext uri="{FF2B5EF4-FFF2-40B4-BE49-F238E27FC236}">
                <a16:creationId xmlns:a16="http://schemas.microsoft.com/office/drawing/2014/main" id="{893F6148-49CA-4ED9-A88A-05AD58FDE1C3}"/>
              </a:ext>
            </a:extLst>
          </p:cNvPr>
          <p:cNvSpPr>
            <a:spLocks noGrp="1" noChangeArrowheads="1"/>
          </p:cNvSpPr>
          <p:nvPr>
            <p:ph type="dt" sz="half" idx="10"/>
          </p:nvPr>
        </p:nvSpPr>
        <p:spPr>
          <a:ln/>
        </p:spPr>
        <p:txBody>
          <a:bodyPr/>
          <a:lstStyle>
            <a:lvl1pPr>
              <a:defRPr/>
            </a:lvl1pPr>
          </a:lstStyle>
          <a:p>
            <a:pPr>
              <a:defRPr/>
            </a:pPr>
            <a:fld id="{833345EF-404F-4E1D-9797-10679EAA2193}" type="datetime1">
              <a:rPr lang="ja-JP" altLang="en-US" smtClean="0"/>
              <a:t>2024/4/5</a:t>
            </a:fld>
            <a:endParaRPr lang="en-US" altLang="ja-JP"/>
          </a:p>
        </p:txBody>
      </p:sp>
      <p:sp>
        <p:nvSpPr>
          <p:cNvPr id="6" name="Rectangle 5">
            <a:extLst>
              <a:ext uri="{FF2B5EF4-FFF2-40B4-BE49-F238E27FC236}">
                <a16:creationId xmlns:a16="http://schemas.microsoft.com/office/drawing/2014/main" id="{0D8A0E5B-541E-47B2-954A-4F9EB06ED651}"/>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a:extLst>
              <a:ext uri="{FF2B5EF4-FFF2-40B4-BE49-F238E27FC236}">
                <a16:creationId xmlns:a16="http://schemas.microsoft.com/office/drawing/2014/main" id="{D4D72843-E8F5-4D3F-944A-A38FFBF31C54}"/>
              </a:ext>
            </a:extLst>
          </p:cNvPr>
          <p:cNvSpPr>
            <a:spLocks noGrp="1" noChangeArrowheads="1"/>
          </p:cNvSpPr>
          <p:nvPr>
            <p:ph type="sldNum" sz="quarter" idx="12"/>
          </p:nvPr>
        </p:nvSpPr>
        <p:spPr>
          <a:ln/>
        </p:spPr>
        <p:txBody>
          <a:bodyPr/>
          <a:lstStyle>
            <a:lvl1pPr>
              <a:defRPr/>
            </a:lvl1pPr>
          </a:lstStyle>
          <a:p>
            <a:pPr>
              <a:defRPr/>
            </a:pPr>
            <a:fld id="{4449543A-D94E-4C9E-8E69-8F255527B088}" type="slidenum">
              <a:rPr lang="ja-JP" altLang="en-US"/>
              <a:pPr>
                <a:defRPr/>
              </a:pPr>
              <a:t>‹#›</a:t>
            </a:fld>
            <a:endParaRPr lang="en-US" altLang="ja-JP"/>
          </a:p>
        </p:txBody>
      </p:sp>
    </p:spTree>
    <p:extLst>
      <p:ext uri="{BB962C8B-B14F-4D97-AF65-F5344CB8AC3E}">
        <p14:creationId xmlns:p14="http://schemas.microsoft.com/office/powerpoint/2010/main" val="1167095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4866" name="Rectangle 2">
            <a:extLst>
              <a:ext uri="{FF2B5EF4-FFF2-40B4-BE49-F238E27FC236}">
                <a16:creationId xmlns:a16="http://schemas.microsoft.com/office/drawing/2014/main" id="{3B7A59DD-8649-4EF7-AB64-A877756BF39F}"/>
              </a:ext>
            </a:extLst>
          </p:cNvPr>
          <p:cNvSpPr>
            <a:spLocks noGrp="1" noChangeArrowheads="1"/>
          </p:cNvSpPr>
          <p:nvPr>
            <p:ph type="title"/>
          </p:nvPr>
        </p:nvSpPr>
        <p:spPr bwMode="auto">
          <a:xfrm>
            <a:off x="1447800" y="304800"/>
            <a:ext cx="7010400" cy="990600"/>
          </a:xfrm>
          <a:prstGeom prst="rect">
            <a:avLst/>
          </a:prstGeom>
          <a:noFill/>
          <a:ln>
            <a:noFill/>
          </a:ln>
          <a:effectLst/>
        </p:spPr>
        <p:txBody>
          <a:bodyPr vert="horz" wrap="square" lIns="91440" tIns="45720" rIns="91440" bIns="45720" numCol="1" anchor="ctr" anchorCtr="0" compatLnSpc="1">
            <a:prstTxWarp prst="textNoShape">
              <a:avLst/>
            </a:prstTxWarp>
            <a:normAutofit/>
          </a:bodyPr>
          <a:lstStyle/>
          <a:p>
            <a:pPr lvl="0"/>
            <a:r>
              <a:rPr lang="ja-JP" altLang="en-US" dirty="0"/>
              <a:t>マスタ タイトルの書式設定</a:t>
            </a:r>
          </a:p>
        </p:txBody>
      </p:sp>
      <p:sp>
        <p:nvSpPr>
          <p:cNvPr id="1027" name="Rectangle 3">
            <a:extLst>
              <a:ext uri="{FF2B5EF4-FFF2-40B4-BE49-F238E27FC236}">
                <a16:creationId xmlns:a16="http://schemas.microsoft.com/office/drawing/2014/main" id="{A9767DAE-E70F-46F6-A7C2-7613BBF0E1CF}"/>
              </a:ext>
            </a:extLst>
          </p:cNvPr>
          <p:cNvSpPr>
            <a:spLocks noGrp="1" noChangeArrowheads="1"/>
          </p:cNvSpPr>
          <p:nvPr>
            <p:ph type="body" idx="1"/>
          </p:nvPr>
        </p:nvSpPr>
        <p:spPr bwMode="auto">
          <a:xfrm>
            <a:off x="685800" y="14478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164868" name="Rectangle 4">
            <a:extLst>
              <a:ext uri="{FF2B5EF4-FFF2-40B4-BE49-F238E27FC236}">
                <a16:creationId xmlns:a16="http://schemas.microsoft.com/office/drawing/2014/main" id="{EFAE4EDF-CB73-4C5F-876C-833707618E32}"/>
              </a:ext>
            </a:extLst>
          </p:cNvPr>
          <p:cNvSpPr>
            <a:spLocks noGrp="1" noChangeArrowheads="1"/>
          </p:cNvSpPr>
          <p:nvPr>
            <p:ph type="dt" sz="half" idx="2"/>
          </p:nvPr>
        </p:nvSpPr>
        <p:spPr bwMode="auto">
          <a:xfrm>
            <a:off x="152400" y="63944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b="0">
                <a:latin typeface="Lucida Sans Unicode" pitchFamily="34" charset="0"/>
                <a:ea typeface="ＭＳ Ｐゴシック" pitchFamily="50" charset="-128"/>
              </a:defRPr>
            </a:lvl1pPr>
          </a:lstStyle>
          <a:p>
            <a:pPr>
              <a:defRPr/>
            </a:pPr>
            <a:fld id="{9BB46E35-BF99-44CA-91A8-18D6483BAD23}" type="datetime1">
              <a:rPr lang="ja-JP" altLang="en-US" smtClean="0"/>
              <a:t>2024/4/5</a:t>
            </a:fld>
            <a:endParaRPr lang="en-US" altLang="ja-JP"/>
          </a:p>
        </p:txBody>
      </p:sp>
      <p:sp>
        <p:nvSpPr>
          <p:cNvPr id="164869" name="Rectangle 5">
            <a:extLst>
              <a:ext uri="{FF2B5EF4-FFF2-40B4-BE49-F238E27FC236}">
                <a16:creationId xmlns:a16="http://schemas.microsoft.com/office/drawing/2014/main" id="{55A54E32-6D82-4DDA-A760-FBE8371C4898}"/>
              </a:ext>
            </a:extLst>
          </p:cNvPr>
          <p:cNvSpPr>
            <a:spLocks noGrp="1" noChangeArrowheads="1"/>
          </p:cNvSpPr>
          <p:nvPr>
            <p:ph type="ftr" sz="quarter" idx="3"/>
          </p:nvPr>
        </p:nvSpPr>
        <p:spPr bwMode="auto">
          <a:xfrm>
            <a:off x="3124200" y="6394450"/>
            <a:ext cx="28956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b="0">
                <a:latin typeface="Lucida Sans Unicode" pitchFamily="34" charset="0"/>
                <a:ea typeface="ＭＳ Ｐゴシック" pitchFamily="50" charset="-128"/>
              </a:defRPr>
            </a:lvl1pPr>
          </a:lstStyle>
          <a:p>
            <a:pPr>
              <a:defRPr/>
            </a:pPr>
            <a:endParaRPr lang="en-US" altLang="ja-JP"/>
          </a:p>
        </p:txBody>
      </p:sp>
      <p:sp>
        <p:nvSpPr>
          <p:cNvPr id="164870" name="Rectangle 6">
            <a:extLst>
              <a:ext uri="{FF2B5EF4-FFF2-40B4-BE49-F238E27FC236}">
                <a16:creationId xmlns:a16="http://schemas.microsoft.com/office/drawing/2014/main" id="{53562F39-A224-4B40-B844-E1C71E7F6985}"/>
              </a:ext>
            </a:extLst>
          </p:cNvPr>
          <p:cNvSpPr>
            <a:spLocks noGrp="1" noChangeArrowheads="1"/>
          </p:cNvSpPr>
          <p:nvPr>
            <p:ph type="sldNum" sz="quarter" idx="4"/>
          </p:nvPr>
        </p:nvSpPr>
        <p:spPr bwMode="auto">
          <a:xfrm>
            <a:off x="7086600" y="639445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3366FF"/>
                </a:solidFill>
                <a:latin typeface="Lucida Sans Unicode" panose="020B0602030504020204" pitchFamily="34" charset="0"/>
              </a:defRPr>
            </a:lvl1pPr>
          </a:lstStyle>
          <a:p>
            <a:pPr>
              <a:defRPr/>
            </a:pPr>
            <a:fld id="{63A50507-010C-4431-86DF-F0AD4BFD44B1}" type="slidenum">
              <a:rPr lang="ja-JP" altLang="en-US"/>
              <a:pPr>
                <a:defRPr/>
              </a:pPr>
              <a:t>‹#›</a:t>
            </a:fld>
            <a:endParaRPr lang="en-US" altLang="ja-JP"/>
          </a:p>
        </p:txBody>
      </p:sp>
      <p:sp>
        <p:nvSpPr>
          <p:cNvPr id="1031" name="AutoShape 7">
            <a:extLst>
              <a:ext uri="{FF2B5EF4-FFF2-40B4-BE49-F238E27FC236}">
                <a16:creationId xmlns:a16="http://schemas.microsoft.com/office/drawing/2014/main" id="{CB1E9DBA-C23D-4311-AAB4-470C66A4995F}"/>
              </a:ext>
            </a:extLst>
          </p:cNvPr>
          <p:cNvSpPr>
            <a:spLocks noChangeArrowheads="1"/>
          </p:cNvSpPr>
          <p:nvPr/>
        </p:nvSpPr>
        <p:spPr bwMode="auto">
          <a:xfrm rot="5400000">
            <a:off x="560388" y="150813"/>
            <a:ext cx="347662" cy="347662"/>
          </a:xfrm>
          <a:prstGeom prst="roundRect">
            <a:avLst>
              <a:gd name="adj" fmla="val 10958"/>
            </a:avLst>
          </a:prstGeom>
          <a:solidFill>
            <a:srgbClr val="6699FF"/>
          </a:solidFill>
          <a:ln w="28575">
            <a:solidFill>
              <a:srgbClr val="6699FF"/>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1032" name="AutoShape 8">
            <a:extLst>
              <a:ext uri="{FF2B5EF4-FFF2-40B4-BE49-F238E27FC236}">
                <a16:creationId xmlns:a16="http://schemas.microsoft.com/office/drawing/2014/main" id="{ECDF9830-DB40-4179-8E9F-350F30A1B3E3}"/>
              </a:ext>
            </a:extLst>
          </p:cNvPr>
          <p:cNvSpPr>
            <a:spLocks noChangeArrowheads="1"/>
          </p:cNvSpPr>
          <p:nvPr/>
        </p:nvSpPr>
        <p:spPr bwMode="auto">
          <a:xfrm rot="5400000">
            <a:off x="558801" y="560387"/>
            <a:ext cx="347662" cy="347663"/>
          </a:xfrm>
          <a:prstGeom prst="roundRect">
            <a:avLst>
              <a:gd name="adj" fmla="val 10958"/>
            </a:avLst>
          </a:prstGeom>
          <a:solidFill>
            <a:srgbClr val="3366FF"/>
          </a:solidFill>
          <a:ln w="28575">
            <a:solidFill>
              <a:srgbClr val="3366FF"/>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1033" name="AutoShape 9">
            <a:extLst>
              <a:ext uri="{FF2B5EF4-FFF2-40B4-BE49-F238E27FC236}">
                <a16:creationId xmlns:a16="http://schemas.microsoft.com/office/drawing/2014/main" id="{A3B7E1AC-60E9-4DFA-87CE-212C31BE43D6}"/>
              </a:ext>
            </a:extLst>
          </p:cNvPr>
          <p:cNvSpPr>
            <a:spLocks noChangeArrowheads="1"/>
          </p:cNvSpPr>
          <p:nvPr/>
        </p:nvSpPr>
        <p:spPr bwMode="auto">
          <a:xfrm rot="5400000">
            <a:off x="149226" y="150812"/>
            <a:ext cx="347662" cy="347663"/>
          </a:xfrm>
          <a:prstGeom prst="roundRect">
            <a:avLst>
              <a:gd name="adj" fmla="val 10958"/>
            </a:avLst>
          </a:prstGeom>
          <a:solidFill>
            <a:srgbClr val="FF9900"/>
          </a:solidFill>
          <a:ln w="28575">
            <a:solidFill>
              <a:srgbClr val="FF9900"/>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1034" name="AutoShape 10">
            <a:extLst>
              <a:ext uri="{FF2B5EF4-FFF2-40B4-BE49-F238E27FC236}">
                <a16:creationId xmlns:a16="http://schemas.microsoft.com/office/drawing/2014/main" id="{67C942D0-A7AA-426D-8BE7-06C4061130C0}"/>
              </a:ext>
            </a:extLst>
          </p:cNvPr>
          <p:cNvSpPr>
            <a:spLocks noChangeArrowheads="1"/>
          </p:cNvSpPr>
          <p:nvPr/>
        </p:nvSpPr>
        <p:spPr bwMode="auto">
          <a:xfrm rot="5400000">
            <a:off x="149226" y="560387"/>
            <a:ext cx="347662" cy="347663"/>
          </a:xfrm>
          <a:prstGeom prst="roundRect">
            <a:avLst>
              <a:gd name="adj" fmla="val 10958"/>
            </a:avLst>
          </a:prstGeom>
          <a:solidFill>
            <a:schemeClr val="bg1"/>
          </a:solidFill>
          <a:ln w="28575">
            <a:solidFill>
              <a:srgbClr val="6699FF"/>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1035" name="AutoShape 11">
            <a:extLst>
              <a:ext uri="{FF2B5EF4-FFF2-40B4-BE49-F238E27FC236}">
                <a16:creationId xmlns:a16="http://schemas.microsoft.com/office/drawing/2014/main" id="{CE450F3D-6319-44D3-A162-763E89EC29EE}"/>
              </a:ext>
            </a:extLst>
          </p:cNvPr>
          <p:cNvSpPr>
            <a:spLocks noChangeArrowheads="1"/>
          </p:cNvSpPr>
          <p:nvPr/>
        </p:nvSpPr>
        <p:spPr bwMode="auto">
          <a:xfrm rot="5400000">
            <a:off x="149225" y="958850"/>
            <a:ext cx="347663" cy="347663"/>
          </a:xfrm>
          <a:prstGeom prst="roundRect">
            <a:avLst>
              <a:gd name="adj" fmla="val 10958"/>
            </a:avLst>
          </a:prstGeom>
          <a:solidFill>
            <a:srgbClr val="6699FF"/>
          </a:solidFill>
          <a:ln w="28575">
            <a:solidFill>
              <a:srgbClr val="3366FF"/>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1036" name="AutoShape 12">
            <a:extLst>
              <a:ext uri="{FF2B5EF4-FFF2-40B4-BE49-F238E27FC236}">
                <a16:creationId xmlns:a16="http://schemas.microsoft.com/office/drawing/2014/main" id="{42896160-38A0-4480-A15D-FE6BB0FA197A}"/>
              </a:ext>
            </a:extLst>
          </p:cNvPr>
          <p:cNvSpPr>
            <a:spLocks noChangeArrowheads="1"/>
          </p:cNvSpPr>
          <p:nvPr/>
        </p:nvSpPr>
        <p:spPr bwMode="auto">
          <a:xfrm rot="5400000">
            <a:off x="969963" y="150813"/>
            <a:ext cx="347662" cy="347662"/>
          </a:xfrm>
          <a:prstGeom prst="roundRect">
            <a:avLst>
              <a:gd name="adj" fmla="val 10958"/>
            </a:avLst>
          </a:prstGeom>
          <a:solidFill>
            <a:schemeClr val="bg1"/>
          </a:solidFill>
          <a:ln w="28575">
            <a:solidFill>
              <a:srgbClr val="FF9900"/>
            </a:solidFill>
            <a:round/>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
        <p:nvSpPr>
          <p:cNvPr id="1037" name="Rectangle 13">
            <a:extLst>
              <a:ext uri="{FF2B5EF4-FFF2-40B4-BE49-F238E27FC236}">
                <a16:creationId xmlns:a16="http://schemas.microsoft.com/office/drawing/2014/main" id="{57B29960-2133-456D-8D7D-CD5BE87BAE63}"/>
              </a:ext>
            </a:extLst>
          </p:cNvPr>
          <p:cNvSpPr>
            <a:spLocks noChangeArrowheads="1"/>
          </p:cNvSpPr>
          <p:nvPr/>
        </p:nvSpPr>
        <p:spPr bwMode="auto">
          <a:xfrm>
            <a:off x="9067800" y="0"/>
            <a:ext cx="76200" cy="6858000"/>
          </a:xfrm>
          <a:prstGeom prst="rect">
            <a:avLst/>
          </a:prstGeom>
          <a:solidFill>
            <a:srgbClr val="FF9933"/>
          </a:solidFill>
          <a:ln w="9525">
            <a:solidFill>
              <a:srgbClr val="FF9933"/>
            </a:solidFill>
            <a:miter lim="800000"/>
            <a:headEnd/>
            <a:tailEnd/>
          </a:ln>
          <a:effectLst/>
        </p:spPr>
        <p:txBody>
          <a:bodyPr wrap="none" anchor="ctr"/>
          <a:lstStyle>
            <a:lvl1pPr eaLnBrk="0" hangingPunct="0">
              <a:defRPr kumimoji="1" b="1">
                <a:solidFill>
                  <a:schemeClr val="tx1"/>
                </a:solidFill>
                <a:latin typeface="Arial" charset="0"/>
                <a:ea typeface="ＭＳ Ｐゴシック" pitchFamily="50" charset="-128"/>
              </a:defRPr>
            </a:lvl1pPr>
            <a:lvl2pPr marL="742950" indent="-285750" eaLnBrk="0" hangingPunct="0">
              <a:defRPr kumimoji="1" b="1">
                <a:solidFill>
                  <a:schemeClr val="tx1"/>
                </a:solidFill>
                <a:latin typeface="Arial" charset="0"/>
                <a:ea typeface="ＭＳ Ｐゴシック" pitchFamily="50" charset="-128"/>
              </a:defRPr>
            </a:lvl2pPr>
            <a:lvl3pPr marL="1143000" indent="-228600" eaLnBrk="0" hangingPunct="0">
              <a:defRPr kumimoji="1" b="1">
                <a:solidFill>
                  <a:schemeClr val="tx1"/>
                </a:solidFill>
                <a:latin typeface="Arial" charset="0"/>
                <a:ea typeface="ＭＳ Ｐゴシック" pitchFamily="50" charset="-128"/>
              </a:defRPr>
            </a:lvl3pPr>
            <a:lvl4pPr marL="1600200" indent="-228600" eaLnBrk="0" hangingPunct="0">
              <a:defRPr kumimoji="1" b="1">
                <a:solidFill>
                  <a:schemeClr val="tx1"/>
                </a:solidFill>
                <a:latin typeface="Arial" charset="0"/>
                <a:ea typeface="ＭＳ Ｐゴシック" pitchFamily="50" charset="-128"/>
              </a:defRPr>
            </a:lvl4pPr>
            <a:lvl5pPr marL="2057400" indent="-228600" eaLnBrk="0" hangingPunct="0">
              <a:defRPr kumimoji="1" b="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b="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b="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b="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b="1">
                <a:solidFill>
                  <a:schemeClr val="tx1"/>
                </a:solidFill>
                <a:latin typeface="Arial" charset="0"/>
                <a:ea typeface="ＭＳ Ｐゴシック" pitchFamily="50" charset="-128"/>
              </a:defRPr>
            </a:lvl9pPr>
          </a:lstStyle>
          <a:p>
            <a:pPr eaLnBrk="1" hangingPunct="1">
              <a:defRPr/>
            </a:pPr>
            <a:endParaRPr lang="ja-JP" altLang="en-US"/>
          </a:p>
        </p:txBody>
      </p:sp>
    </p:spTree>
  </p:cSld>
  <p:clrMap bg1="lt1" tx1="dk1" bg2="lt2" tx2="dk2" accent1="accent1" accent2="accent2" accent3="accent3" accent4="accent4" accent5="accent5" accent6="accent6" hlink="hlink" folHlink="folHlink"/>
  <p:sldLayoutIdLst>
    <p:sldLayoutId id="2147484775" r:id="rId1"/>
    <p:sldLayoutId id="2147484765" r:id="rId2"/>
    <p:sldLayoutId id="2147484766" r:id="rId3"/>
    <p:sldLayoutId id="2147484767" r:id="rId4"/>
    <p:sldLayoutId id="2147484768" r:id="rId5"/>
    <p:sldLayoutId id="2147484769" r:id="rId6"/>
    <p:sldLayoutId id="2147484770" r:id="rId7"/>
    <p:sldLayoutId id="2147484771" r:id="rId8"/>
    <p:sldLayoutId id="2147484772" r:id="rId9"/>
    <p:sldLayoutId id="2147484773" r:id="rId10"/>
    <p:sldLayoutId id="2147484774" r:id="rId11"/>
  </p:sldLayoutIdLst>
  <p:hf hdr="0" ftr="0" dt="0"/>
  <p:txStyles>
    <p:titleStyle>
      <a:lvl1pPr algn="l" rtl="0" eaLnBrk="1" fontAlgn="base" hangingPunct="1">
        <a:spcBef>
          <a:spcPct val="0"/>
        </a:spcBef>
        <a:spcAft>
          <a:spcPct val="0"/>
        </a:spcAft>
        <a:defRPr kumimoji="1" sz="3600">
          <a:solidFill>
            <a:schemeClr val="tx1"/>
          </a:solidFill>
          <a:effectLst>
            <a:outerShdw blurRad="38100" dist="38100" dir="2700000" algn="tl">
              <a:srgbClr val="C0C0C0"/>
            </a:outerShdw>
          </a:effectLst>
          <a:latin typeface="+mj-lt"/>
          <a:ea typeface="+mj-ea"/>
          <a:cs typeface="+mj-cs"/>
        </a:defRPr>
      </a:lvl1pPr>
      <a:lvl2pPr algn="l" rtl="0" eaLnBrk="1" fontAlgn="base" hangingPunct="1">
        <a:spcBef>
          <a:spcPct val="0"/>
        </a:spcBef>
        <a:spcAft>
          <a:spcPct val="0"/>
        </a:spcAft>
        <a:defRPr kumimoji="1" sz="3600">
          <a:solidFill>
            <a:schemeClr val="tx1"/>
          </a:solidFill>
          <a:effectLst>
            <a:outerShdw blurRad="38100" dist="38100" dir="2700000" algn="tl">
              <a:srgbClr val="C0C0C0"/>
            </a:outerShdw>
          </a:effectLst>
          <a:latin typeface="HGP創英角ｺﾞｼｯｸUB" pitchFamily="50" charset="-128"/>
          <a:ea typeface="HGP創英角ｺﾞｼｯｸUB" pitchFamily="50" charset="-128"/>
        </a:defRPr>
      </a:lvl2pPr>
      <a:lvl3pPr algn="l" rtl="0" eaLnBrk="1" fontAlgn="base" hangingPunct="1">
        <a:spcBef>
          <a:spcPct val="0"/>
        </a:spcBef>
        <a:spcAft>
          <a:spcPct val="0"/>
        </a:spcAft>
        <a:defRPr kumimoji="1" sz="3600">
          <a:solidFill>
            <a:schemeClr val="tx1"/>
          </a:solidFill>
          <a:effectLst>
            <a:outerShdw blurRad="38100" dist="38100" dir="2700000" algn="tl">
              <a:srgbClr val="C0C0C0"/>
            </a:outerShdw>
          </a:effectLst>
          <a:latin typeface="HGP創英角ｺﾞｼｯｸUB" pitchFamily="50" charset="-128"/>
          <a:ea typeface="HGP創英角ｺﾞｼｯｸUB" pitchFamily="50" charset="-128"/>
        </a:defRPr>
      </a:lvl3pPr>
      <a:lvl4pPr algn="l" rtl="0" eaLnBrk="1" fontAlgn="base" hangingPunct="1">
        <a:spcBef>
          <a:spcPct val="0"/>
        </a:spcBef>
        <a:spcAft>
          <a:spcPct val="0"/>
        </a:spcAft>
        <a:defRPr kumimoji="1" sz="3600">
          <a:solidFill>
            <a:schemeClr val="tx1"/>
          </a:solidFill>
          <a:effectLst>
            <a:outerShdw blurRad="38100" dist="38100" dir="2700000" algn="tl">
              <a:srgbClr val="C0C0C0"/>
            </a:outerShdw>
          </a:effectLst>
          <a:latin typeface="HGP創英角ｺﾞｼｯｸUB" pitchFamily="50" charset="-128"/>
          <a:ea typeface="HGP創英角ｺﾞｼｯｸUB" pitchFamily="50" charset="-128"/>
        </a:defRPr>
      </a:lvl4pPr>
      <a:lvl5pPr algn="l" rtl="0" eaLnBrk="1" fontAlgn="base" hangingPunct="1">
        <a:spcBef>
          <a:spcPct val="0"/>
        </a:spcBef>
        <a:spcAft>
          <a:spcPct val="0"/>
        </a:spcAft>
        <a:defRPr kumimoji="1" sz="3600">
          <a:solidFill>
            <a:schemeClr val="tx1"/>
          </a:solidFill>
          <a:effectLst>
            <a:outerShdw blurRad="38100" dist="38100" dir="2700000" algn="tl">
              <a:srgbClr val="C0C0C0"/>
            </a:outerShdw>
          </a:effectLst>
          <a:latin typeface="HGP創英角ｺﾞｼｯｸUB" pitchFamily="50" charset="-128"/>
          <a:ea typeface="HGP創英角ｺﾞｼｯｸUB" pitchFamily="50" charset="-128"/>
        </a:defRPr>
      </a:lvl5pPr>
      <a:lvl6pPr marL="457200" algn="l" rtl="0" eaLnBrk="1" fontAlgn="base" hangingPunct="1">
        <a:spcBef>
          <a:spcPct val="0"/>
        </a:spcBef>
        <a:spcAft>
          <a:spcPct val="0"/>
        </a:spcAft>
        <a:defRPr kumimoji="1" sz="3600">
          <a:solidFill>
            <a:schemeClr val="tx1"/>
          </a:solidFill>
          <a:effectLst>
            <a:outerShdw blurRad="38100" dist="38100" dir="2700000" algn="tl">
              <a:srgbClr val="C0C0C0"/>
            </a:outerShdw>
          </a:effectLst>
          <a:latin typeface="HGP創英角ｺﾞｼｯｸUB" pitchFamily="50" charset="-128"/>
          <a:ea typeface="HGP創英角ｺﾞｼｯｸUB" pitchFamily="50" charset="-128"/>
        </a:defRPr>
      </a:lvl6pPr>
      <a:lvl7pPr marL="914400" algn="l" rtl="0" eaLnBrk="1" fontAlgn="base" hangingPunct="1">
        <a:spcBef>
          <a:spcPct val="0"/>
        </a:spcBef>
        <a:spcAft>
          <a:spcPct val="0"/>
        </a:spcAft>
        <a:defRPr kumimoji="1" sz="3600">
          <a:solidFill>
            <a:schemeClr val="tx1"/>
          </a:solidFill>
          <a:effectLst>
            <a:outerShdw blurRad="38100" dist="38100" dir="2700000" algn="tl">
              <a:srgbClr val="C0C0C0"/>
            </a:outerShdw>
          </a:effectLst>
          <a:latin typeface="HGP創英角ｺﾞｼｯｸUB" pitchFamily="50" charset="-128"/>
          <a:ea typeface="HGP創英角ｺﾞｼｯｸUB" pitchFamily="50" charset="-128"/>
        </a:defRPr>
      </a:lvl7pPr>
      <a:lvl8pPr marL="1371600" algn="l" rtl="0" eaLnBrk="1" fontAlgn="base" hangingPunct="1">
        <a:spcBef>
          <a:spcPct val="0"/>
        </a:spcBef>
        <a:spcAft>
          <a:spcPct val="0"/>
        </a:spcAft>
        <a:defRPr kumimoji="1" sz="3600">
          <a:solidFill>
            <a:schemeClr val="tx1"/>
          </a:solidFill>
          <a:effectLst>
            <a:outerShdw blurRad="38100" dist="38100" dir="2700000" algn="tl">
              <a:srgbClr val="C0C0C0"/>
            </a:outerShdw>
          </a:effectLst>
          <a:latin typeface="HGP創英角ｺﾞｼｯｸUB" pitchFamily="50" charset="-128"/>
          <a:ea typeface="HGP創英角ｺﾞｼｯｸUB" pitchFamily="50" charset="-128"/>
        </a:defRPr>
      </a:lvl8pPr>
      <a:lvl9pPr marL="1828800" algn="l" rtl="0" eaLnBrk="1" fontAlgn="base" hangingPunct="1">
        <a:spcBef>
          <a:spcPct val="0"/>
        </a:spcBef>
        <a:spcAft>
          <a:spcPct val="0"/>
        </a:spcAft>
        <a:defRPr kumimoji="1" sz="3600">
          <a:solidFill>
            <a:schemeClr val="tx1"/>
          </a:solidFill>
          <a:effectLst>
            <a:outerShdw blurRad="38100" dist="38100" dir="2700000" algn="tl">
              <a:srgbClr val="C0C0C0"/>
            </a:outerShdw>
          </a:effectLst>
          <a:latin typeface="HGP創英角ｺﾞｼｯｸUB" pitchFamily="50" charset="-128"/>
          <a:ea typeface="HGP創英角ｺﾞｼｯｸUB" pitchFamily="50" charset="-128"/>
        </a:defRPr>
      </a:lvl9pPr>
    </p:titleStyle>
    <p:bodyStyle>
      <a:lvl1pPr marL="342900" indent="-342900" algn="l" rtl="0" eaLnBrk="1" fontAlgn="base" hangingPunct="1">
        <a:spcBef>
          <a:spcPct val="20000"/>
        </a:spcBef>
        <a:spcAft>
          <a:spcPct val="0"/>
        </a:spcAft>
        <a:buClr>
          <a:srgbClr val="FF9900"/>
        </a:buClr>
        <a:buSzPct val="80000"/>
        <a:buFont typeface="Wingdings" panose="05000000000000000000" pitchFamily="2" charset="2"/>
        <a:buChar char="p"/>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9900"/>
        </a:buClr>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lr>
          <a:srgbClr val="FF9900"/>
        </a:buClr>
        <a:buSzPct val="80000"/>
        <a:buFont typeface="Wingdings" panose="05000000000000000000" pitchFamily="2" charset="2"/>
        <a:buChar char="p"/>
        <a:defRPr kumimoji="1" sz="2000">
          <a:solidFill>
            <a:schemeClr val="tx1"/>
          </a:solidFill>
          <a:latin typeface="+mn-lt"/>
          <a:ea typeface="+mn-ea"/>
        </a:defRPr>
      </a:lvl3pPr>
      <a:lvl4pPr marL="1600200" indent="-228600" algn="l" rtl="0" eaLnBrk="1" fontAlgn="base" hangingPunct="1">
        <a:spcBef>
          <a:spcPct val="20000"/>
        </a:spcBef>
        <a:spcAft>
          <a:spcPct val="0"/>
        </a:spcAft>
        <a:buClr>
          <a:srgbClr val="FF9900"/>
        </a:buClr>
        <a:buChar char="–"/>
        <a:defRPr kumimoji="1">
          <a:solidFill>
            <a:schemeClr val="tx1"/>
          </a:solidFill>
          <a:latin typeface="+mn-lt"/>
          <a:ea typeface="+mn-ea"/>
        </a:defRPr>
      </a:lvl4pPr>
      <a:lvl5pPr marL="2057400" indent="-228600" algn="l" rtl="0" eaLnBrk="1" fontAlgn="base" hangingPunct="1">
        <a:spcBef>
          <a:spcPct val="20000"/>
        </a:spcBef>
        <a:spcAft>
          <a:spcPct val="0"/>
        </a:spcAft>
        <a:buClr>
          <a:srgbClr val="FF9900"/>
        </a:buClr>
        <a:buSzPct val="50000"/>
        <a:buFont typeface="Wingdings" panose="05000000000000000000" pitchFamily="2" charset="2"/>
        <a:buChar char="l"/>
        <a:defRPr kumimoji="1">
          <a:solidFill>
            <a:schemeClr val="tx1"/>
          </a:solidFill>
          <a:latin typeface="+mn-lt"/>
          <a:ea typeface="+mn-ea"/>
        </a:defRPr>
      </a:lvl5pPr>
      <a:lvl6pPr marL="25146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6pPr>
      <a:lvl7pPr marL="29718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7pPr>
      <a:lvl8pPr marL="34290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8pPr>
      <a:lvl9pPr marL="3886200" indent="-228600" algn="l" rtl="0" eaLnBrk="1" fontAlgn="base" hangingPunct="1">
        <a:spcBef>
          <a:spcPct val="20000"/>
        </a:spcBef>
        <a:spcAft>
          <a:spcPct val="0"/>
        </a:spcAft>
        <a:buClr>
          <a:srgbClr val="FF9900"/>
        </a:buClr>
        <a:buSzPct val="50000"/>
        <a:buFont typeface="Wingdings" pitchFamily="2" charset="2"/>
        <a:buChar char="l"/>
        <a:defRPr kumimoji="1">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8" name="Rectangle 4">
            <a:extLst>
              <a:ext uri="{FF2B5EF4-FFF2-40B4-BE49-F238E27FC236}">
                <a16:creationId xmlns:a16="http://schemas.microsoft.com/office/drawing/2014/main" id="{4EC69E24-6D04-41D9-8AA9-B4356BFC34C3}"/>
              </a:ext>
            </a:extLst>
          </p:cNvPr>
          <p:cNvSpPr>
            <a:spLocks noGrp="1" noChangeArrowheads="1"/>
          </p:cNvSpPr>
          <p:nvPr>
            <p:ph type="ctrTitle"/>
          </p:nvPr>
        </p:nvSpPr>
        <p:spPr/>
        <p:txBody>
          <a:bodyPr/>
          <a:lstStyle/>
          <a:p>
            <a:pPr>
              <a:defRPr/>
            </a:pPr>
            <a:r>
              <a:rPr lang="en-US" altLang="ja-JP" dirty="0"/>
              <a:t>1</a:t>
            </a:r>
            <a:r>
              <a:rPr lang="ja-JP" altLang="en-US" dirty="0"/>
              <a:t>章　</a:t>
            </a:r>
            <a:r>
              <a:rPr lang="en-US" altLang="ja-JP" dirty="0"/>
              <a:t> Spatial</a:t>
            </a:r>
            <a:r>
              <a:rPr lang="ja-JP" altLang="en-US" dirty="0"/>
              <a:t>と</a:t>
            </a:r>
            <a:r>
              <a:rPr lang="en-US" altLang="ja-JP" dirty="0"/>
              <a:t>Unity</a:t>
            </a:r>
            <a:r>
              <a:rPr lang="ja-JP" altLang="en-US" dirty="0"/>
              <a:t>の概要</a:t>
            </a:r>
          </a:p>
        </p:txBody>
      </p:sp>
      <p:sp>
        <p:nvSpPr>
          <p:cNvPr id="9219" name="サブタイトル 1">
            <a:extLst>
              <a:ext uri="{FF2B5EF4-FFF2-40B4-BE49-F238E27FC236}">
                <a16:creationId xmlns:a16="http://schemas.microsoft.com/office/drawing/2014/main" id="{9210E79F-7A72-4B60-A7EB-CBF651C0FF91}"/>
              </a:ext>
            </a:extLst>
          </p:cNvPr>
          <p:cNvSpPr>
            <a:spLocks noGrp="1" noChangeArrowheads="1"/>
          </p:cNvSpPr>
          <p:nvPr>
            <p:ph type="subTitle" idx="1"/>
          </p:nvPr>
        </p:nvSpPr>
        <p:spPr>
          <a:xfrm>
            <a:off x="3733799" y="3810000"/>
            <a:ext cx="5193891" cy="2481263"/>
          </a:xfrm>
        </p:spPr>
        <p:txBody>
          <a:bodyPr/>
          <a:lstStyle/>
          <a:p>
            <a:r>
              <a:rPr lang="en-US" altLang="ja-JP" dirty="0"/>
              <a:t>Spatial</a:t>
            </a:r>
            <a:r>
              <a:rPr lang="ja-JP" altLang="en-US" dirty="0"/>
              <a:t>と</a:t>
            </a:r>
            <a:r>
              <a:rPr lang="en-US" altLang="ja-JP" dirty="0"/>
              <a:t>Unity</a:t>
            </a:r>
            <a:r>
              <a:rPr lang="ja-JP" altLang="en-US" dirty="0"/>
              <a:t>の概要について理解します。</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r>
              <a:rPr lang="ja-JP" altLang="en-US" dirty="0"/>
              <a:t>メタバース空間を作成したり、メタバース空間内で旅行やコミュニケーションを楽しんだりできるプラットフォーム。</a:t>
            </a:r>
            <a:endParaRPr lang="en-US" altLang="ja-JP" dirty="0"/>
          </a:p>
          <a:p>
            <a:endParaRPr kumimoji="1" lang="en-US" altLang="ja-JP" dirty="0"/>
          </a:p>
          <a:p>
            <a:r>
              <a:rPr kumimoji="1" lang="en-US" altLang="ja-JP" dirty="0"/>
              <a:t>PC</a:t>
            </a:r>
            <a:r>
              <a:rPr kumimoji="1" lang="ja-JP" altLang="en-US" dirty="0"/>
              <a:t>やスマートフォンのほか、</a:t>
            </a:r>
            <a:r>
              <a:rPr kumimoji="1" lang="en-US" altLang="ja-JP" dirty="0"/>
              <a:t>VR</a:t>
            </a:r>
            <a:r>
              <a:rPr kumimoji="1" lang="ja-JP" altLang="en-US" dirty="0"/>
              <a:t>・</a:t>
            </a:r>
            <a:r>
              <a:rPr kumimoji="1" lang="en-US" altLang="ja-JP" dirty="0"/>
              <a:t>AR</a:t>
            </a:r>
            <a:r>
              <a:rPr kumimoji="1" lang="ja-JP" altLang="en-US" dirty="0"/>
              <a:t>向けの専用デバイスからもアクセスでき、アバターを通じてオンライン会議やバーチャルショッピング、仮想空間イベントなど様々な分野で活用されている。</a:t>
            </a:r>
          </a:p>
        </p:txBody>
      </p:sp>
      <p:sp>
        <p:nvSpPr>
          <p:cNvPr id="4" name="タイトル 3"/>
          <p:cNvSpPr>
            <a:spLocks noGrp="1"/>
          </p:cNvSpPr>
          <p:nvPr>
            <p:ph type="title"/>
          </p:nvPr>
        </p:nvSpPr>
        <p:spPr/>
        <p:txBody>
          <a:bodyPr/>
          <a:lstStyle/>
          <a:p>
            <a:r>
              <a:rPr kumimoji="1" lang="en-US" altLang="ja-JP" dirty="0"/>
              <a:t>1.1 </a:t>
            </a:r>
            <a:r>
              <a:rPr lang="en-US" altLang="ja-JP" dirty="0"/>
              <a:t>Spatial</a:t>
            </a:r>
            <a:r>
              <a:rPr kumimoji="1" lang="ja-JP" altLang="en-US" dirty="0"/>
              <a:t>とは</a:t>
            </a:r>
            <a:r>
              <a:rPr kumimoji="1" lang="en-US" altLang="ja-JP" dirty="0"/>
              <a:t>	</a:t>
            </a:r>
            <a:endParaRPr kumimoji="1" lang="ja-JP" altLang="en-US" dirty="0"/>
          </a:p>
        </p:txBody>
      </p:sp>
      <p:pic>
        <p:nvPicPr>
          <p:cNvPr id="5" name="図 4">
            <a:extLst>
              <a:ext uri="{FF2B5EF4-FFF2-40B4-BE49-F238E27FC236}">
                <a16:creationId xmlns:a16="http://schemas.microsoft.com/office/drawing/2014/main" id="{C42E5446-D30C-DA4B-6C59-657354D6255D}"/>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081652" y="142504"/>
            <a:ext cx="1229096" cy="1229096"/>
          </a:xfrm>
          <a:prstGeom prst="rect">
            <a:avLst/>
          </a:prstGeom>
        </p:spPr>
      </p:pic>
    </p:spTree>
    <p:extLst>
      <p:ext uri="{BB962C8B-B14F-4D97-AF65-F5344CB8AC3E}">
        <p14:creationId xmlns:p14="http://schemas.microsoft.com/office/powerpoint/2010/main" val="2000770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p:cNvSpPr>
            <a:spLocks noGrp="1"/>
          </p:cNvSpPr>
          <p:nvPr>
            <p:ph idx="1"/>
          </p:nvPr>
        </p:nvSpPr>
        <p:spPr/>
        <p:txBody>
          <a:bodyPr/>
          <a:lstStyle/>
          <a:p>
            <a:pPr marL="0" indent="0">
              <a:buNone/>
            </a:pPr>
            <a:endParaRPr lang="en-US" altLang="ja-JP" dirty="0"/>
          </a:p>
          <a:p>
            <a:r>
              <a:rPr kumimoji="1" lang="ja-JP" altLang="en-US" dirty="0"/>
              <a:t>ワールド・イベントへの参加・開催</a:t>
            </a:r>
            <a:endParaRPr kumimoji="1" lang="en-US" altLang="ja-JP" dirty="0"/>
          </a:p>
          <a:p>
            <a:r>
              <a:rPr lang="ja-JP" altLang="en-US" dirty="0"/>
              <a:t>ワールドの作成・公開</a:t>
            </a:r>
            <a:endParaRPr lang="en-US" altLang="ja-JP" dirty="0"/>
          </a:p>
          <a:p>
            <a:r>
              <a:rPr lang="ja-JP" altLang="en-US" dirty="0"/>
              <a:t>アバターの作成</a:t>
            </a:r>
            <a:endParaRPr lang="en-US" altLang="ja-JP" dirty="0"/>
          </a:p>
          <a:p>
            <a:r>
              <a:rPr lang="en-US" altLang="ja-JP" dirty="0"/>
              <a:t>VR</a:t>
            </a:r>
            <a:r>
              <a:rPr lang="ja-JP" altLang="en-US" dirty="0"/>
              <a:t>会議</a:t>
            </a:r>
            <a:endParaRPr lang="en-US" altLang="ja-JP" dirty="0"/>
          </a:p>
          <a:p>
            <a:r>
              <a:rPr lang="en-US" altLang="ja-JP" dirty="0"/>
              <a:t>NFT</a:t>
            </a:r>
            <a:r>
              <a:rPr lang="ja-JP" altLang="en-US" dirty="0"/>
              <a:t>の使用</a:t>
            </a:r>
            <a:endParaRPr lang="en-US" altLang="ja-JP" dirty="0"/>
          </a:p>
        </p:txBody>
      </p:sp>
      <p:sp>
        <p:nvSpPr>
          <p:cNvPr id="4" name="タイトル 3"/>
          <p:cNvSpPr>
            <a:spLocks noGrp="1"/>
          </p:cNvSpPr>
          <p:nvPr>
            <p:ph type="title"/>
          </p:nvPr>
        </p:nvSpPr>
        <p:spPr/>
        <p:txBody>
          <a:bodyPr/>
          <a:lstStyle/>
          <a:p>
            <a:r>
              <a:rPr lang="en-US" altLang="ja-JP" dirty="0"/>
              <a:t>1.2 Spatial</a:t>
            </a:r>
            <a:r>
              <a:rPr lang="ja-JP" altLang="en-US" dirty="0"/>
              <a:t>でできること</a:t>
            </a:r>
            <a:endParaRPr kumimoji="1" lang="ja-JP" altLang="en-US" dirty="0"/>
          </a:p>
        </p:txBody>
      </p:sp>
    </p:spTree>
    <p:extLst>
      <p:ext uri="{BB962C8B-B14F-4D97-AF65-F5344CB8AC3E}">
        <p14:creationId xmlns:p14="http://schemas.microsoft.com/office/powerpoint/2010/main" val="3717920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A75F97-B067-5B12-DEBB-A806338726FC}"/>
              </a:ext>
            </a:extLst>
          </p:cNvPr>
          <p:cNvSpPr>
            <a:spLocks noGrp="1"/>
          </p:cNvSpPr>
          <p:nvPr>
            <p:ph idx="1"/>
          </p:nvPr>
        </p:nvSpPr>
        <p:spPr/>
        <p:txBody>
          <a:bodyPr/>
          <a:lstStyle/>
          <a:p>
            <a:r>
              <a:rPr kumimoji="1" lang="ja-JP" altLang="en-US" dirty="0"/>
              <a:t>ユニティ・テクノロジーズ社が開発・提供するゲーム開発プラットフォーム</a:t>
            </a:r>
            <a:endParaRPr kumimoji="1" lang="en-US" altLang="ja-JP" dirty="0"/>
          </a:p>
          <a:p>
            <a:r>
              <a:rPr lang="ja-JP" altLang="en-US" dirty="0"/>
              <a:t>ゲーム制作を中心に建築、医療、自動車業界などでも使われている</a:t>
            </a:r>
            <a:endParaRPr lang="en-US" altLang="ja-JP" dirty="0"/>
          </a:p>
          <a:p>
            <a:r>
              <a:rPr kumimoji="1" lang="ja-JP" altLang="en-US" dirty="0"/>
              <a:t>全世界のスマートフォンゲームのうち</a:t>
            </a:r>
            <a:r>
              <a:rPr kumimoji="1" lang="en-US" altLang="ja-JP" dirty="0"/>
              <a:t>50</a:t>
            </a:r>
            <a:r>
              <a:rPr kumimoji="1" lang="ja-JP" altLang="en-US" dirty="0"/>
              <a:t>％は</a:t>
            </a:r>
            <a:r>
              <a:rPr kumimoji="1" lang="en-US" altLang="ja-JP" dirty="0"/>
              <a:t>Unity</a:t>
            </a:r>
            <a:r>
              <a:rPr kumimoji="1" lang="ja-JP" altLang="en-US" dirty="0"/>
              <a:t>で作られていると</a:t>
            </a:r>
            <a:r>
              <a:rPr lang="ja-JP" altLang="en-US" dirty="0"/>
              <a:t>言われている世界的に人気なツール</a:t>
            </a:r>
            <a:endParaRPr lang="en-US" altLang="ja-JP" dirty="0"/>
          </a:p>
          <a:p>
            <a:endParaRPr kumimoji="1" lang="ja-JP" altLang="en-US" dirty="0"/>
          </a:p>
        </p:txBody>
      </p:sp>
      <p:sp>
        <p:nvSpPr>
          <p:cNvPr id="3" name="スライド番号プレースホルダー 2">
            <a:extLst>
              <a:ext uri="{FF2B5EF4-FFF2-40B4-BE49-F238E27FC236}">
                <a16:creationId xmlns:a16="http://schemas.microsoft.com/office/drawing/2014/main" id="{2AC04443-D1C9-A8DA-AF46-313D8803EB60}"/>
              </a:ext>
            </a:extLst>
          </p:cNvPr>
          <p:cNvSpPr>
            <a:spLocks noGrp="1"/>
          </p:cNvSpPr>
          <p:nvPr>
            <p:ph type="sldNum" sz="quarter" idx="12"/>
          </p:nvPr>
        </p:nvSpPr>
        <p:spPr/>
        <p:txBody>
          <a:bodyPr/>
          <a:lstStyle/>
          <a:p>
            <a:pPr>
              <a:defRPr/>
            </a:pPr>
            <a:fld id="{AD8A46E6-DD48-4BC6-A5CE-47CDF801B3F4}" type="slidenum">
              <a:rPr lang="ja-JP" altLang="en-US" smtClean="0"/>
              <a:pPr>
                <a:defRPr/>
              </a:pPr>
              <a:t>4</a:t>
            </a:fld>
            <a:endParaRPr lang="en-US" altLang="ja-JP"/>
          </a:p>
        </p:txBody>
      </p:sp>
      <p:sp>
        <p:nvSpPr>
          <p:cNvPr id="4" name="タイトル 3">
            <a:extLst>
              <a:ext uri="{FF2B5EF4-FFF2-40B4-BE49-F238E27FC236}">
                <a16:creationId xmlns:a16="http://schemas.microsoft.com/office/drawing/2014/main" id="{DA940ADA-B861-CE75-1049-258F190BE5E1}"/>
              </a:ext>
            </a:extLst>
          </p:cNvPr>
          <p:cNvSpPr>
            <a:spLocks noGrp="1"/>
          </p:cNvSpPr>
          <p:nvPr>
            <p:ph type="title"/>
          </p:nvPr>
        </p:nvSpPr>
        <p:spPr/>
        <p:txBody>
          <a:bodyPr/>
          <a:lstStyle/>
          <a:p>
            <a:r>
              <a:rPr kumimoji="1" lang="en-US" altLang="ja-JP" dirty="0"/>
              <a:t>1.3 Unity</a:t>
            </a:r>
            <a:r>
              <a:rPr kumimoji="1" lang="ja-JP" altLang="en-US" dirty="0"/>
              <a:t>とは</a:t>
            </a:r>
          </a:p>
        </p:txBody>
      </p:sp>
      <p:pic>
        <p:nvPicPr>
          <p:cNvPr id="6" name="図 5">
            <a:extLst>
              <a:ext uri="{FF2B5EF4-FFF2-40B4-BE49-F238E27FC236}">
                <a16:creationId xmlns:a16="http://schemas.microsoft.com/office/drawing/2014/main" id="{879AEE6B-53F8-2ACB-D2C7-4F8ADFFB4F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578" y="204478"/>
            <a:ext cx="1191243" cy="1191243"/>
          </a:xfrm>
          <a:prstGeom prst="rect">
            <a:avLst/>
          </a:prstGeom>
        </p:spPr>
      </p:pic>
    </p:spTree>
    <p:extLst>
      <p:ext uri="{BB962C8B-B14F-4D97-AF65-F5344CB8AC3E}">
        <p14:creationId xmlns:p14="http://schemas.microsoft.com/office/powerpoint/2010/main" val="3971677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2C64881-826F-8A74-3F0A-2D320F5E85D9}"/>
              </a:ext>
            </a:extLst>
          </p:cNvPr>
          <p:cNvSpPr>
            <a:spLocks noGrp="1"/>
          </p:cNvSpPr>
          <p:nvPr>
            <p:ph idx="1"/>
          </p:nvPr>
        </p:nvSpPr>
        <p:spPr/>
        <p:txBody>
          <a:bodyPr/>
          <a:lstStyle/>
          <a:p>
            <a:r>
              <a:rPr kumimoji="1" lang="ja-JP" altLang="en-US" dirty="0"/>
              <a:t>マルチプラットフォームに対応</a:t>
            </a:r>
            <a:endParaRPr kumimoji="1" lang="en-US" altLang="ja-JP" dirty="0"/>
          </a:p>
          <a:p>
            <a:r>
              <a:rPr lang="ja-JP" altLang="en-US" dirty="0"/>
              <a:t>インタラクティブ</a:t>
            </a:r>
            <a:endParaRPr lang="en-US" altLang="ja-JP" dirty="0"/>
          </a:p>
          <a:p>
            <a:r>
              <a:rPr kumimoji="1" lang="ja-JP" altLang="en-US" dirty="0"/>
              <a:t>素材が充実</a:t>
            </a:r>
            <a:endParaRPr kumimoji="1" lang="en-US" altLang="ja-JP" dirty="0"/>
          </a:p>
          <a:p>
            <a:r>
              <a:rPr lang="ja-JP" altLang="en-US" dirty="0"/>
              <a:t>ノンプログラミングでも開発できる</a:t>
            </a:r>
            <a:endParaRPr lang="en-US" altLang="ja-JP" dirty="0"/>
          </a:p>
          <a:p>
            <a:r>
              <a:rPr kumimoji="1" lang="en-US" altLang="ja-JP" dirty="0"/>
              <a:t>3D/2D</a:t>
            </a:r>
            <a:r>
              <a:rPr kumimoji="1" lang="ja-JP" altLang="en-US" dirty="0"/>
              <a:t>両方に対応</a:t>
            </a:r>
          </a:p>
        </p:txBody>
      </p:sp>
      <p:sp>
        <p:nvSpPr>
          <p:cNvPr id="3" name="スライド番号プレースホルダー 2">
            <a:extLst>
              <a:ext uri="{FF2B5EF4-FFF2-40B4-BE49-F238E27FC236}">
                <a16:creationId xmlns:a16="http://schemas.microsoft.com/office/drawing/2014/main" id="{515664D2-9E70-766F-23B2-DDE6BD781370}"/>
              </a:ext>
            </a:extLst>
          </p:cNvPr>
          <p:cNvSpPr>
            <a:spLocks noGrp="1"/>
          </p:cNvSpPr>
          <p:nvPr>
            <p:ph type="sldNum" sz="quarter" idx="12"/>
          </p:nvPr>
        </p:nvSpPr>
        <p:spPr/>
        <p:txBody>
          <a:bodyPr/>
          <a:lstStyle/>
          <a:p>
            <a:pPr>
              <a:defRPr/>
            </a:pPr>
            <a:fld id="{AD8A46E6-DD48-4BC6-A5CE-47CDF801B3F4}" type="slidenum">
              <a:rPr lang="ja-JP" altLang="en-US" smtClean="0"/>
              <a:pPr>
                <a:defRPr/>
              </a:pPr>
              <a:t>5</a:t>
            </a:fld>
            <a:endParaRPr lang="en-US" altLang="ja-JP"/>
          </a:p>
        </p:txBody>
      </p:sp>
      <p:sp>
        <p:nvSpPr>
          <p:cNvPr id="4" name="タイトル 3">
            <a:extLst>
              <a:ext uri="{FF2B5EF4-FFF2-40B4-BE49-F238E27FC236}">
                <a16:creationId xmlns:a16="http://schemas.microsoft.com/office/drawing/2014/main" id="{B6EC86A1-50A9-3EF6-B707-DC5DBA25016E}"/>
              </a:ext>
            </a:extLst>
          </p:cNvPr>
          <p:cNvSpPr>
            <a:spLocks noGrp="1"/>
          </p:cNvSpPr>
          <p:nvPr>
            <p:ph type="title"/>
          </p:nvPr>
        </p:nvSpPr>
        <p:spPr/>
        <p:txBody>
          <a:bodyPr/>
          <a:lstStyle/>
          <a:p>
            <a:r>
              <a:rPr kumimoji="1" lang="en-US" altLang="ja-JP" dirty="0"/>
              <a:t>1.4</a:t>
            </a:r>
            <a:r>
              <a:rPr kumimoji="1" lang="ja-JP" altLang="en-US" dirty="0"/>
              <a:t>　</a:t>
            </a:r>
            <a:r>
              <a:rPr kumimoji="1" lang="en-US" altLang="ja-JP" dirty="0"/>
              <a:t>Unity</a:t>
            </a:r>
            <a:r>
              <a:rPr kumimoji="1" lang="ja-JP" altLang="en-US" dirty="0"/>
              <a:t>の特徴</a:t>
            </a:r>
          </a:p>
        </p:txBody>
      </p:sp>
    </p:spTree>
    <p:extLst>
      <p:ext uri="{BB962C8B-B14F-4D97-AF65-F5344CB8AC3E}">
        <p14:creationId xmlns:p14="http://schemas.microsoft.com/office/powerpoint/2010/main" val="1229945424"/>
      </p:ext>
    </p:extLst>
  </p:cSld>
  <p:clrMapOvr>
    <a:masterClrMapping/>
  </p:clrMapOvr>
</p:sld>
</file>

<file path=ppt/theme/theme1.xml><?xml version="1.0" encoding="utf-8"?>
<a:theme xmlns:a="http://schemas.openxmlformats.org/drawingml/2006/main" name="pop">
  <a:themeElements>
    <a:clrScheme name="">
      <a:dk1>
        <a:srgbClr val="333333"/>
      </a:dk1>
      <a:lt1>
        <a:srgbClr val="FFFFFF"/>
      </a:lt1>
      <a:dk2>
        <a:srgbClr val="3366FF"/>
      </a:dk2>
      <a:lt2>
        <a:srgbClr val="808080"/>
      </a:lt2>
      <a:accent1>
        <a:srgbClr val="6699FF"/>
      </a:accent1>
      <a:accent2>
        <a:srgbClr val="FF9900"/>
      </a:accent2>
      <a:accent3>
        <a:srgbClr val="FFFFFF"/>
      </a:accent3>
      <a:accent4>
        <a:srgbClr val="2A2A2A"/>
      </a:accent4>
      <a:accent5>
        <a:srgbClr val="B8CAFF"/>
      </a:accent5>
      <a:accent6>
        <a:srgbClr val="E78A00"/>
      </a:accent6>
      <a:hlink>
        <a:srgbClr val="FF3300"/>
      </a:hlink>
      <a:folHlink>
        <a:srgbClr val="FF5050"/>
      </a:folHlink>
    </a:clrScheme>
    <a:fontScheme name="pop">
      <a:majorFont>
        <a:latin typeface="HGP創英角ｺﾞｼｯｸUB"/>
        <a:ea typeface="HGP創英角ｺﾞｼｯｸUB"/>
        <a:cs typeface=""/>
      </a:majorFont>
      <a:minorFont>
        <a:latin typeface="ＭＳ Ｐゴシック"/>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ja-JP" sz="1800" b="1" i="0" u="none" strike="noStrike" cap="none" normalizeH="0" baseline="0" smtClean="0">
            <a:ln>
              <a:noFill/>
            </a:ln>
            <a:solidFill>
              <a:schemeClr val="tx1"/>
            </a:solidFill>
            <a:effectLst/>
            <a:latin typeface="Arial"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381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ja-JP" sz="1800" b="1"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pop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op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op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op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op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op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op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フォローアップ研修_「Javaの基本」</Template>
  <TotalTime>79999</TotalTime>
  <Words>1121</Words>
  <Application>Microsoft Office PowerPoint</Application>
  <PresentationFormat>画面に合わせる (4:3)</PresentationFormat>
  <Paragraphs>91</Paragraphs>
  <Slides>5</Slides>
  <Notes>5</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vt:i4>
      </vt:variant>
    </vt:vector>
  </HeadingPairs>
  <TitlesOfParts>
    <vt:vector size="12" baseType="lpstr">
      <vt:lpstr>HGP創英角ｺﾞｼｯｸUB</vt:lpstr>
      <vt:lpstr>ＭＳ Ｐゴシック</vt:lpstr>
      <vt:lpstr>Arial</vt:lpstr>
      <vt:lpstr>Lucida Sans Unicode</vt:lpstr>
      <vt:lpstr>Times New Roman</vt:lpstr>
      <vt:lpstr>Wingdings</vt:lpstr>
      <vt:lpstr>pop</vt:lpstr>
      <vt:lpstr>1章　 SpatialとUnityの概要</vt:lpstr>
      <vt:lpstr>1.1 Spatialとは </vt:lpstr>
      <vt:lpstr>1.2 Spatialでできること</vt:lpstr>
      <vt:lpstr>1.3 Unityとは</vt:lpstr>
      <vt:lpstr>1.4　Unityの特徴</vt:lpstr>
    </vt:vector>
  </TitlesOfParts>
  <Company>㈱ディ・アイ・システム</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はじめに</dc:title>
  <dc:creator>深山 千香</dc:creator>
  <cp:lastModifiedBy>智史 井上</cp:lastModifiedBy>
  <cp:revision>515</cp:revision>
  <cp:lastPrinted>2022-11-02T00:08:31Z</cp:lastPrinted>
  <dcterms:created xsi:type="dcterms:W3CDTF">2021-09-23T23:49:48Z</dcterms:created>
  <dcterms:modified xsi:type="dcterms:W3CDTF">2024-04-05T06:10:54Z</dcterms:modified>
</cp:coreProperties>
</file>