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905000" cy="190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44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" y="311768"/>
            <a:ext cx="1619250" cy="663222"/>
          </a:xfrm>
        </p:spPr>
        <p:txBody>
          <a:bodyPr anchor="b"/>
          <a:lstStyle>
            <a:lvl1pPr algn="ctr">
              <a:defRPr sz="12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25" y="1000566"/>
            <a:ext cx="1428750" cy="459934"/>
          </a:xfrm>
        </p:spPr>
        <p:txBody>
          <a:bodyPr/>
          <a:lstStyle>
            <a:lvl1pPr marL="0" indent="0" algn="ctr">
              <a:buNone/>
              <a:defRPr sz="500"/>
            </a:lvl1pPr>
            <a:lvl2pPr marL="95235" indent="0" algn="ctr">
              <a:buNone/>
              <a:defRPr sz="417"/>
            </a:lvl2pPr>
            <a:lvl3pPr marL="190470" indent="0" algn="ctr">
              <a:buNone/>
              <a:defRPr sz="375"/>
            </a:lvl3pPr>
            <a:lvl4pPr marL="285704" indent="0" algn="ctr">
              <a:buNone/>
              <a:defRPr sz="333"/>
            </a:lvl4pPr>
            <a:lvl5pPr marL="380939" indent="0" algn="ctr">
              <a:buNone/>
              <a:defRPr sz="333"/>
            </a:lvl5pPr>
            <a:lvl6pPr marL="476174" indent="0" algn="ctr">
              <a:buNone/>
              <a:defRPr sz="333"/>
            </a:lvl6pPr>
            <a:lvl7pPr marL="571409" indent="0" algn="ctr">
              <a:buNone/>
              <a:defRPr sz="333"/>
            </a:lvl7pPr>
            <a:lvl8pPr marL="666643" indent="0" algn="ctr">
              <a:buNone/>
              <a:defRPr sz="333"/>
            </a:lvl8pPr>
            <a:lvl9pPr marL="761878" indent="0" algn="ctr">
              <a:buNone/>
              <a:defRPr sz="3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32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0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3266" y="101424"/>
            <a:ext cx="410766" cy="16143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969" y="101424"/>
            <a:ext cx="1208484" cy="16143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5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6" y="474928"/>
            <a:ext cx="1643063" cy="792427"/>
          </a:xfrm>
        </p:spPr>
        <p:txBody>
          <a:bodyPr anchor="b"/>
          <a:lstStyle>
            <a:lvl1pPr>
              <a:defRPr sz="12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76" y="1274851"/>
            <a:ext cx="1643063" cy="416719"/>
          </a:xfr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</a:defRPr>
            </a:lvl1pPr>
            <a:lvl2pPr marL="95235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2pPr>
            <a:lvl3pPr marL="190470" indent="0">
              <a:buNone/>
              <a:defRPr sz="375">
                <a:solidFill>
                  <a:schemeClr val="tx1">
                    <a:tint val="75000"/>
                  </a:schemeClr>
                </a:solidFill>
              </a:defRPr>
            </a:lvl3pPr>
            <a:lvl4pPr marL="28570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4pPr>
            <a:lvl5pPr marL="38093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5pPr>
            <a:lvl6pPr marL="476174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6pPr>
            <a:lvl7pPr marL="571409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7pPr>
            <a:lvl8pPr marL="666643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8pPr>
            <a:lvl9pPr marL="761878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57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69" y="507118"/>
            <a:ext cx="809625" cy="12087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4406" y="507118"/>
            <a:ext cx="809625" cy="12087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6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7" y="101424"/>
            <a:ext cx="1643063" cy="36821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17" y="466990"/>
            <a:ext cx="805904" cy="22886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17" y="695854"/>
            <a:ext cx="805904" cy="10234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406" y="466990"/>
            <a:ext cx="809873" cy="22886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5235" indent="0">
              <a:buNone/>
              <a:defRPr sz="417" b="1"/>
            </a:lvl2pPr>
            <a:lvl3pPr marL="190470" indent="0">
              <a:buNone/>
              <a:defRPr sz="375" b="1"/>
            </a:lvl3pPr>
            <a:lvl4pPr marL="285704" indent="0">
              <a:buNone/>
              <a:defRPr sz="333" b="1"/>
            </a:lvl4pPr>
            <a:lvl5pPr marL="380939" indent="0">
              <a:buNone/>
              <a:defRPr sz="333" b="1"/>
            </a:lvl5pPr>
            <a:lvl6pPr marL="476174" indent="0">
              <a:buNone/>
              <a:defRPr sz="333" b="1"/>
            </a:lvl6pPr>
            <a:lvl7pPr marL="571409" indent="0">
              <a:buNone/>
              <a:defRPr sz="333" b="1"/>
            </a:lvl7pPr>
            <a:lvl8pPr marL="666643" indent="0">
              <a:buNone/>
              <a:defRPr sz="333" b="1"/>
            </a:lvl8pPr>
            <a:lvl9pPr marL="761878" indent="0">
              <a:buNone/>
              <a:defRPr sz="3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4406" y="695854"/>
            <a:ext cx="809873" cy="10234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4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6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7" y="127000"/>
            <a:ext cx="614412" cy="444500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73" y="274285"/>
            <a:ext cx="964406" cy="1353785"/>
          </a:xfrm>
        </p:spPr>
        <p:txBody>
          <a:bodyPr/>
          <a:lstStyle>
            <a:lvl1pPr>
              <a:defRPr sz="667"/>
            </a:lvl1pPr>
            <a:lvl2pPr>
              <a:defRPr sz="583"/>
            </a:lvl2pPr>
            <a:lvl3pPr>
              <a:defRPr sz="500"/>
            </a:lvl3pPr>
            <a:lvl4pPr>
              <a:defRPr sz="417"/>
            </a:lvl4pPr>
            <a:lvl5pPr>
              <a:defRPr sz="417"/>
            </a:lvl5pPr>
            <a:lvl6pPr>
              <a:defRPr sz="417"/>
            </a:lvl6pPr>
            <a:lvl7pPr>
              <a:defRPr sz="417"/>
            </a:lvl7pPr>
            <a:lvl8pPr>
              <a:defRPr sz="417"/>
            </a:lvl8pPr>
            <a:lvl9pPr>
              <a:defRPr sz="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217" y="571500"/>
            <a:ext cx="614412" cy="1058774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54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17" y="127000"/>
            <a:ext cx="614412" cy="444500"/>
          </a:xfrm>
        </p:spPr>
        <p:txBody>
          <a:bodyPr anchor="b"/>
          <a:lstStyle>
            <a:lvl1pPr>
              <a:defRPr sz="6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873" y="274285"/>
            <a:ext cx="964406" cy="1353785"/>
          </a:xfrm>
        </p:spPr>
        <p:txBody>
          <a:bodyPr anchor="t"/>
          <a:lstStyle>
            <a:lvl1pPr marL="0" indent="0">
              <a:buNone/>
              <a:defRPr sz="667"/>
            </a:lvl1pPr>
            <a:lvl2pPr marL="95235" indent="0">
              <a:buNone/>
              <a:defRPr sz="583"/>
            </a:lvl2pPr>
            <a:lvl3pPr marL="190470" indent="0">
              <a:buNone/>
              <a:defRPr sz="500"/>
            </a:lvl3pPr>
            <a:lvl4pPr marL="285704" indent="0">
              <a:buNone/>
              <a:defRPr sz="417"/>
            </a:lvl4pPr>
            <a:lvl5pPr marL="380939" indent="0">
              <a:buNone/>
              <a:defRPr sz="417"/>
            </a:lvl5pPr>
            <a:lvl6pPr marL="476174" indent="0">
              <a:buNone/>
              <a:defRPr sz="417"/>
            </a:lvl6pPr>
            <a:lvl7pPr marL="571409" indent="0">
              <a:buNone/>
              <a:defRPr sz="417"/>
            </a:lvl7pPr>
            <a:lvl8pPr marL="666643" indent="0">
              <a:buNone/>
              <a:defRPr sz="417"/>
            </a:lvl8pPr>
            <a:lvl9pPr marL="761878" indent="0">
              <a:buNone/>
              <a:defRPr sz="41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217" y="571500"/>
            <a:ext cx="614412" cy="1058774"/>
          </a:xfrm>
        </p:spPr>
        <p:txBody>
          <a:bodyPr/>
          <a:lstStyle>
            <a:lvl1pPr marL="0" indent="0">
              <a:buNone/>
              <a:defRPr sz="333"/>
            </a:lvl1pPr>
            <a:lvl2pPr marL="95235" indent="0">
              <a:buNone/>
              <a:defRPr sz="292"/>
            </a:lvl2pPr>
            <a:lvl3pPr marL="190470" indent="0">
              <a:buNone/>
              <a:defRPr sz="250"/>
            </a:lvl3pPr>
            <a:lvl4pPr marL="285704" indent="0">
              <a:buNone/>
              <a:defRPr sz="208"/>
            </a:lvl4pPr>
            <a:lvl5pPr marL="380939" indent="0">
              <a:buNone/>
              <a:defRPr sz="208"/>
            </a:lvl5pPr>
            <a:lvl6pPr marL="476174" indent="0">
              <a:buNone/>
              <a:defRPr sz="208"/>
            </a:lvl6pPr>
            <a:lvl7pPr marL="571409" indent="0">
              <a:buNone/>
              <a:defRPr sz="208"/>
            </a:lvl7pPr>
            <a:lvl8pPr marL="666643" indent="0">
              <a:buNone/>
              <a:defRPr sz="208"/>
            </a:lvl8pPr>
            <a:lvl9pPr marL="761878" indent="0">
              <a:buNone/>
              <a:defRPr sz="2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4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69" y="101424"/>
            <a:ext cx="1643063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69" y="507118"/>
            <a:ext cx="1643063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969" y="1765653"/>
            <a:ext cx="428625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966A-C738-481A-B988-53BC3B5D9505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1031" y="1765653"/>
            <a:ext cx="642938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5406" y="1765653"/>
            <a:ext cx="428625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DC65-CFA8-489D-995C-00E8D7E56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0470" rtl="0" eaLnBrk="1" latinLnBrk="0" hangingPunct="1">
        <a:lnSpc>
          <a:spcPct val="90000"/>
        </a:lnSpc>
        <a:spcBef>
          <a:spcPct val="0"/>
        </a:spcBef>
        <a:buNone/>
        <a:defRPr kumimoji="1" sz="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7" indent="-47617" algn="l" defTabSz="19047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kumimoji="1"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14285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8087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33322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42855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52379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619026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714261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809495" indent="-47617" algn="l" defTabSz="190470" rtl="0" eaLnBrk="1" latinLnBrk="0" hangingPunct="1">
        <a:lnSpc>
          <a:spcPct val="90000"/>
        </a:lnSpc>
        <a:spcBef>
          <a:spcPts val="104"/>
        </a:spcBef>
        <a:buFont typeface="Arial" panose="020B0604020202020204" pitchFamily="34" charset="0"/>
        <a:buChar char="•"/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1pPr>
      <a:lvl2pPr marL="95235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90470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3pPr>
      <a:lvl4pPr marL="285704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4pPr>
      <a:lvl5pPr marL="380939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5pPr>
      <a:lvl6pPr marL="476174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6pPr>
      <a:lvl7pPr marL="571409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7pPr>
      <a:lvl8pPr marL="666643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8pPr>
      <a:lvl9pPr marL="761878" algn="l" defTabSz="190470" rtl="0" eaLnBrk="1" latinLnBrk="0" hangingPunct="1">
        <a:defRPr kumimoji="1" sz="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14661A-ACA3-438F-AFA3-8699ABAED1E3}"/>
              </a:ext>
            </a:extLst>
          </p:cNvPr>
          <p:cNvSpPr txBox="1"/>
          <p:nvPr/>
        </p:nvSpPr>
        <p:spPr>
          <a:xfrm>
            <a:off x="-50786" y="43256"/>
            <a:ext cx="2006569" cy="77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11" b="1" dirty="0"/>
              <a:t>Sample</a:t>
            </a:r>
            <a:endParaRPr kumimoji="1" lang="ja-JP" altLang="en-US" sz="4411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5BED07-D11E-4D31-9F5F-B49E736CD42F}"/>
              </a:ext>
            </a:extLst>
          </p:cNvPr>
          <p:cNvSpPr txBox="1"/>
          <p:nvPr/>
        </p:nvSpPr>
        <p:spPr>
          <a:xfrm>
            <a:off x="-50787" y="1090377"/>
            <a:ext cx="2006569" cy="77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11" b="1" dirty="0"/>
              <a:t>TEXT</a:t>
            </a:r>
            <a:endParaRPr kumimoji="1" lang="ja-JP" altLang="en-US" sz="4411" b="1" dirty="0"/>
          </a:p>
        </p:txBody>
      </p:sp>
      <p:sp>
        <p:nvSpPr>
          <p:cNvPr id="9" name="太陽 8">
            <a:extLst>
              <a:ext uri="{FF2B5EF4-FFF2-40B4-BE49-F238E27FC236}">
                <a16:creationId xmlns:a16="http://schemas.microsoft.com/office/drawing/2014/main" id="{284EB878-AE93-452C-A0D2-37E3E5B682CB}"/>
              </a:ext>
            </a:extLst>
          </p:cNvPr>
          <p:cNvSpPr/>
          <p:nvPr/>
        </p:nvSpPr>
        <p:spPr>
          <a:xfrm>
            <a:off x="756917" y="747961"/>
            <a:ext cx="391162" cy="400120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10"/>
          </a:p>
        </p:txBody>
      </p:sp>
    </p:spTree>
    <p:extLst>
      <p:ext uri="{BB962C8B-B14F-4D97-AF65-F5344CB8AC3E}">
        <p14:creationId xmlns:p14="http://schemas.microsoft.com/office/powerpoint/2010/main" val="331012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5E185B5-73F6-4EFC-9375-60554C791059}"/>
              </a:ext>
            </a:extLst>
          </p:cNvPr>
          <p:cNvSpPr/>
          <p:nvPr/>
        </p:nvSpPr>
        <p:spPr>
          <a:xfrm>
            <a:off x="257175" y="257175"/>
            <a:ext cx="1390650" cy="139065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048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AE957AF-61EA-4EF8-A8B3-2DD5BBC878A3}"/>
              </a:ext>
            </a:extLst>
          </p:cNvPr>
          <p:cNvCxnSpPr/>
          <p:nvPr/>
        </p:nvCxnSpPr>
        <p:spPr>
          <a:xfrm>
            <a:off x="267890" y="267890"/>
            <a:ext cx="1369219" cy="136921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7DD26EC-6627-4A92-9F78-9E72AD7BAA28}"/>
              </a:ext>
            </a:extLst>
          </p:cNvPr>
          <p:cNvCxnSpPr>
            <a:cxnSpLocks/>
          </p:cNvCxnSpPr>
          <p:nvPr/>
        </p:nvCxnSpPr>
        <p:spPr>
          <a:xfrm flipV="1">
            <a:off x="267889" y="267889"/>
            <a:ext cx="1369219" cy="1369219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5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Office PowerPoint</Application>
  <PresentationFormat>ユーザー設定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Sasao Kaz</dc:creator>
  <cp:lastModifiedBy>Sasao Kaz</cp:lastModifiedBy>
  <cp:revision>5</cp:revision>
  <dcterms:created xsi:type="dcterms:W3CDTF">2020-11-14T11:53:16Z</dcterms:created>
  <dcterms:modified xsi:type="dcterms:W3CDTF">2020-11-14T15:23:54Z</dcterms:modified>
</cp:coreProperties>
</file>