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75" d="100"/>
          <a:sy n="75" d="100"/>
        </p:scale>
        <p:origin x="3204" y="13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42441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 Zodiac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0060" y="172707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ym typeface="Wingdings" panose="05000000000000000000" pitchFamily="2" charset="2"/>
              </a:rPr>
              <a:t>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1752" y="27191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ym typeface="Wingdings" panose="05000000000000000000" pitchFamily="2" charset="2"/>
              </a:rPr>
              <a:t>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" y="3438611"/>
            <a:ext cx="3219450" cy="565785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950428" y="5049049"/>
            <a:ext cx="312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移動方法：ドラッグ＆ドロップ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弾：自動発射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574256" y="3618309"/>
            <a:ext cx="52781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74076" y="3438611"/>
            <a:ext cx="178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オプションボタン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3726780" y="4194373"/>
            <a:ext cx="3752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726780" y="4194373"/>
            <a:ext cx="0" cy="47525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574256" y="8946901"/>
            <a:ext cx="1525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74076" y="4044814"/>
            <a:ext cx="267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必殺技ボタン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→隣のゲージが溜まり次第いつでも発動可能！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75</Words>
  <Application>Microsoft Office PowerPoint</Application>
  <PresentationFormat>ユーザー設定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satou7150@gmail.com</cp:lastModifiedBy>
  <cp:revision>78</cp:revision>
  <cp:lastPrinted>2017-04-25T10:36:07Z</cp:lastPrinted>
  <dcterms:created xsi:type="dcterms:W3CDTF">2004-04-18T06:10:03Z</dcterms:created>
  <dcterms:modified xsi:type="dcterms:W3CDTF">2019-05-30T08:00:38Z</dcterms:modified>
</cp:coreProperties>
</file>