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200" d="100"/>
          <a:sy n="200" d="100"/>
        </p:scale>
        <p:origin x="438" y="-1488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51826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Stand Zodiac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□ 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0060" y="172707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sym typeface="Wingdings" panose="05000000000000000000" pitchFamily="2" charset="2"/>
              </a:rPr>
              <a:t></a:t>
            </a:r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1752" y="27191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ym typeface="Wingdings" panose="05000000000000000000" pitchFamily="2" charset="2"/>
              </a:rPr>
              <a:t>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50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satou7150@gmail.com</cp:lastModifiedBy>
  <cp:revision>75</cp:revision>
  <cp:lastPrinted>2017-04-25T10:36:07Z</cp:lastPrinted>
  <dcterms:created xsi:type="dcterms:W3CDTF">2004-04-18T06:10:03Z</dcterms:created>
  <dcterms:modified xsi:type="dcterms:W3CDTF">2019-05-29T04:46:41Z</dcterms:modified>
</cp:coreProperties>
</file>