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02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6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5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7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0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68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16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3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65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03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3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0CBC-CD17-4903-9904-DF73467B5E9C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FE6F-A60A-4E7A-80F1-ECA5D24D9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80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96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340352" y="1438656"/>
            <a:ext cx="26822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プロローグ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340352" y="2877312"/>
            <a:ext cx="26822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会話パート</a:t>
            </a:r>
            <a:endParaRPr kumimoji="1" lang="ja-JP" altLang="en-US" sz="2800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3828288" y="3728227"/>
            <a:ext cx="3706368" cy="13167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kumimoji="1" lang="ja-JP" altLang="en-US" sz="2000" dirty="0" smtClean="0"/>
              <a:t>プレイ画面</a:t>
            </a:r>
            <a:endParaRPr kumimoji="1" lang="en-US" altLang="ja-JP" sz="2000" dirty="0" smtClean="0"/>
          </a:p>
          <a:p>
            <a:pPr marL="0" indent="0" algn="ctr">
              <a:buNone/>
            </a:pPr>
            <a:r>
              <a:rPr kumimoji="1" lang="ja-JP" altLang="en-US" sz="2000" dirty="0" smtClean="0"/>
              <a:t>ボス倒した？</a:t>
            </a:r>
            <a:endParaRPr kumimoji="1" lang="ja-JP" altLang="en-US" sz="2000" dirty="0"/>
          </a:p>
        </p:txBody>
      </p:sp>
      <p:sp>
        <p:nvSpPr>
          <p:cNvPr id="11" name="フローチャート: 代替処理 10"/>
          <p:cNvSpPr/>
          <p:nvPr/>
        </p:nvSpPr>
        <p:spPr>
          <a:xfrm>
            <a:off x="8717280" y="5432368"/>
            <a:ext cx="2682240" cy="6217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エピローグ</a:t>
            </a:r>
            <a:endParaRPr kumimoji="1" lang="ja-JP" altLang="en-US" sz="2800" dirty="0"/>
          </a:p>
        </p:txBody>
      </p:sp>
      <p:cxnSp>
        <p:nvCxnSpPr>
          <p:cNvPr id="18" name="直線コネクタ 17"/>
          <p:cNvCxnSpPr>
            <a:endCxn id="6" idx="0"/>
          </p:cNvCxnSpPr>
          <p:nvPr/>
        </p:nvCxnSpPr>
        <p:spPr>
          <a:xfrm>
            <a:off x="5681472" y="1231392"/>
            <a:ext cx="0" cy="20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2"/>
          </p:cNvCxnSpPr>
          <p:nvPr/>
        </p:nvCxnSpPr>
        <p:spPr>
          <a:xfrm>
            <a:off x="5681472" y="2048256"/>
            <a:ext cx="0" cy="15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36" idx="2"/>
            <a:endCxn id="8" idx="0"/>
          </p:cNvCxnSpPr>
          <p:nvPr/>
        </p:nvCxnSpPr>
        <p:spPr>
          <a:xfrm>
            <a:off x="5681472" y="2691907"/>
            <a:ext cx="0" cy="1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8" idx="2"/>
            <a:endCxn id="10" idx="0"/>
          </p:cNvCxnSpPr>
          <p:nvPr/>
        </p:nvCxnSpPr>
        <p:spPr>
          <a:xfrm>
            <a:off x="5681472" y="3425952"/>
            <a:ext cx="0" cy="30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8058912" y="3974592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YE</a:t>
            </a:r>
            <a:r>
              <a:rPr lang="en-US" altLang="ja-JP" dirty="0"/>
              <a:t>S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93136" y="3974592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6" name="フローチャート: 処理 35"/>
          <p:cNvSpPr/>
          <p:nvPr/>
        </p:nvSpPr>
        <p:spPr>
          <a:xfrm>
            <a:off x="4340352" y="2176273"/>
            <a:ext cx="2682240" cy="5156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キャラ選択</a:t>
            </a:r>
            <a:endParaRPr kumimoji="1" lang="ja-JP" altLang="en-US" sz="2400" dirty="0"/>
          </a:p>
        </p:txBody>
      </p:sp>
      <p:sp>
        <p:nvSpPr>
          <p:cNvPr id="52" name="フローチャート: 代替処理 51"/>
          <p:cNvSpPr/>
          <p:nvPr/>
        </p:nvSpPr>
        <p:spPr>
          <a:xfrm>
            <a:off x="960120" y="4201929"/>
            <a:ext cx="1840992" cy="6583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負けた会話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10" idx="1"/>
            <a:endCxn id="52" idx="3"/>
          </p:cNvCxnSpPr>
          <p:nvPr/>
        </p:nvCxnSpPr>
        <p:spPr>
          <a:xfrm flipH="1">
            <a:off x="2801112" y="4386595"/>
            <a:ext cx="1027176" cy="14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判断 54"/>
          <p:cNvSpPr/>
          <p:nvPr/>
        </p:nvSpPr>
        <p:spPr>
          <a:xfrm>
            <a:off x="524256" y="2806778"/>
            <a:ext cx="2670048" cy="12292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コンテニュー？</a:t>
            </a:r>
            <a:endParaRPr kumimoji="1" lang="ja-JP" altLang="en-US" dirty="0"/>
          </a:p>
        </p:txBody>
      </p:sp>
      <p:cxnSp>
        <p:nvCxnSpPr>
          <p:cNvPr id="57" name="直線矢印コネクタ 56"/>
          <p:cNvCxnSpPr>
            <a:stCxn id="52" idx="2"/>
            <a:endCxn id="55" idx="0"/>
          </p:cNvCxnSpPr>
          <p:nvPr/>
        </p:nvCxnSpPr>
        <p:spPr>
          <a:xfrm flipH="1" flipV="1">
            <a:off x="1859280" y="2806778"/>
            <a:ext cx="21336" cy="205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判断 57"/>
          <p:cNvSpPr/>
          <p:nvPr/>
        </p:nvSpPr>
        <p:spPr>
          <a:xfrm>
            <a:off x="8802624" y="4005810"/>
            <a:ext cx="2511552" cy="7605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ラスボス倒した？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>
            <a:stCxn id="10" idx="3"/>
            <a:endCxn id="58" idx="1"/>
          </p:cNvCxnSpPr>
          <p:nvPr/>
        </p:nvCxnSpPr>
        <p:spPr>
          <a:xfrm flipV="1">
            <a:off x="7534656" y="4386072"/>
            <a:ext cx="1267968" cy="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58" idx="2"/>
            <a:endCxn id="11" idx="0"/>
          </p:cNvCxnSpPr>
          <p:nvPr/>
        </p:nvCxnSpPr>
        <p:spPr>
          <a:xfrm>
            <a:off x="10058400" y="4766333"/>
            <a:ext cx="0" cy="66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: 代替処理 68"/>
          <p:cNvSpPr/>
          <p:nvPr/>
        </p:nvSpPr>
        <p:spPr>
          <a:xfrm>
            <a:off x="4340352" y="207264"/>
            <a:ext cx="2682240" cy="4145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処理開始</a:t>
            </a:r>
            <a:endParaRPr kumimoji="1" lang="ja-JP" altLang="en-US" sz="2400" dirty="0"/>
          </a:p>
        </p:txBody>
      </p:sp>
      <p:sp>
        <p:nvSpPr>
          <p:cNvPr id="70" name="フローチャート: 処理 69"/>
          <p:cNvSpPr/>
          <p:nvPr/>
        </p:nvSpPr>
        <p:spPr>
          <a:xfrm>
            <a:off x="4340352" y="859537"/>
            <a:ext cx="2682240" cy="3718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タイトル</a:t>
            </a:r>
            <a:endParaRPr kumimoji="1" lang="ja-JP" altLang="en-US" sz="2400" dirty="0"/>
          </a:p>
        </p:txBody>
      </p:sp>
      <p:cxnSp>
        <p:nvCxnSpPr>
          <p:cNvPr id="72" name="直線コネクタ 71"/>
          <p:cNvCxnSpPr>
            <a:stCxn id="69" idx="2"/>
            <a:endCxn id="70" idx="0"/>
          </p:cNvCxnSpPr>
          <p:nvPr/>
        </p:nvCxnSpPr>
        <p:spPr>
          <a:xfrm>
            <a:off x="5681472" y="621792"/>
            <a:ext cx="0" cy="237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処理 72"/>
          <p:cNvSpPr/>
          <p:nvPr/>
        </p:nvSpPr>
        <p:spPr>
          <a:xfrm>
            <a:off x="7888224" y="859537"/>
            <a:ext cx="2170176" cy="3718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ギャラリー</a:t>
            </a:r>
            <a:endParaRPr kumimoji="1" lang="ja-JP" altLang="en-US" sz="2400" dirty="0"/>
          </a:p>
        </p:txBody>
      </p:sp>
      <p:cxnSp>
        <p:nvCxnSpPr>
          <p:cNvPr id="75" name="直線コネクタ 74"/>
          <p:cNvCxnSpPr>
            <a:stCxn id="70" idx="3"/>
            <a:endCxn id="73" idx="1"/>
          </p:cNvCxnSpPr>
          <p:nvPr/>
        </p:nvCxnSpPr>
        <p:spPr>
          <a:xfrm>
            <a:off x="7022592" y="1045465"/>
            <a:ext cx="865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>
            <a:stCxn id="55" idx="0"/>
          </p:cNvCxnSpPr>
          <p:nvPr/>
        </p:nvCxnSpPr>
        <p:spPr>
          <a:xfrm flipV="1">
            <a:off x="1859280" y="1119883"/>
            <a:ext cx="2481072" cy="168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676400" y="2271593"/>
            <a:ext cx="58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58" idx="0"/>
            <a:endCxn id="10" idx="0"/>
          </p:cNvCxnSpPr>
          <p:nvPr/>
        </p:nvCxnSpPr>
        <p:spPr>
          <a:xfrm flipH="1" flipV="1">
            <a:off x="5681472" y="3728227"/>
            <a:ext cx="4376928" cy="27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058912" y="3425952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55" idx="3"/>
            <a:endCxn id="10" idx="0"/>
          </p:cNvCxnSpPr>
          <p:nvPr/>
        </p:nvCxnSpPr>
        <p:spPr>
          <a:xfrm>
            <a:off x="3194304" y="3421427"/>
            <a:ext cx="2487168" cy="30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474720" y="306712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24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kitabayasi iori</dc:creator>
  <cp:lastModifiedBy>kitabayasi iori</cp:lastModifiedBy>
  <cp:revision>5</cp:revision>
  <dcterms:created xsi:type="dcterms:W3CDTF">2019-02-25T01:00:15Z</dcterms:created>
  <dcterms:modified xsi:type="dcterms:W3CDTF">2019-02-25T01:39:17Z</dcterms:modified>
</cp:coreProperties>
</file>