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 varScale="1">
        <p:scale>
          <a:sx n="77" d="100"/>
          <a:sy n="77" d="100"/>
        </p:scale>
        <p:origin x="3180" y="10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4159788" y="3461444"/>
            <a:ext cx="1799240" cy="565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159662" y="4026595"/>
            <a:ext cx="2691670" cy="957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838162" y="5034644"/>
            <a:ext cx="1228390" cy="5095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838162" y="5548908"/>
            <a:ext cx="2863462" cy="923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847492" y="7262980"/>
            <a:ext cx="2926307" cy="170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記入</a:t>
            </a:r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37233"/>
              </p:ext>
            </p:extLst>
          </p:nvPr>
        </p:nvGraphicFramePr>
        <p:xfrm>
          <a:off x="196850" y="1241425"/>
          <a:ext cx="6697663" cy="8205151"/>
        </p:xfrm>
        <a:graphic>
          <a:graphicData uri="http://schemas.openxmlformats.org/drawingml/2006/table">
            <a:tbl>
              <a:tblPr/>
              <a:tblGrid>
                <a:gridCol w="1223963"/>
                <a:gridCol w="5473700"/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Stand Zodiac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30060" y="1727076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sym typeface="Wingdings" panose="05000000000000000000" pitchFamily="2" charset="2"/>
              </a:rPr>
              <a:t>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1752" y="27191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ym typeface="Wingdings" panose="05000000000000000000" pitchFamily="2" charset="2"/>
              </a:rPr>
              <a:t>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" y="3438611"/>
            <a:ext cx="3219450" cy="565785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797076" y="5548908"/>
            <a:ext cx="312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移動方法：ドラッグ＆ドロップ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弾：自動発射</a:t>
            </a:r>
            <a:endParaRPr kumimoji="1" lang="en-US" altLang="ja-JP" dirty="0" smtClean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3574256" y="3618309"/>
            <a:ext cx="52781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174076" y="3438611"/>
            <a:ext cx="178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オプションボタン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H="1">
            <a:off x="3726780" y="4194373"/>
            <a:ext cx="3752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726780" y="4194373"/>
            <a:ext cx="0" cy="47525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3574256" y="8946901"/>
            <a:ext cx="15252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174076" y="4044814"/>
            <a:ext cx="267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必殺技ボタン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→隣のゲージが溜まり次第いつでも発動可能！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47" y="7335816"/>
            <a:ext cx="500660" cy="50066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631071" y="7262980"/>
            <a:ext cx="214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プレイヤーの弾幕が強化されるよ！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39" y="8208430"/>
            <a:ext cx="583285" cy="58328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070255" y="8228664"/>
            <a:ext cx="185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弾幕の発射レートが上がるよ！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47492" y="6642645"/>
            <a:ext cx="1319448" cy="62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FC000"/>
                </a:solidFill>
              </a:rPr>
              <a:t>アイテム</a:t>
            </a:r>
            <a:endParaRPr kumimoji="1" lang="ja-JP" altLang="en-US" sz="2400" b="1" dirty="0">
              <a:solidFill>
                <a:srgbClr val="FFC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71298" y="5098544"/>
            <a:ext cx="127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操作方法</a:t>
            </a:r>
            <a:endParaRPr kumimoji="1" lang="ja-JP" altLang="en-U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94</Words>
  <Application>Microsoft Office PowerPoint</Application>
  <PresentationFormat>ユーザー設定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satou7150@gmail.com</cp:lastModifiedBy>
  <cp:revision>80</cp:revision>
  <cp:lastPrinted>2017-04-25T10:36:07Z</cp:lastPrinted>
  <dcterms:created xsi:type="dcterms:W3CDTF">2004-04-18T06:10:03Z</dcterms:created>
  <dcterms:modified xsi:type="dcterms:W3CDTF">2019-05-31T06:59:10Z</dcterms:modified>
</cp:coreProperties>
</file>