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Sound Design in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Ignite Workshop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objects that belong to a class. All objects of a class share common properties and functions</a:t>
            </a:r>
          </a:p>
          <a:p>
            <a:r>
              <a:rPr lang="en-US" dirty="0" smtClean="0"/>
              <a:t>Example: consider a class called “vehicle”. What properties would we want to define for an object that belongs to the vehicle class? What actions, or functions, </a:t>
            </a:r>
            <a:r>
              <a:rPr lang="en-US" dirty="0" smtClean="0">
                <a:latin typeface="+mj-lt"/>
              </a:rPr>
              <a:t>would</a:t>
            </a:r>
            <a:r>
              <a:rPr lang="en-US" dirty="0" smtClean="0"/>
              <a:t> we want to perform with the vehicle class?</a:t>
            </a:r>
          </a:p>
          <a:p>
            <a:r>
              <a:rPr lang="en-US" dirty="0" smtClean="0"/>
              <a:t>To create a new object, we use a declaration of the following form: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(parameters, for, class);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When we create a new instance of an object for a class, we need to pass certain parameters to the class. What parameters would we pass if we were using the vehicle class?</a:t>
            </a:r>
          </a:p>
        </p:txBody>
      </p:sp>
    </p:spTree>
    <p:extLst>
      <p:ext uri="{BB962C8B-B14F-4D97-AF65-F5344CB8AC3E}">
        <p14:creationId xmlns:p14="http://schemas.microsoft.com/office/powerpoint/2010/main" val="204036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MidiBus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The 0 indicates that we will use the sequencer built in to our computer to obtain input. The 1 indicates we will just send our music data to the computer speakers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MidiBus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MidiBus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(this, 0, 1);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We have just created object, called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myBus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that belongs to the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MidiBus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class.  The 0 and 1 we passed in are the parameters, and define the input and output for the object we created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Now that we have a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MidiBus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object, we can use it to produce sound. We will be using a function from the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MidiBus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class called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sendNoteOn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to do this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The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sendNoteOn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function sends MIDI messages to the specified output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Musical Instrument Digital Interface</a:t>
            </a:r>
          </a:p>
          <a:p>
            <a:r>
              <a:rPr lang="en-US" dirty="0" smtClean="0"/>
              <a:t>Was designed to send musical data messages(for our purposes, this will just be notes) from a keyboard controller to a synthesizer. </a:t>
            </a:r>
            <a:endParaRPr lang="en-US" dirty="0"/>
          </a:p>
          <a:p>
            <a:r>
              <a:rPr lang="en-US" dirty="0" smtClean="0"/>
              <a:t>Very fast data transfer; each message is at most 8 bytes(the size of an integer)</a:t>
            </a:r>
          </a:p>
          <a:p>
            <a:r>
              <a:rPr lang="en-US" dirty="0" smtClean="0"/>
              <a:t>A MIDI message to play a note consists of a channel, pitch and velocity(volume)</a:t>
            </a:r>
          </a:p>
          <a:p>
            <a:r>
              <a:rPr lang="en-US" dirty="0" smtClean="0"/>
              <a:t>The default sound we here from MIDI in Processing is a piano, but we can change this with a control change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1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MIDI Note Chart</a:t>
            </a:r>
            <a:endParaRPr lang="en-US" dirty="0"/>
          </a:p>
        </p:txBody>
      </p:sp>
      <p:pic>
        <p:nvPicPr>
          <p:cNvPr id="1026" name="Picture 2" descr="https://andymurkin.files.wordpress.com/2012/01/midi-int-midi-note-no-char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32" y="1543049"/>
            <a:ext cx="9257568" cy="473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5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Music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Whole/Half step pattern for a major scale: W-W-H-W-W-W-H.</a:t>
            </a:r>
          </a:p>
          <a:p>
            <a:r>
              <a:rPr lang="en-US" dirty="0" smtClean="0"/>
              <a:t>MIDI notes are represented by integers. A difference of 1 is corresponds to a half step.</a:t>
            </a:r>
          </a:p>
          <a:p>
            <a:r>
              <a:rPr lang="en-US" dirty="0" smtClean="0"/>
              <a:t>The MIDI value for middle-C(C4) is 60. What are the MIDI values for a C major scale?</a:t>
            </a:r>
          </a:p>
          <a:p>
            <a:r>
              <a:rPr lang="en-US" dirty="0" smtClean="0"/>
              <a:t>We represent the notes of a scale using scale degrees: 1-2-3-4-5-6-7</a:t>
            </a:r>
          </a:p>
          <a:p>
            <a:r>
              <a:rPr lang="en-US" dirty="0" smtClean="0"/>
              <a:t>We can create a chord by combining 3 notes. The most common chords start on scale degrees 1, 4 and 5</a:t>
            </a:r>
          </a:p>
          <a:p>
            <a:r>
              <a:rPr lang="en-US" dirty="0" smtClean="0"/>
              <a:t>I chord: 1-3-5. IV chord: 4-6-1. V chord: 5-7-2</a:t>
            </a:r>
          </a:p>
          <a:p>
            <a:r>
              <a:rPr lang="en-US" dirty="0" smtClean="0"/>
              <a:t>Common chord progression is I-IV-V-I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5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Note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of the class Note needs a channel, pitch, velocity and length(in milliseconds)</a:t>
            </a:r>
          </a:p>
          <a:p>
            <a:r>
              <a:rPr lang="en-US" dirty="0" smtClean="0"/>
              <a:t>For now, assume we will always be on channel 0. So creating a note object will look like this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myNote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Note(0, pitch, velocity, ticks);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Velocity can be a value between 0-127. How would we will in the statement above to create a note object with a pitch of C4 that has maximum velocity and lasts half a second?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1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created a </a:t>
            </a:r>
            <a:r>
              <a:rPr lang="en-US" dirty="0" err="1" smtClean="0"/>
              <a:t>MidiBus</a:t>
            </a:r>
            <a:r>
              <a:rPr lang="en-US" dirty="0" smtClean="0"/>
              <a:t> object and a Note object. Now, lets combine them to actually play a sound!</a:t>
            </a:r>
          </a:p>
          <a:p>
            <a:r>
              <a:rPr lang="en-US" dirty="0" smtClean="0"/>
              <a:t>We will use the </a:t>
            </a:r>
            <a:r>
              <a:rPr lang="en-US" dirty="0" err="1" smtClean="0"/>
              <a:t>sendNoteOn</a:t>
            </a:r>
            <a:r>
              <a:rPr lang="en-US" dirty="0" smtClean="0"/>
              <a:t>() function, which is a part of the </a:t>
            </a:r>
            <a:r>
              <a:rPr lang="en-US" dirty="0" err="1" smtClean="0"/>
              <a:t>MidiBus</a:t>
            </a:r>
            <a:r>
              <a:rPr lang="en-US" dirty="0" smtClean="0"/>
              <a:t> class. It takes in a note object as a parameter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myBus.sendMessage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myNote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This will play our note through the computer speaker!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There is one more thing we have to consider…delay! If we want to play several notes in a row, we need to tell our program to wait for the 1</a:t>
            </a:r>
            <a:r>
              <a:rPr lang="en-US" baseline="30000" dirty="0" smtClean="0">
                <a:latin typeface="+mj-lt"/>
                <a:cs typeface="Courier New" panose="02070309020205020404" pitchFamily="49" charset="0"/>
              </a:rPr>
              <a:t>st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note to finish before starting the next. The delay function delays the program for a specified number </a:t>
            </a:r>
            <a:r>
              <a:rPr lang="en-US" smtClean="0">
                <a:latin typeface="+mj-lt"/>
                <a:cs typeface="Courier New" panose="02070309020205020404" pitchFamily="49" charset="0"/>
              </a:rPr>
              <a:t>of milliseconds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delay(length);</a:t>
            </a:r>
          </a:p>
          <a:p>
            <a:pPr marL="0" indent="0">
              <a:buNone/>
            </a:pP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782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669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Wisp</vt:lpstr>
      <vt:lpstr>Introduction to Sound Design in Processing</vt:lpstr>
      <vt:lpstr>Object-Oriented Programming</vt:lpstr>
      <vt:lpstr>Creating a MidiBus object</vt:lpstr>
      <vt:lpstr>What is MIDI?</vt:lpstr>
      <vt:lpstr>MIDI Note Chart</vt:lpstr>
      <vt:lpstr>Some Basic Music Theory</vt:lpstr>
      <vt:lpstr>Creating a Note object</vt:lpstr>
      <vt:lpstr>Playing a 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Sound Design in Processing</dc:title>
  <dc:creator>Sara Adkins</dc:creator>
  <cp:lastModifiedBy>Sara Adkins</cp:lastModifiedBy>
  <cp:revision>7</cp:revision>
  <dcterms:created xsi:type="dcterms:W3CDTF">2016-01-29T19:36:12Z</dcterms:created>
  <dcterms:modified xsi:type="dcterms:W3CDTF">2016-01-29T20:27:37Z</dcterms:modified>
</cp:coreProperties>
</file>