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0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5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1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3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924B-5CB9-42F3-B3A4-514EBFE68A3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EB76-6A96-415F-AF08-6E517C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6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refer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java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ignite workshop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integer numbers such as 5,6, or even 7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/ 3 = 2. Why?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double: decimal numbers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8.0 / 3.0 = 2.6666667 as expected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(true, false), float, arrays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5, double num2 = 5.0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remainder of integer division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8 % 3 =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9 % 3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% b + a/b * b =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8 % 3 + 8 / 3 * 3 = 2 + 2*3 = 8 </a:t>
            </a:r>
          </a:p>
        </p:txBody>
      </p:sp>
    </p:spTree>
    <p:extLst>
      <p:ext uri="{BB962C8B-B14F-4D97-AF65-F5344CB8AC3E}">
        <p14:creationId xmlns:p14="http://schemas.microsoft.com/office/powerpoint/2010/main" val="2538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checks for equality between 2 expressions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== 3 is false but 5 == 5 is true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cs typeface="Courier New" panose="02070309020205020404" pitchFamily="49" charset="0"/>
              </a:rPr>
              <a:t>checks if 2 expressions are NOT equal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!= 3 is true but 5 != 5 is false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&lt;= (less than or equal to) and &gt;=(greater than or equal to)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9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Flow(if statements)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if(expression) { //if expression is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 { //if expression is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 else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5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Repeats a process while an expression is true. The program repeatedly executes the code in the loop body until the expression becomes false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Expression to be checked each iteration is called the loop counter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while(expression) { //while expression is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 loop counter //should alter expression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21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Executes the body of the loop a set number of times. 3 parts to the declaration: starting point; ending point; how much to increment each iteration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Loop exits when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 &lt; 10 is no longer true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Increment happens at the end of the body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92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executes once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draw()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executes once per frame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Also visit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processing.org/reference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278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Tw Cen MT</vt:lpstr>
      <vt:lpstr>Circuit</vt:lpstr>
      <vt:lpstr>Basic java concepts</vt:lpstr>
      <vt:lpstr>Types</vt:lpstr>
      <vt:lpstr>% Operator</vt:lpstr>
      <vt:lpstr>Comparison</vt:lpstr>
      <vt:lpstr>Control Flow(if statements)</vt:lpstr>
      <vt:lpstr>While loops</vt:lpstr>
      <vt:lpstr>For loops</vt:lpstr>
      <vt:lpstr>Processing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concepts</dc:title>
  <dc:creator>Sara Adkins</dc:creator>
  <cp:lastModifiedBy>Sara Adkins</cp:lastModifiedBy>
  <cp:revision>5</cp:revision>
  <dcterms:created xsi:type="dcterms:W3CDTF">2016-01-17T07:01:24Z</dcterms:created>
  <dcterms:modified xsi:type="dcterms:W3CDTF">2016-01-17T19:35:39Z</dcterms:modified>
</cp:coreProperties>
</file>