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Gaya Medium 2 - Akse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Gaya Medium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6B378D6-236F-ADEF-6041-48A283B27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A407FB9D-C83B-2576-C0A2-8BF72261D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0DFC6176-969D-5455-73D0-2EEFF30F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DC84-7F10-47B0-AACD-481F02F66CAB}" type="datetimeFigureOut">
              <a:rPr lang="id-ID" smtClean="0"/>
              <a:t>02/11/2022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FDE2241-68BE-673C-B2E7-F2A0DB6D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A66906BE-C793-1F6F-9C20-904316B3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19C4-FFD4-45C0-AFEE-B44F131906C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987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30620D6-3518-7617-2A7C-6F1E701E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D54F4319-2907-9F50-D404-9C92F998E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5E4F431B-B0E5-54A9-FC8C-C7A4991FB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DC84-7F10-47B0-AACD-481F02F66CAB}" type="datetimeFigureOut">
              <a:rPr lang="id-ID" smtClean="0"/>
              <a:t>02/11/2022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A9F6BA00-3B87-180E-4F7C-9CC87AA9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B259D3BB-AC2A-1890-B18F-4F4A687E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19C4-FFD4-45C0-AFEE-B44F131906C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615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A5A4CC68-7DC5-3B43-CB17-C7A20AE43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E23585D0-87E0-0AC4-E492-B90ABC9A8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FAF80857-644B-CF2E-796A-8F5A3CF8F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DC84-7F10-47B0-AACD-481F02F66CAB}" type="datetimeFigureOut">
              <a:rPr lang="id-ID" smtClean="0"/>
              <a:t>02/11/2022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E5D86D7F-016B-9A45-ECFE-F7CE9E65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0353ADBA-19A2-3FE5-F587-0115B3F0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19C4-FFD4-45C0-AFEE-B44F131906C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795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90CC29F-4D3B-1C11-7BE9-62D05249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590B49F9-A9CD-2964-CEED-30ABDA6C2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52F052AE-5272-7F87-00B2-6F039101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DC84-7F10-47B0-AACD-481F02F66CAB}" type="datetimeFigureOut">
              <a:rPr lang="id-ID" smtClean="0"/>
              <a:t>02/11/2022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E21FCCC4-6A86-AE09-1E78-CE6B6B8D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A1A21685-FBA9-581A-814D-A1EED1AF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19C4-FFD4-45C0-AFEE-B44F131906C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14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D7DAD03-5D08-6BAD-3C05-7029206DA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45783311-68D1-4436-A9FE-1ECEA3B9D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B5710D42-834B-C444-8B78-ADCB715BB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DC84-7F10-47B0-AACD-481F02F66CAB}" type="datetimeFigureOut">
              <a:rPr lang="id-ID" smtClean="0"/>
              <a:t>02/11/2022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13CA2BA4-3AF4-69C2-3EC8-D75668D78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396D2775-618C-03EE-E4AD-3333FFB7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19C4-FFD4-45C0-AFEE-B44F131906C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306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0BD3BA2-C3A1-6A6E-7372-CC301587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A7228235-EC2F-79C0-6C26-52923F187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9E6A0CBF-053D-4FFA-6D47-819B192B7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9DFE698A-D3CA-710B-2072-0797D7DB2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DC84-7F10-47B0-AACD-481F02F66CAB}" type="datetimeFigureOut">
              <a:rPr lang="id-ID" smtClean="0"/>
              <a:t>02/11/2022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D54C0432-821C-3896-9B7E-C82B614A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EB0F2DF7-9CD8-1E32-0251-81072CF7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19C4-FFD4-45C0-AFEE-B44F131906C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2254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2B9EB04-C437-E649-18BD-723B0D2D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93B6E7F0-7961-0A32-D914-A6F261E55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50736A72-F238-AD86-EBDE-72636F710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D3D15294-BA7D-C427-1AAB-093F3AC84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12B8118E-59D6-4578-9D4F-117B511C3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76CF210E-5B79-3621-9DE6-F074521F6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DC84-7F10-47B0-AACD-481F02F66CAB}" type="datetimeFigureOut">
              <a:rPr lang="id-ID" smtClean="0"/>
              <a:t>02/11/2022</a:t>
            </a:fld>
            <a:endParaRPr lang="id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F5BE650A-0876-6FB7-91D0-B5A3FFA9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18D0EE67-EA38-5915-90E2-1F1B881B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19C4-FFD4-45C0-AFEE-B44F131906C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397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5CF6C3A-F9BA-E362-8B69-DC706E01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E74CA68C-5D93-BBF4-4144-B95C9827B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DC84-7F10-47B0-AACD-481F02F66CAB}" type="datetimeFigureOut">
              <a:rPr lang="id-ID" smtClean="0"/>
              <a:t>02/11/2022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AF98BDBB-C079-4432-C42D-AAEF8A2F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C06CAAF3-D189-9CE2-ED49-7904DA746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19C4-FFD4-45C0-AFEE-B44F131906C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036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0BF7B7E5-3ADC-283A-4122-1D10652C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DC84-7F10-47B0-AACD-481F02F66CAB}" type="datetimeFigureOut">
              <a:rPr lang="id-ID" smtClean="0"/>
              <a:t>02/11/2022</a:t>
            </a:fld>
            <a:endParaRPr lang="id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1310A43E-1205-2067-05B1-4646195EA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BE5E0129-1D23-B493-C476-637C4A03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19C4-FFD4-45C0-AFEE-B44F131906C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36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35B60C7-21DF-41EB-48A1-7F81FD2B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BF1D553-DC57-9941-A765-E11841CA2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75C5947C-0823-B42C-B8BB-F24207B06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0D810E59-7A81-5F55-7ADC-A83A5D589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DC84-7F10-47B0-AACD-481F02F66CAB}" type="datetimeFigureOut">
              <a:rPr lang="id-ID" smtClean="0"/>
              <a:t>02/11/2022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56D594B8-543F-6399-0B57-3C2CCB305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A8AA28C9-F0F0-2906-FA0B-2A652214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19C4-FFD4-45C0-AFEE-B44F131906C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204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19E8EB9-3FAD-AEC7-7A6F-07705616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887C9DD7-FDEC-39C3-0AE9-A747972F0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19503B1B-FBAE-9D66-B4F3-EF3F45BE6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074C3855-5EEF-7BB3-6D75-766E4F20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DC84-7F10-47B0-AACD-481F02F66CAB}" type="datetimeFigureOut">
              <a:rPr lang="id-ID" smtClean="0"/>
              <a:t>02/11/2022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8B69E7BB-B96F-85B4-4C2A-9926BAE82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A475992C-F139-4395-286A-556BF636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19C4-FFD4-45C0-AFEE-B44F131906C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460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ACC806A9-F790-14E6-C1B3-BE184445B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4075FB2C-DC02-B028-26B1-1CCB9BB2A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9E55470-E9FE-4A66-BABB-64EC37BE6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DDC84-7F10-47B0-AACD-481F02F66CAB}" type="datetimeFigureOut">
              <a:rPr lang="id-ID" smtClean="0"/>
              <a:t>02/11/2022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A2012539-729E-1084-160A-903455A27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6B8FCFB8-1C5A-9D0C-D3F4-7E02BCB67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819C4-FFD4-45C0-AFEE-B44F131906C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357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gan Alur: Pemberhenti 4">
            <a:extLst>
              <a:ext uri="{FF2B5EF4-FFF2-40B4-BE49-F238E27FC236}">
                <a16:creationId xmlns:a16="http://schemas.microsoft.com/office/drawing/2014/main" id="{BED7E783-B3B6-2409-701F-8262F44E11E6}"/>
              </a:ext>
            </a:extLst>
          </p:cNvPr>
          <p:cNvSpPr/>
          <p:nvPr/>
        </p:nvSpPr>
        <p:spPr>
          <a:xfrm>
            <a:off x="1219200" y="768626"/>
            <a:ext cx="1391478" cy="569844"/>
          </a:xfrm>
          <a:prstGeom prst="flowChartTerminator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Kondisi Awal</a:t>
            </a:r>
          </a:p>
        </p:txBody>
      </p:sp>
      <p:sp>
        <p:nvSpPr>
          <p:cNvPr id="6" name="Bagan Alur: Pemberhenti 5">
            <a:extLst>
              <a:ext uri="{FF2B5EF4-FFF2-40B4-BE49-F238E27FC236}">
                <a16:creationId xmlns:a16="http://schemas.microsoft.com/office/drawing/2014/main" id="{881919EA-96F9-83A0-5F78-A4B9CC1E0EE7}"/>
              </a:ext>
            </a:extLst>
          </p:cNvPr>
          <p:cNvSpPr/>
          <p:nvPr/>
        </p:nvSpPr>
        <p:spPr>
          <a:xfrm>
            <a:off x="1219200" y="2859156"/>
            <a:ext cx="1391478" cy="569844"/>
          </a:xfrm>
          <a:prstGeom prst="flowChartTerminator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Usulan Model</a:t>
            </a:r>
          </a:p>
        </p:txBody>
      </p:sp>
      <p:sp>
        <p:nvSpPr>
          <p:cNvPr id="7" name="Bagan Alur: Pemberhenti 6">
            <a:extLst>
              <a:ext uri="{FF2B5EF4-FFF2-40B4-BE49-F238E27FC236}">
                <a16:creationId xmlns:a16="http://schemas.microsoft.com/office/drawing/2014/main" id="{D06AD447-5C39-7259-1FC4-F6CA3CF8C5E3}"/>
              </a:ext>
            </a:extLst>
          </p:cNvPr>
          <p:cNvSpPr/>
          <p:nvPr/>
        </p:nvSpPr>
        <p:spPr>
          <a:xfrm>
            <a:off x="1219200" y="5685183"/>
            <a:ext cx="1391478" cy="569844"/>
          </a:xfrm>
          <a:prstGeom prst="flowChartTerminator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Kondisi Akhir</a:t>
            </a:r>
          </a:p>
        </p:txBody>
      </p:sp>
      <p:sp>
        <p:nvSpPr>
          <p:cNvPr id="8" name="Panah: Kanan 7">
            <a:extLst>
              <a:ext uri="{FF2B5EF4-FFF2-40B4-BE49-F238E27FC236}">
                <a16:creationId xmlns:a16="http://schemas.microsoft.com/office/drawing/2014/main" id="{4E7A15D6-DD5E-D6CD-A539-A4AA7D2F9C15}"/>
              </a:ext>
            </a:extLst>
          </p:cNvPr>
          <p:cNvSpPr/>
          <p:nvPr/>
        </p:nvSpPr>
        <p:spPr>
          <a:xfrm>
            <a:off x="3101009" y="954157"/>
            <a:ext cx="503582" cy="38431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anah: Kanan 8">
            <a:extLst>
              <a:ext uri="{FF2B5EF4-FFF2-40B4-BE49-F238E27FC236}">
                <a16:creationId xmlns:a16="http://schemas.microsoft.com/office/drawing/2014/main" id="{CB6B2593-D01B-37D7-5AF7-6F147BFA18B2}"/>
              </a:ext>
            </a:extLst>
          </p:cNvPr>
          <p:cNvSpPr/>
          <p:nvPr/>
        </p:nvSpPr>
        <p:spPr>
          <a:xfrm>
            <a:off x="6977272" y="1007165"/>
            <a:ext cx="503582" cy="38431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Panah: Kanan 9">
            <a:extLst>
              <a:ext uri="{FF2B5EF4-FFF2-40B4-BE49-F238E27FC236}">
                <a16:creationId xmlns:a16="http://schemas.microsoft.com/office/drawing/2014/main" id="{BCDCF059-5ADD-D1AB-CF7B-48BA3377834C}"/>
              </a:ext>
            </a:extLst>
          </p:cNvPr>
          <p:cNvSpPr/>
          <p:nvPr/>
        </p:nvSpPr>
        <p:spPr>
          <a:xfrm>
            <a:off x="3101009" y="5777948"/>
            <a:ext cx="503582" cy="38431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Panah: Kanan 10">
            <a:extLst>
              <a:ext uri="{FF2B5EF4-FFF2-40B4-BE49-F238E27FC236}">
                <a16:creationId xmlns:a16="http://schemas.microsoft.com/office/drawing/2014/main" id="{DE01BBBB-5BE5-0D52-136A-914677AAF505}"/>
              </a:ext>
            </a:extLst>
          </p:cNvPr>
          <p:cNvSpPr/>
          <p:nvPr/>
        </p:nvSpPr>
        <p:spPr>
          <a:xfrm>
            <a:off x="3101009" y="2951921"/>
            <a:ext cx="503582" cy="38431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Persegi Panjang: Sudut Lengkung 11">
            <a:extLst>
              <a:ext uri="{FF2B5EF4-FFF2-40B4-BE49-F238E27FC236}">
                <a16:creationId xmlns:a16="http://schemas.microsoft.com/office/drawing/2014/main" id="{6F2839F0-B35A-5C97-471E-E4EEBFA1AC24}"/>
              </a:ext>
            </a:extLst>
          </p:cNvPr>
          <p:cNvSpPr/>
          <p:nvPr/>
        </p:nvSpPr>
        <p:spPr>
          <a:xfrm>
            <a:off x="3876260" y="768626"/>
            <a:ext cx="2458279" cy="13119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>
                <a:solidFill>
                  <a:schemeClr val="tx1"/>
                </a:solidFill>
              </a:rPr>
              <a:t>Dokumen yang masih ditulis menggunakan tangan</a:t>
            </a:r>
          </a:p>
        </p:txBody>
      </p:sp>
      <p:sp>
        <p:nvSpPr>
          <p:cNvPr id="13" name="Persegi Panjang: Sudut Lengkung 12">
            <a:extLst>
              <a:ext uri="{FF2B5EF4-FFF2-40B4-BE49-F238E27FC236}">
                <a16:creationId xmlns:a16="http://schemas.microsoft.com/office/drawing/2014/main" id="{15A712DD-C45B-633C-A07A-EAEDDE00184E}"/>
              </a:ext>
            </a:extLst>
          </p:cNvPr>
          <p:cNvSpPr/>
          <p:nvPr/>
        </p:nvSpPr>
        <p:spPr>
          <a:xfrm>
            <a:off x="7938050" y="768626"/>
            <a:ext cx="2703446" cy="13119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>
                <a:solidFill>
                  <a:schemeClr val="tx1"/>
                </a:solidFill>
              </a:rPr>
              <a:t>Dokumen tulisan tangan diketik satu per satu hurufnya untuk di </a:t>
            </a:r>
            <a:r>
              <a:rPr lang="id-ID" i="1" dirty="0" err="1">
                <a:solidFill>
                  <a:schemeClr val="tx1"/>
                </a:solidFill>
              </a:rPr>
              <a:t>inputkan</a:t>
            </a:r>
            <a:r>
              <a:rPr lang="id-ID" dirty="0">
                <a:solidFill>
                  <a:schemeClr val="tx1"/>
                </a:solidFill>
              </a:rPr>
              <a:t> ke komputer </a:t>
            </a:r>
          </a:p>
        </p:txBody>
      </p:sp>
      <p:sp>
        <p:nvSpPr>
          <p:cNvPr id="14" name="Persegi Panjang: Sudut Lengkung 13">
            <a:extLst>
              <a:ext uri="{FF2B5EF4-FFF2-40B4-BE49-F238E27FC236}">
                <a16:creationId xmlns:a16="http://schemas.microsoft.com/office/drawing/2014/main" id="{C91FFC84-DB2A-76B2-329B-161494878FE0}"/>
              </a:ext>
            </a:extLst>
          </p:cNvPr>
          <p:cNvSpPr/>
          <p:nvPr/>
        </p:nvSpPr>
        <p:spPr>
          <a:xfrm>
            <a:off x="3876263" y="2488094"/>
            <a:ext cx="2829337" cy="200439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>
                <a:solidFill>
                  <a:schemeClr val="tx1"/>
                </a:solidFill>
              </a:rPr>
              <a:t>Huruf yang masih berupa tulisan tangan dilakukan pengenalan oleh komputer menggunakan algoritma </a:t>
            </a:r>
            <a:r>
              <a:rPr lang="id-ID" dirty="0" err="1">
                <a:solidFill>
                  <a:schemeClr val="tx1"/>
                </a:solidFill>
              </a:rPr>
              <a:t>Convolutional</a:t>
            </a:r>
            <a:r>
              <a:rPr lang="id-ID" dirty="0">
                <a:solidFill>
                  <a:schemeClr val="tx1"/>
                </a:solidFill>
              </a:rPr>
              <a:t> Neural Network </a:t>
            </a:r>
          </a:p>
        </p:txBody>
      </p:sp>
      <p:sp>
        <p:nvSpPr>
          <p:cNvPr id="16" name="Persegi Panjang: Sudut Lengkung 15">
            <a:extLst>
              <a:ext uri="{FF2B5EF4-FFF2-40B4-BE49-F238E27FC236}">
                <a16:creationId xmlns:a16="http://schemas.microsoft.com/office/drawing/2014/main" id="{86857FE3-9E33-60E7-DBB1-C051A2BCAC80}"/>
              </a:ext>
            </a:extLst>
          </p:cNvPr>
          <p:cNvSpPr/>
          <p:nvPr/>
        </p:nvSpPr>
        <p:spPr>
          <a:xfrm>
            <a:off x="7938050" y="2315816"/>
            <a:ext cx="2703446" cy="13119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>
                <a:solidFill>
                  <a:schemeClr val="tx1"/>
                </a:solidFill>
              </a:rPr>
              <a:t>Tahap 1</a:t>
            </a:r>
          </a:p>
          <a:p>
            <a:endParaRPr lang="id-ID" dirty="0">
              <a:solidFill>
                <a:schemeClr val="tx1"/>
              </a:solidFill>
            </a:endParaRPr>
          </a:p>
          <a:p>
            <a:r>
              <a:rPr lang="id-ID" dirty="0">
                <a:solidFill>
                  <a:schemeClr val="tx1"/>
                </a:solidFill>
              </a:rPr>
              <a:t>Pengumpulan data citra huruf tulisan tangan</a:t>
            </a:r>
          </a:p>
        </p:txBody>
      </p:sp>
      <p:sp>
        <p:nvSpPr>
          <p:cNvPr id="17" name="Persegi Panjang: Sudut Lengkung 16">
            <a:extLst>
              <a:ext uri="{FF2B5EF4-FFF2-40B4-BE49-F238E27FC236}">
                <a16:creationId xmlns:a16="http://schemas.microsoft.com/office/drawing/2014/main" id="{D0B848A5-4A5B-4153-3A48-76492A2A8651}"/>
              </a:ext>
            </a:extLst>
          </p:cNvPr>
          <p:cNvSpPr/>
          <p:nvPr/>
        </p:nvSpPr>
        <p:spPr>
          <a:xfrm>
            <a:off x="7971185" y="3730490"/>
            <a:ext cx="2670311" cy="13119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>
                <a:solidFill>
                  <a:schemeClr val="tx1"/>
                </a:solidFill>
              </a:rPr>
              <a:t>Tahap 2</a:t>
            </a:r>
          </a:p>
          <a:p>
            <a:endParaRPr lang="id-ID" dirty="0">
              <a:solidFill>
                <a:schemeClr val="tx1"/>
              </a:solidFill>
            </a:endParaRPr>
          </a:p>
          <a:p>
            <a:r>
              <a:rPr lang="id-ID" dirty="0">
                <a:solidFill>
                  <a:schemeClr val="tx1"/>
                </a:solidFill>
              </a:rPr>
              <a:t>Klasifikasi data citra huruf tulisan tangan</a:t>
            </a:r>
          </a:p>
        </p:txBody>
      </p:sp>
      <p:sp>
        <p:nvSpPr>
          <p:cNvPr id="18" name="Persegi Panjang: Sudut Lengkung 17">
            <a:extLst>
              <a:ext uri="{FF2B5EF4-FFF2-40B4-BE49-F238E27FC236}">
                <a16:creationId xmlns:a16="http://schemas.microsoft.com/office/drawing/2014/main" id="{5E21A656-F2F5-D166-E4D9-B03BA695F547}"/>
              </a:ext>
            </a:extLst>
          </p:cNvPr>
          <p:cNvSpPr/>
          <p:nvPr/>
        </p:nvSpPr>
        <p:spPr>
          <a:xfrm>
            <a:off x="7971186" y="5158414"/>
            <a:ext cx="2703446" cy="15538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>
                <a:solidFill>
                  <a:schemeClr val="tx1"/>
                </a:solidFill>
              </a:rPr>
              <a:t>Tahap 3</a:t>
            </a:r>
          </a:p>
          <a:p>
            <a:endParaRPr lang="id-ID" dirty="0">
              <a:solidFill>
                <a:schemeClr val="tx1"/>
              </a:solidFill>
            </a:endParaRPr>
          </a:p>
          <a:p>
            <a:r>
              <a:rPr lang="id-ID" dirty="0">
                <a:solidFill>
                  <a:schemeClr val="tx1"/>
                </a:solidFill>
              </a:rPr>
              <a:t>Pengujian sistem pengenalan citra huruf tulisan tangan</a:t>
            </a:r>
          </a:p>
        </p:txBody>
      </p:sp>
      <p:grpSp>
        <p:nvGrpSpPr>
          <p:cNvPr id="22" name="Grup 21">
            <a:extLst>
              <a:ext uri="{FF2B5EF4-FFF2-40B4-BE49-F238E27FC236}">
                <a16:creationId xmlns:a16="http://schemas.microsoft.com/office/drawing/2014/main" id="{A6F981F5-BB8E-48C4-9331-97E189CB954C}"/>
              </a:ext>
            </a:extLst>
          </p:cNvPr>
          <p:cNvGrpSpPr/>
          <p:nvPr/>
        </p:nvGrpSpPr>
        <p:grpSpPr>
          <a:xfrm>
            <a:off x="6977272" y="2488094"/>
            <a:ext cx="503582" cy="3367713"/>
            <a:chOff x="6977272" y="2759764"/>
            <a:chExt cx="503582" cy="3367713"/>
          </a:xfrm>
        </p:grpSpPr>
        <p:sp>
          <p:nvSpPr>
            <p:cNvPr id="15" name="Panah: Kanan 14">
              <a:extLst>
                <a:ext uri="{FF2B5EF4-FFF2-40B4-BE49-F238E27FC236}">
                  <a16:creationId xmlns:a16="http://schemas.microsoft.com/office/drawing/2014/main" id="{838E9A3E-54B8-A2D0-8783-D2654A166FF5}"/>
                </a:ext>
              </a:extLst>
            </p:cNvPr>
            <p:cNvSpPr/>
            <p:nvPr/>
          </p:nvSpPr>
          <p:spPr>
            <a:xfrm>
              <a:off x="6977272" y="2759764"/>
              <a:ext cx="503582" cy="384313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Panah: Kanan 18">
              <a:extLst>
                <a:ext uri="{FF2B5EF4-FFF2-40B4-BE49-F238E27FC236}">
                  <a16:creationId xmlns:a16="http://schemas.microsoft.com/office/drawing/2014/main" id="{0281D8A6-3DA8-6BE0-A1F2-0CB281DDF980}"/>
                </a:ext>
              </a:extLst>
            </p:cNvPr>
            <p:cNvSpPr/>
            <p:nvPr/>
          </p:nvSpPr>
          <p:spPr>
            <a:xfrm>
              <a:off x="6977272" y="4194315"/>
              <a:ext cx="503582" cy="384313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Panah: Kanan 19">
              <a:extLst>
                <a:ext uri="{FF2B5EF4-FFF2-40B4-BE49-F238E27FC236}">
                  <a16:creationId xmlns:a16="http://schemas.microsoft.com/office/drawing/2014/main" id="{9139DE7B-65EA-C411-F770-D813048AF3C5}"/>
                </a:ext>
              </a:extLst>
            </p:cNvPr>
            <p:cNvSpPr/>
            <p:nvPr/>
          </p:nvSpPr>
          <p:spPr>
            <a:xfrm>
              <a:off x="6977272" y="5743164"/>
              <a:ext cx="503582" cy="384313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Persegi Panjang 20">
              <a:extLst>
                <a:ext uri="{FF2B5EF4-FFF2-40B4-BE49-F238E27FC236}">
                  <a16:creationId xmlns:a16="http://schemas.microsoft.com/office/drawing/2014/main" id="{D47E4B90-0DD0-EB30-80A3-50C92E7FF6EA}"/>
                </a:ext>
              </a:extLst>
            </p:cNvPr>
            <p:cNvSpPr/>
            <p:nvPr/>
          </p:nvSpPr>
          <p:spPr>
            <a:xfrm>
              <a:off x="6977272" y="2859156"/>
              <a:ext cx="185524" cy="311757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4" name="Persegi Panjang: Sudut Lengkung 23">
            <a:extLst>
              <a:ext uri="{FF2B5EF4-FFF2-40B4-BE49-F238E27FC236}">
                <a16:creationId xmlns:a16="http://schemas.microsoft.com/office/drawing/2014/main" id="{35425CE0-81DA-C759-AAA8-952F02EC05E4}"/>
              </a:ext>
            </a:extLst>
          </p:cNvPr>
          <p:cNvSpPr/>
          <p:nvPr/>
        </p:nvSpPr>
        <p:spPr>
          <a:xfrm>
            <a:off x="3872952" y="5279338"/>
            <a:ext cx="2458279" cy="13119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>
                <a:solidFill>
                  <a:schemeClr val="tx1"/>
                </a:solidFill>
              </a:rPr>
              <a:t>Komputer mengenali </a:t>
            </a:r>
            <a:r>
              <a:rPr lang="id-ID" i="1" dirty="0" err="1">
                <a:solidFill>
                  <a:schemeClr val="tx1"/>
                </a:solidFill>
              </a:rPr>
              <a:t>inputan</a:t>
            </a:r>
            <a:r>
              <a:rPr lang="id-ID" dirty="0">
                <a:solidFill>
                  <a:schemeClr val="tx1"/>
                </a:solidFill>
              </a:rPr>
              <a:t> citra huruf tulisan tangan</a:t>
            </a:r>
          </a:p>
        </p:txBody>
      </p:sp>
    </p:spTree>
    <p:extLst>
      <p:ext uri="{BB962C8B-B14F-4D97-AF65-F5344CB8AC3E}">
        <p14:creationId xmlns:p14="http://schemas.microsoft.com/office/powerpoint/2010/main" val="235094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gan Alur: Pemberhenti 1">
            <a:extLst>
              <a:ext uri="{FF2B5EF4-FFF2-40B4-BE49-F238E27FC236}">
                <a16:creationId xmlns:a16="http://schemas.microsoft.com/office/drawing/2014/main" id="{CB95C155-1592-AA1E-86E6-93C401896687}"/>
              </a:ext>
            </a:extLst>
          </p:cNvPr>
          <p:cNvSpPr/>
          <p:nvPr/>
        </p:nvSpPr>
        <p:spPr>
          <a:xfrm>
            <a:off x="1411354" y="583095"/>
            <a:ext cx="1152939" cy="397566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3" name="Persegi Panjang: Sudut Lengkung 2">
            <a:extLst>
              <a:ext uri="{FF2B5EF4-FFF2-40B4-BE49-F238E27FC236}">
                <a16:creationId xmlns:a16="http://schemas.microsoft.com/office/drawing/2014/main" id="{EFDC8624-CD01-E975-8F20-226FEA8C468D}"/>
              </a:ext>
            </a:extLst>
          </p:cNvPr>
          <p:cNvSpPr/>
          <p:nvPr/>
        </p:nvSpPr>
        <p:spPr>
          <a:xfrm>
            <a:off x="1020416" y="1391478"/>
            <a:ext cx="1934817" cy="3975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Identifikasi Masalah</a:t>
            </a:r>
          </a:p>
        </p:txBody>
      </p:sp>
      <p:sp>
        <p:nvSpPr>
          <p:cNvPr id="4" name="Persegi Panjang: Sudut Lengkung 3">
            <a:extLst>
              <a:ext uri="{FF2B5EF4-FFF2-40B4-BE49-F238E27FC236}">
                <a16:creationId xmlns:a16="http://schemas.microsoft.com/office/drawing/2014/main" id="{95FA03EE-CAC1-C36B-7924-476FEC23E8B7}"/>
              </a:ext>
            </a:extLst>
          </p:cNvPr>
          <p:cNvSpPr/>
          <p:nvPr/>
        </p:nvSpPr>
        <p:spPr>
          <a:xfrm>
            <a:off x="1020416" y="2213113"/>
            <a:ext cx="1934817" cy="3975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 Literatur</a:t>
            </a:r>
          </a:p>
        </p:txBody>
      </p:sp>
      <p:sp>
        <p:nvSpPr>
          <p:cNvPr id="5" name="Persegi Panjang: Sudut Lengkung 4">
            <a:extLst>
              <a:ext uri="{FF2B5EF4-FFF2-40B4-BE49-F238E27FC236}">
                <a16:creationId xmlns:a16="http://schemas.microsoft.com/office/drawing/2014/main" id="{CCF4B2E1-1813-3EE8-71FF-B6AEA683FB3C}"/>
              </a:ext>
            </a:extLst>
          </p:cNvPr>
          <p:cNvSpPr/>
          <p:nvPr/>
        </p:nvSpPr>
        <p:spPr>
          <a:xfrm>
            <a:off x="1020414" y="3034748"/>
            <a:ext cx="1934817" cy="3975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Pengumpulan Data</a:t>
            </a:r>
          </a:p>
        </p:txBody>
      </p:sp>
      <p:sp>
        <p:nvSpPr>
          <p:cNvPr id="6" name="Persegi Panjang: Sudut Lengkung 5">
            <a:extLst>
              <a:ext uri="{FF2B5EF4-FFF2-40B4-BE49-F238E27FC236}">
                <a16:creationId xmlns:a16="http://schemas.microsoft.com/office/drawing/2014/main" id="{2C46022F-CABE-09B1-924F-D5822EDDB4B3}"/>
              </a:ext>
            </a:extLst>
          </p:cNvPr>
          <p:cNvSpPr/>
          <p:nvPr/>
        </p:nvSpPr>
        <p:spPr>
          <a:xfrm>
            <a:off x="3670850" y="1391478"/>
            <a:ext cx="1934817" cy="3975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Peranangan</a:t>
            </a:r>
            <a:r>
              <a:rPr lang="id-ID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Sistem</a:t>
            </a:r>
          </a:p>
        </p:txBody>
      </p:sp>
      <p:sp>
        <p:nvSpPr>
          <p:cNvPr id="7" name="Persegi Panjang: Sudut Lengkung 6">
            <a:extLst>
              <a:ext uri="{FF2B5EF4-FFF2-40B4-BE49-F238E27FC236}">
                <a16:creationId xmlns:a16="http://schemas.microsoft.com/office/drawing/2014/main" id="{2056FBC4-9FA3-F280-8C85-EB0B9659556F}"/>
              </a:ext>
            </a:extLst>
          </p:cNvPr>
          <p:cNvSpPr/>
          <p:nvPr/>
        </p:nvSpPr>
        <p:spPr>
          <a:xfrm>
            <a:off x="3670850" y="3031434"/>
            <a:ext cx="1934817" cy="3975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Implementasi Sistem</a:t>
            </a:r>
          </a:p>
        </p:txBody>
      </p:sp>
      <p:sp>
        <p:nvSpPr>
          <p:cNvPr id="8" name="Persegi Panjang: Sudut Lengkung 7">
            <a:extLst>
              <a:ext uri="{FF2B5EF4-FFF2-40B4-BE49-F238E27FC236}">
                <a16:creationId xmlns:a16="http://schemas.microsoft.com/office/drawing/2014/main" id="{42F09B30-ED1B-C2AD-AFB8-FE17867836D0}"/>
              </a:ext>
            </a:extLst>
          </p:cNvPr>
          <p:cNvSpPr/>
          <p:nvPr/>
        </p:nvSpPr>
        <p:spPr>
          <a:xfrm>
            <a:off x="3670850" y="2213113"/>
            <a:ext cx="1934817" cy="3975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Pengujian Sistem</a:t>
            </a:r>
          </a:p>
        </p:txBody>
      </p:sp>
      <p:sp>
        <p:nvSpPr>
          <p:cNvPr id="9" name="Persegi Panjang: Sudut Lengkung 8">
            <a:extLst>
              <a:ext uri="{FF2B5EF4-FFF2-40B4-BE49-F238E27FC236}">
                <a16:creationId xmlns:a16="http://schemas.microsoft.com/office/drawing/2014/main" id="{1118AF96-0A42-69C3-5620-CF69CF37CCAA}"/>
              </a:ext>
            </a:extLst>
          </p:cNvPr>
          <p:cNvSpPr/>
          <p:nvPr/>
        </p:nvSpPr>
        <p:spPr>
          <a:xfrm>
            <a:off x="1020413" y="3856383"/>
            <a:ext cx="1934817" cy="3975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Identifikasi Masalah</a:t>
            </a:r>
          </a:p>
        </p:txBody>
      </p:sp>
      <p:sp>
        <p:nvSpPr>
          <p:cNvPr id="14" name="Persegi Panjang: Sudut Lengkung 13">
            <a:extLst>
              <a:ext uri="{FF2B5EF4-FFF2-40B4-BE49-F238E27FC236}">
                <a16:creationId xmlns:a16="http://schemas.microsoft.com/office/drawing/2014/main" id="{142814CC-F0A9-A049-CC7A-AE2C4BACB42F}"/>
              </a:ext>
            </a:extLst>
          </p:cNvPr>
          <p:cNvSpPr/>
          <p:nvPr/>
        </p:nvSpPr>
        <p:spPr>
          <a:xfrm>
            <a:off x="3670850" y="3849755"/>
            <a:ext cx="1934817" cy="3975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Dokumentasi</a:t>
            </a:r>
          </a:p>
        </p:txBody>
      </p:sp>
      <p:sp>
        <p:nvSpPr>
          <p:cNvPr id="15" name="Bagan Alur: Pemberhenti 14">
            <a:extLst>
              <a:ext uri="{FF2B5EF4-FFF2-40B4-BE49-F238E27FC236}">
                <a16:creationId xmlns:a16="http://schemas.microsoft.com/office/drawing/2014/main" id="{78E9B292-A7BF-25B8-7B5C-BCBF069F007B}"/>
              </a:ext>
            </a:extLst>
          </p:cNvPr>
          <p:cNvSpPr/>
          <p:nvPr/>
        </p:nvSpPr>
        <p:spPr>
          <a:xfrm>
            <a:off x="4061788" y="4668076"/>
            <a:ext cx="1152939" cy="397566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id-ID" sz="1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Konektor Panah Lurus 16">
            <a:extLst>
              <a:ext uri="{FF2B5EF4-FFF2-40B4-BE49-F238E27FC236}">
                <a16:creationId xmlns:a16="http://schemas.microsoft.com/office/drawing/2014/main" id="{285E88C2-5062-82C1-14F9-9F848BC6D882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987824" y="980661"/>
            <a:ext cx="1" cy="4108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Konektor Panah Lurus 18">
            <a:extLst>
              <a:ext uri="{FF2B5EF4-FFF2-40B4-BE49-F238E27FC236}">
                <a16:creationId xmlns:a16="http://schemas.microsoft.com/office/drawing/2014/main" id="{8A35C367-CAC2-9487-CB93-24BDB3100EE9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987825" y="1789044"/>
            <a:ext cx="0" cy="4240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Konektor Panah Lurus 20">
            <a:extLst>
              <a:ext uri="{FF2B5EF4-FFF2-40B4-BE49-F238E27FC236}">
                <a16:creationId xmlns:a16="http://schemas.microsoft.com/office/drawing/2014/main" id="{C6060802-F3A3-351A-CE61-BE1AB873376E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987823" y="2610679"/>
            <a:ext cx="2" cy="4240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Konektor Panah Lurus 22">
            <a:extLst>
              <a:ext uri="{FF2B5EF4-FFF2-40B4-BE49-F238E27FC236}">
                <a16:creationId xmlns:a16="http://schemas.microsoft.com/office/drawing/2014/main" id="{41E24BE5-3EFC-A5FE-342F-0B247E5464C5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1987822" y="3432314"/>
            <a:ext cx="1" cy="4240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Konektor: Siku 24">
            <a:extLst>
              <a:ext uri="{FF2B5EF4-FFF2-40B4-BE49-F238E27FC236}">
                <a16:creationId xmlns:a16="http://schemas.microsoft.com/office/drawing/2014/main" id="{F864BD85-3621-DDEA-1FF6-F66F58E1BB7E}"/>
              </a:ext>
            </a:extLst>
          </p:cNvPr>
          <p:cNvCxnSpPr>
            <a:stCxn id="9" idx="3"/>
            <a:endCxn id="6" idx="1"/>
          </p:cNvCxnSpPr>
          <p:nvPr/>
        </p:nvCxnSpPr>
        <p:spPr>
          <a:xfrm flipV="1">
            <a:off x="2955230" y="1590261"/>
            <a:ext cx="715620" cy="246490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Konektor Panah Lurus 26">
            <a:extLst>
              <a:ext uri="{FF2B5EF4-FFF2-40B4-BE49-F238E27FC236}">
                <a16:creationId xmlns:a16="http://schemas.microsoft.com/office/drawing/2014/main" id="{1D71E67B-824A-BA03-44B4-2FF20419B524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4638259" y="1789044"/>
            <a:ext cx="0" cy="4240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Konektor Panah Lurus 28">
            <a:extLst>
              <a:ext uri="{FF2B5EF4-FFF2-40B4-BE49-F238E27FC236}">
                <a16:creationId xmlns:a16="http://schemas.microsoft.com/office/drawing/2014/main" id="{0330499A-2DEC-5646-1B50-A835126B6E10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4638259" y="2610679"/>
            <a:ext cx="0" cy="4207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Konektor Panah Lurus 30">
            <a:extLst>
              <a:ext uri="{FF2B5EF4-FFF2-40B4-BE49-F238E27FC236}">
                <a16:creationId xmlns:a16="http://schemas.microsoft.com/office/drawing/2014/main" id="{86B91BB2-8064-C73C-18ED-2044D8EAAC05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4638259" y="3429000"/>
            <a:ext cx="0" cy="4207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Konektor Panah Lurus 32">
            <a:extLst>
              <a:ext uri="{FF2B5EF4-FFF2-40B4-BE49-F238E27FC236}">
                <a16:creationId xmlns:a16="http://schemas.microsoft.com/office/drawing/2014/main" id="{62AF5823-FF9C-DE06-B1F9-86A96BF7E194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4638258" y="4247321"/>
            <a:ext cx="1" cy="4207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9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3">
            <a:extLst>
              <a:ext uri="{FF2B5EF4-FFF2-40B4-BE49-F238E27FC236}">
                <a16:creationId xmlns:a16="http://schemas.microsoft.com/office/drawing/2014/main" id="{21390290-3F7A-B1AC-F6E7-538F2E8754D1}"/>
              </a:ext>
            </a:extLst>
          </p:cNvPr>
          <p:cNvGrpSpPr/>
          <p:nvPr/>
        </p:nvGrpSpPr>
        <p:grpSpPr>
          <a:xfrm>
            <a:off x="3702355" y="2293911"/>
            <a:ext cx="1391477" cy="1075414"/>
            <a:chOff x="1209822" y="2194560"/>
            <a:chExt cx="1899138" cy="1659988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56D709C8-5C58-E00D-4C1B-F08DABF5418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296133" y="2252076"/>
              <a:ext cx="1723980" cy="1518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Persegi Panjang 2">
              <a:extLst>
                <a:ext uri="{FF2B5EF4-FFF2-40B4-BE49-F238E27FC236}">
                  <a16:creationId xmlns:a16="http://schemas.microsoft.com/office/drawing/2014/main" id="{3454E57E-8E7C-6EFE-25E8-1371B84A2031}"/>
                </a:ext>
              </a:extLst>
            </p:cNvPr>
            <p:cNvSpPr/>
            <p:nvPr/>
          </p:nvSpPr>
          <p:spPr>
            <a:xfrm>
              <a:off x="1209822" y="2194560"/>
              <a:ext cx="1899138" cy="165998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8" name="Grup 7">
            <a:extLst>
              <a:ext uri="{FF2B5EF4-FFF2-40B4-BE49-F238E27FC236}">
                <a16:creationId xmlns:a16="http://schemas.microsoft.com/office/drawing/2014/main" id="{491FEBA4-56D6-90BC-36F3-B289FC463D17}"/>
              </a:ext>
            </a:extLst>
          </p:cNvPr>
          <p:cNvGrpSpPr/>
          <p:nvPr/>
        </p:nvGrpSpPr>
        <p:grpSpPr>
          <a:xfrm>
            <a:off x="7323084" y="2350458"/>
            <a:ext cx="1255645" cy="984196"/>
            <a:chOff x="3988906" y="2521430"/>
            <a:chExt cx="4750833" cy="3508308"/>
          </a:xfrm>
        </p:grpSpPr>
        <p:pic>
          <p:nvPicPr>
            <p:cNvPr id="1030" name="Picture 6" descr="laptop icon blue - Northern Credit Union">
              <a:extLst>
                <a:ext uri="{FF2B5EF4-FFF2-40B4-BE49-F238E27FC236}">
                  <a16:creationId xmlns:a16="http://schemas.microsoft.com/office/drawing/2014/main" id="{E6154E9B-F93E-EB74-D169-952BFE9925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8906" y="2521430"/>
              <a:ext cx="4750833" cy="3508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Persegi Panjang 6">
              <a:extLst>
                <a:ext uri="{FF2B5EF4-FFF2-40B4-BE49-F238E27FC236}">
                  <a16:creationId xmlns:a16="http://schemas.microsoft.com/office/drawing/2014/main" id="{7D4916F0-B6F1-AA9B-C827-1687FA809CA1}"/>
                </a:ext>
              </a:extLst>
            </p:cNvPr>
            <p:cNvSpPr/>
            <p:nvPr/>
          </p:nvSpPr>
          <p:spPr>
            <a:xfrm>
              <a:off x="4810539" y="2941983"/>
              <a:ext cx="3087757" cy="12775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dirty="0">
                  <a:solidFill>
                    <a:schemeClr val="tx1"/>
                  </a:solidFill>
                </a:rPr>
                <a:t>Model CNN</a:t>
              </a:r>
            </a:p>
          </p:txBody>
        </p:sp>
      </p:grpSp>
      <p:cxnSp>
        <p:nvCxnSpPr>
          <p:cNvPr id="9" name="Konektor Panah Lurus 8">
            <a:extLst>
              <a:ext uri="{FF2B5EF4-FFF2-40B4-BE49-F238E27FC236}">
                <a16:creationId xmlns:a16="http://schemas.microsoft.com/office/drawing/2014/main" id="{611826E4-36B0-B0A5-F0D4-5C69C3FEC35D}"/>
              </a:ext>
            </a:extLst>
          </p:cNvPr>
          <p:cNvCxnSpPr>
            <a:cxnSpLocks/>
          </p:cNvCxnSpPr>
          <p:nvPr/>
        </p:nvCxnSpPr>
        <p:spPr>
          <a:xfrm>
            <a:off x="8686799" y="2913122"/>
            <a:ext cx="195469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Konektor Panah Lurus 12">
            <a:extLst>
              <a:ext uri="{FF2B5EF4-FFF2-40B4-BE49-F238E27FC236}">
                <a16:creationId xmlns:a16="http://schemas.microsoft.com/office/drawing/2014/main" id="{C010067C-BEE1-D5C8-3F58-BFA9782DB0FA}"/>
              </a:ext>
            </a:extLst>
          </p:cNvPr>
          <p:cNvCxnSpPr>
            <a:cxnSpLocks/>
          </p:cNvCxnSpPr>
          <p:nvPr/>
        </p:nvCxnSpPr>
        <p:spPr>
          <a:xfrm>
            <a:off x="5300872" y="2933254"/>
            <a:ext cx="195469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el 14">
            <a:extLst>
              <a:ext uri="{FF2B5EF4-FFF2-40B4-BE49-F238E27FC236}">
                <a16:creationId xmlns:a16="http://schemas.microsoft.com/office/drawing/2014/main" id="{3254E7F5-18C3-9F44-309E-DE810E381D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0339872"/>
              </p:ext>
            </p:extLst>
          </p:nvPr>
        </p:nvGraphicFramePr>
        <p:xfrm>
          <a:off x="10948217" y="1714285"/>
          <a:ext cx="711200" cy="73807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4030385456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216596696"/>
                    </a:ext>
                  </a:extLst>
                </a:gridCol>
              </a:tblGrid>
              <a:tr h="369035">
                <a:tc>
                  <a:txBody>
                    <a:bodyPr/>
                    <a:lstStyle/>
                    <a:p>
                      <a:pPr algn="ctr"/>
                      <a:r>
                        <a:rPr lang="id-ID" b="0" dirty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435920"/>
                  </a:ext>
                </a:extLst>
              </a:tr>
              <a:tr h="369035">
                <a:tc>
                  <a:txBody>
                    <a:bodyPr/>
                    <a:lstStyle/>
                    <a:p>
                      <a:pPr algn="ctr"/>
                      <a:r>
                        <a:rPr lang="id-ID" b="0" dirty="0"/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/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16108"/>
                  </a:ext>
                </a:extLst>
              </a:tr>
            </a:tbl>
          </a:graphicData>
        </a:graphic>
      </p:graphicFrame>
      <p:sp>
        <p:nvSpPr>
          <p:cNvPr id="15" name="Kotak Teks 14">
            <a:extLst>
              <a:ext uri="{FF2B5EF4-FFF2-40B4-BE49-F238E27FC236}">
                <a16:creationId xmlns:a16="http://schemas.microsoft.com/office/drawing/2014/main" id="{2F4F020A-A089-2BA4-8089-732C5BB0AF79}"/>
              </a:ext>
            </a:extLst>
          </p:cNvPr>
          <p:cNvSpPr txBox="1">
            <a:spLocks/>
          </p:cNvSpPr>
          <p:nvPr/>
        </p:nvSpPr>
        <p:spPr>
          <a:xfrm>
            <a:off x="11126834" y="2440926"/>
            <a:ext cx="532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/>
              <a:t>.</a:t>
            </a:r>
          </a:p>
          <a:p>
            <a:r>
              <a:rPr lang="id-ID" sz="1600" dirty="0"/>
              <a:t>.</a:t>
            </a:r>
          </a:p>
          <a:p>
            <a:r>
              <a:rPr lang="id-ID" sz="1600" dirty="0"/>
              <a:t>.</a:t>
            </a:r>
          </a:p>
        </p:txBody>
      </p:sp>
      <p:graphicFrame>
        <p:nvGraphicFramePr>
          <p:cNvPr id="16" name="Tabel 14">
            <a:extLst>
              <a:ext uri="{FF2B5EF4-FFF2-40B4-BE49-F238E27FC236}">
                <a16:creationId xmlns:a16="http://schemas.microsoft.com/office/drawing/2014/main" id="{8366F857-CCF4-4E16-597D-4DB32F082F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4253009"/>
              </p:ext>
            </p:extLst>
          </p:nvPr>
        </p:nvGraphicFramePr>
        <p:xfrm>
          <a:off x="10948217" y="3381619"/>
          <a:ext cx="711200" cy="36903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4030385456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216596696"/>
                    </a:ext>
                  </a:extLst>
                </a:gridCol>
              </a:tblGrid>
              <a:tr h="369035">
                <a:tc>
                  <a:txBody>
                    <a:bodyPr/>
                    <a:lstStyle/>
                    <a:p>
                      <a:pPr algn="ctr"/>
                      <a:r>
                        <a:rPr lang="id-ID" b="0" dirty="0"/>
                        <a:t>Z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/>
                        <a:t>z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435920"/>
                  </a:ext>
                </a:extLst>
              </a:tr>
            </a:tbl>
          </a:graphicData>
        </a:graphic>
      </p:graphicFrame>
      <p:sp>
        <p:nvSpPr>
          <p:cNvPr id="17" name="Kotak Teks 16">
            <a:extLst>
              <a:ext uri="{FF2B5EF4-FFF2-40B4-BE49-F238E27FC236}">
                <a16:creationId xmlns:a16="http://schemas.microsoft.com/office/drawing/2014/main" id="{67AB47BE-F361-E23F-989C-F98FAF403ACE}"/>
              </a:ext>
            </a:extLst>
          </p:cNvPr>
          <p:cNvSpPr txBox="1"/>
          <p:nvPr/>
        </p:nvSpPr>
        <p:spPr>
          <a:xfrm>
            <a:off x="5357194" y="2319336"/>
            <a:ext cx="1842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dirty="0" err="1"/>
              <a:t>Input</a:t>
            </a:r>
            <a:r>
              <a:rPr lang="id-ID" sz="1400" dirty="0"/>
              <a:t> Citra Hasil </a:t>
            </a:r>
            <a:r>
              <a:rPr lang="id-ID" sz="1400" dirty="0" err="1"/>
              <a:t>Preprocessing</a:t>
            </a:r>
            <a:endParaRPr lang="id-ID" sz="1400" dirty="0"/>
          </a:p>
        </p:txBody>
      </p:sp>
      <p:sp>
        <p:nvSpPr>
          <p:cNvPr id="18" name="Kotak Teks 17">
            <a:extLst>
              <a:ext uri="{FF2B5EF4-FFF2-40B4-BE49-F238E27FC236}">
                <a16:creationId xmlns:a16="http://schemas.microsoft.com/office/drawing/2014/main" id="{110AD0FF-2723-90C8-2263-0380D4D9910C}"/>
              </a:ext>
            </a:extLst>
          </p:cNvPr>
          <p:cNvSpPr txBox="1"/>
          <p:nvPr/>
        </p:nvSpPr>
        <p:spPr>
          <a:xfrm>
            <a:off x="8719883" y="2463939"/>
            <a:ext cx="184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dirty="0" err="1"/>
              <a:t>Output</a:t>
            </a:r>
            <a:endParaRPr lang="id-ID" sz="1400" dirty="0"/>
          </a:p>
        </p:txBody>
      </p:sp>
      <p:pic>
        <p:nvPicPr>
          <p:cNvPr id="5" name="Grafik 4" descr="Database dengan isian solid">
            <a:extLst>
              <a:ext uri="{FF2B5EF4-FFF2-40B4-BE49-F238E27FC236}">
                <a16:creationId xmlns:a16="http://schemas.microsoft.com/office/drawing/2014/main" id="{E5896EFB-4974-32E0-6A67-9A8F07957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9170" y="2417898"/>
            <a:ext cx="914400" cy="914400"/>
          </a:xfrm>
          <a:prstGeom prst="rect">
            <a:avLst/>
          </a:prstGeom>
        </p:spPr>
      </p:pic>
      <p:cxnSp>
        <p:nvCxnSpPr>
          <p:cNvPr id="6" name="Konektor Panah Lurus 5">
            <a:extLst>
              <a:ext uri="{FF2B5EF4-FFF2-40B4-BE49-F238E27FC236}">
                <a16:creationId xmlns:a16="http://schemas.microsoft.com/office/drawing/2014/main" id="{62954C2D-BD8D-FD28-0746-2206875AD5F3}"/>
              </a:ext>
            </a:extLst>
          </p:cNvPr>
          <p:cNvCxnSpPr>
            <a:cxnSpLocks/>
          </p:cNvCxnSpPr>
          <p:nvPr/>
        </p:nvCxnSpPr>
        <p:spPr>
          <a:xfrm>
            <a:off x="2188958" y="2933254"/>
            <a:ext cx="136262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Kotak Teks 10">
            <a:extLst>
              <a:ext uri="{FF2B5EF4-FFF2-40B4-BE49-F238E27FC236}">
                <a16:creationId xmlns:a16="http://schemas.microsoft.com/office/drawing/2014/main" id="{69E03ADB-34F8-F69C-97B3-22C0E0F87A66}"/>
              </a:ext>
            </a:extLst>
          </p:cNvPr>
          <p:cNvSpPr txBox="1"/>
          <p:nvPr/>
        </p:nvSpPr>
        <p:spPr>
          <a:xfrm>
            <a:off x="1888064" y="2493739"/>
            <a:ext cx="184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dirty="0" err="1"/>
              <a:t>Preprocessing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27336198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106</Words>
  <Application>Microsoft Office PowerPoint</Application>
  <PresentationFormat>Layar Lebar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Tema Office</vt:lpstr>
      <vt:lpstr>Presentasi PowerPoint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MUHAMMAD SATRIO GUMILANG</dc:creator>
  <cp:lastModifiedBy>MUHAMMAD SATRIO GUMILANG</cp:lastModifiedBy>
  <cp:revision>3</cp:revision>
  <dcterms:created xsi:type="dcterms:W3CDTF">2022-10-26T11:49:46Z</dcterms:created>
  <dcterms:modified xsi:type="dcterms:W3CDTF">2022-11-02T15:07:59Z</dcterms:modified>
</cp:coreProperties>
</file>