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Merriweather Light"/>
      <p:regular r:id="rId14"/>
      <p:bold r:id="rId15"/>
      <p:italic r:id="rId16"/>
      <p:boldItalic r:id="rId17"/>
    </p:embeddedFont>
    <p:embeddedFont>
      <p:font typeface="Montserrat"/>
      <p:regular r:id="rId18"/>
      <p:bold r:id="rId19"/>
      <p:italic r:id="rId20"/>
      <p:boldItalic r:id="rId21"/>
    </p:embeddedFont>
    <p:embeddedFont>
      <p:font typeface="Open Sans SemiBold"/>
      <p:regular r:id="rId22"/>
      <p:bold r:id="rId23"/>
      <p:italic r:id="rId24"/>
      <p:boldItalic r:id="rId25"/>
    </p:embeddedFont>
    <p:embeddedFont>
      <p:font typeface="Vidaloka"/>
      <p:regular r:id="rId26"/>
    </p:embeddedFont>
    <p:embeddedFont>
      <p:font typeface="Russo One"/>
      <p:regular r:id="rId27"/>
    </p:embeddedFont>
    <p:embeddedFont>
      <p:font typeface="Mako"/>
      <p:regular r:id="rId28"/>
    </p:embeddedFont>
    <p:embeddedFont>
      <p:font typeface="Crimson Text"/>
      <p:regular r:id="rId29"/>
      <p:bold r:id="rId30"/>
      <p:italic r:id="rId31"/>
      <p:boldItalic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rimsonText-italic.fntdata"/><Relationship Id="rId30" Type="http://schemas.openxmlformats.org/officeDocument/2006/relationships/font" Target="fonts/CrimsonText-bold.fntdata"/><Relationship Id="rId33" Type="http://schemas.openxmlformats.org/officeDocument/2006/relationships/font" Target="fonts/OpenSans-regular.fntdata"/><Relationship Id="rId32" Type="http://schemas.openxmlformats.org/officeDocument/2006/relationships/font" Target="fonts/CrimsonText-boldItalic.fntdata"/><Relationship Id="rId35" Type="http://schemas.openxmlformats.org/officeDocument/2006/relationships/font" Target="fonts/OpenSans-italic.fntdata"/><Relationship Id="rId34" Type="http://schemas.openxmlformats.org/officeDocument/2006/relationships/font" Target="fonts/OpenSans-bold.fntdata"/><Relationship Id="rId36" Type="http://schemas.openxmlformats.org/officeDocument/2006/relationships/font" Target="fonts/OpenSans-boldItalic.fntdata"/><Relationship Id="rId20" Type="http://schemas.openxmlformats.org/officeDocument/2006/relationships/font" Target="fonts/Montserrat-italic.fntdata"/><Relationship Id="rId22" Type="http://schemas.openxmlformats.org/officeDocument/2006/relationships/font" Target="fonts/OpenSansSemiBold-regular.fntdata"/><Relationship Id="rId21" Type="http://schemas.openxmlformats.org/officeDocument/2006/relationships/font" Target="fonts/Montserrat-boldItalic.fntdata"/><Relationship Id="rId24" Type="http://schemas.openxmlformats.org/officeDocument/2006/relationships/font" Target="fonts/OpenSansSemiBold-italic.fntdata"/><Relationship Id="rId23" Type="http://schemas.openxmlformats.org/officeDocument/2006/relationships/font" Target="fonts/OpenSansSemiBold-bold.fntdata"/><Relationship Id="rId26" Type="http://schemas.openxmlformats.org/officeDocument/2006/relationships/font" Target="fonts/Vidaloka-regular.fntdata"/><Relationship Id="rId25" Type="http://schemas.openxmlformats.org/officeDocument/2006/relationships/font" Target="fonts/OpenSansSemiBold-boldItalic.fntdata"/><Relationship Id="rId28" Type="http://schemas.openxmlformats.org/officeDocument/2006/relationships/font" Target="fonts/Mako-regular.fntdata"/><Relationship Id="rId27" Type="http://schemas.openxmlformats.org/officeDocument/2006/relationships/font" Target="fonts/RussoOne-regular.fntdata"/><Relationship Id="rId29" Type="http://schemas.openxmlformats.org/officeDocument/2006/relationships/font" Target="fonts/CrimsonText-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MerriweatherLight-bold.fntdata"/><Relationship Id="rId14" Type="http://schemas.openxmlformats.org/officeDocument/2006/relationships/font" Target="fonts/MerriweatherLight-regular.fntdata"/><Relationship Id="rId17" Type="http://schemas.openxmlformats.org/officeDocument/2006/relationships/font" Target="fonts/MerriweatherLight-boldItalic.fntdata"/><Relationship Id="rId16" Type="http://schemas.openxmlformats.org/officeDocument/2006/relationships/font" Target="fonts/MerriweatherLight-italic.fntdata"/><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cc7554a049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cc7554a049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cf7a3c50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cf7a3c50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05aad17dc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05aad17dc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cf94bcb0c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2cf94bcb0c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2cf94bcb0c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2cf94bcb0c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cf94bcb0c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2cf94bcb0c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cf94bcb0c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2cf94bcb0c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cf95d02cc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2cf95d02cc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40000" y="3377100"/>
            <a:ext cx="7064100" cy="4419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 name="Google Shape;6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 name="Google Shape;7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 name="Google Shape;7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 name="Google Shape;75;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6" name="Google Shape;76;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8" name="Google Shape;78;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0" name="Google Shape;80;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2" name="Google Shape;82;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 name="Google Shape;88;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89" name="Shape 89"/>
        <p:cNvGrpSpPr/>
        <p:nvPr/>
      </p:nvGrpSpPr>
      <p:grpSpPr>
        <a:xfrm>
          <a:off x="0" y="0"/>
          <a:ext cx="0" cy="0"/>
          <a:chOff x="0" y="0"/>
          <a:chExt cx="0" cy="0"/>
        </a:xfrm>
      </p:grpSpPr>
      <p:sp>
        <p:nvSpPr>
          <p:cNvPr id="90" name="Google Shape;90;p14"/>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4"/>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3" name="Google Shape;93;p14"/>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4" name="Google Shape;94;p14"/>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6" name="Google Shape;96;p14"/>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 name="Google Shape;97;p14"/>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9" name="Google Shape;99;p14"/>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0" name="Google Shape;100;p14"/>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2" name="Google Shape;102;p14"/>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14"/>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4"/>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4"/>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8" name="Google Shape;108;p14"/>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9" name="Google Shape;109;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 name="Google Shape;110;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1" name="Google Shape;111;p1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2" name="Google Shape;112;p1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13" name="Shape 113"/>
        <p:cNvGrpSpPr/>
        <p:nvPr/>
      </p:nvGrpSpPr>
      <p:grpSpPr>
        <a:xfrm>
          <a:off x="0" y="0"/>
          <a:ext cx="0" cy="0"/>
          <a:chOff x="0" y="0"/>
          <a:chExt cx="0" cy="0"/>
        </a:xfrm>
      </p:grpSpPr>
      <p:sp>
        <p:nvSpPr>
          <p:cNvPr id="114" name="Google Shape;114;p15"/>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15" name="Google Shape;115;p15"/>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16" name="Google Shape;116;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7" name="Google Shape;117;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118" name="Shape 118"/>
        <p:cNvGrpSpPr/>
        <p:nvPr/>
      </p:nvGrpSpPr>
      <p:grpSpPr>
        <a:xfrm>
          <a:off x="0" y="0"/>
          <a:ext cx="0" cy="0"/>
          <a:chOff x="0" y="0"/>
          <a:chExt cx="0" cy="0"/>
        </a:xfrm>
      </p:grpSpPr>
      <p:sp>
        <p:nvSpPr>
          <p:cNvPr id="119" name="Google Shape;119;p16"/>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20" name="Google Shape;120;p16"/>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21" name="Google Shape;12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2" name="Google Shape;12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3" name="Google Shape;123;p1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24" name="Google Shape;124;p1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125" name="Shape 125"/>
        <p:cNvGrpSpPr/>
        <p:nvPr/>
      </p:nvGrpSpPr>
      <p:grpSpPr>
        <a:xfrm>
          <a:off x="0" y="0"/>
          <a:ext cx="0" cy="0"/>
          <a:chOff x="0" y="0"/>
          <a:chExt cx="0" cy="0"/>
        </a:xfrm>
      </p:grpSpPr>
      <p:sp>
        <p:nvSpPr>
          <p:cNvPr id="126" name="Google Shape;126;p17"/>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127" name="Google Shape;127;p17"/>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128" name="Google Shape;128;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9" name="Google Shape;129;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0" name="Google Shape;130;p1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1" name="Google Shape;131;p1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32" name="Shape 132"/>
        <p:cNvGrpSpPr/>
        <p:nvPr/>
      </p:nvGrpSpPr>
      <p:grpSpPr>
        <a:xfrm>
          <a:off x="0" y="0"/>
          <a:ext cx="0" cy="0"/>
          <a:chOff x="0" y="0"/>
          <a:chExt cx="0" cy="0"/>
        </a:xfrm>
      </p:grpSpPr>
      <p:sp>
        <p:nvSpPr>
          <p:cNvPr id="133" name="Google Shape;133;p18"/>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134" name="Google Shape;134;p18"/>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35" name="Google Shape;135;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 name="Google Shape;136;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137" name="Shape 137"/>
        <p:cNvGrpSpPr/>
        <p:nvPr/>
      </p:nvGrpSpPr>
      <p:grpSpPr>
        <a:xfrm>
          <a:off x="0" y="0"/>
          <a:ext cx="0" cy="0"/>
          <a:chOff x="0" y="0"/>
          <a:chExt cx="0" cy="0"/>
        </a:xfrm>
      </p:grpSpPr>
      <p:sp>
        <p:nvSpPr>
          <p:cNvPr id="138" name="Google Shape;138;p19"/>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139" name="Google Shape;139;p19"/>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140" name="Google Shape;140;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1" name="Google Shape;141;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2" name="Google Shape;142;p1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3" name="Google Shape;143;p1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4" name="Google Shape;144;p1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5" name="Google Shape;145;p1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146" name="Shape 146"/>
        <p:cNvGrpSpPr/>
        <p:nvPr/>
      </p:nvGrpSpPr>
      <p:grpSpPr>
        <a:xfrm>
          <a:off x="0" y="0"/>
          <a:ext cx="0" cy="0"/>
          <a:chOff x="0" y="0"/>
          <a:chExt cx="0" cy="0"/>
        </a:xfrm>
      </p:grpSpPr>
      <p:sp>
        <p:nvSpPr>
          <p:cNvPr id="147" name="Google Shape;147;p20"/>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8" name="Google Shape;148;p20"/>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49" name="Google Shape;149;p20"/>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50" name="Google Shape;150;p20"/>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1" name="Google Shape;151;p20"/>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2" name="Google Shape;152;p20"/>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53" name="Google Shape;153;p20"/>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8" name="Google Shape;18;p3"/>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 name="Google Shape;20;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 name="Google Shape;21;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 name="Google Shape;22;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54" name="Shape 154"/>
        <p:cNvGrpSpPr/>
        <p:nvPr/>
      </p:nvGrpSpPr>
      <p:grpSpPr>
        <a:xfrm>
          <a:off x="0" y="0"/>
          <a:ext cx="0" cy="0"/>
          <a:chOff x="0" y="0"/>
          <a:chExt cx="0" cy="0"/>
        </a:xfrm>
      </p:grpSpPr>
      <p:sp>
        <p:nvSpPr>
          <p:cNvPr id="155" name="Google Shape;155;p2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56" name="Google Shape;156;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7" name="Google Shape;157;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8" name="Google Shape;158;p21"/>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59"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1" name="Google Shape;161;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2" name="Google Shape;162;p2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3" name="Google Shape;163;p2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4" name="Google Shape;164;p2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5" name="Google Shape;165;p2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66" name="Google Shape;166;p2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167" name="Shape 167"/>
        <p:cNvGrpSpPr/>
        <p:nvPr/>
      </p:nvGrpSpPr>
      <p:grpSpPr>
        <a:xfrm>
          <a:off x="0" y="0"/>
          <a:ext cx="0" cy="0"/>
          <a:chOff x="0" y="0"/>
          <a:chExt cx="0" cy="0"/>
        </a:xfrm>
      </p:grpSpPr>
      <p:sp>
        <p:nvSpPr>
          <p:cNvPr id="168" name="Google Shape;168;p23"/>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9" name="Google Shape;169;p23"/>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0" name="Google Shape;170;p23"/>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1" name="Google Shape;171;p23"/>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2" name="Google Shape;172;p23"/>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3" name="Google Shape;173;p23"/>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4" name="Google Shape;174;p23"/>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5" name="Google Shape;175;p23"/>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6" name="Google Shape;176;p23"/>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77" name="Google Shape;177;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8" name="Google Shape;178;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179" name="Shape 179"/>
        <p:cNvGrpSpPr/>
        <p:nvPr/>
      </p:nvGrpSpPr>
      <p:grpSpPr>
        <a:xfrm>
          <a:off x="0" y="0"/>
          <a:ext cx="0" cy="0"/>
          <a:chOff x="0" y="0"/>
          <a:chExt cx="0" cy="0"/>
        </a:xfrm>
      </p:grpSpPr>
      <p:cxnSp>
        <p:nvCxnSpPr>
          <p:cNvPr id="180" name="Google Shape;180;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1" name="Google Shape;181;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2" name="Google Shape;182;p2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3" name="Google Shape;183;p2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84" name="Google Shape;184;p24"/>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185" name="Shape 185"/>
        <p:cNvGrpSpPr/>
        <p:nvPr/>
      </p:nvGrpSpPr>
      <p:grpSpPr>
        <a:xfrm>
          <a:off x="0" y="0"/>
          <a:ext cx="0" cy="0"/>
          <a:chOff x="0" y="0"/>
          <a:chExt cx="0" cy="0"/>
        </a:xfrm>
      </p:grpSpPr>
      <p:sp>
        <p:nvSpPr>
          <p:cNvPr id="186" name="Google Shape;186;p25"/>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7" name="Google Shape;187;p25"/>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188" name="Google Shape;188;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9" name="Google Shape;189;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0" name="Google Shape;190;p2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91" name="Google Shape;191;p2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92" name="Shape 192"/>
        <p:cNvGrpSpPr/>
        <p:nvPr/>
      </p:nvGrpSpPr>
      <p:grpSpPr>
        <a:xfrm>
          <a:off x="0" y="0"/>
          <a:ext cx="0" cy="0"/>
          <a:chOff x="0" y="0"/>
          <a:chExt cx="0" cy="0"/>
        </a:xfrm>
      </p:grpSpPr>
      <p:sp>
        <p:nvSpPr>
          <p:cNvPr id="193" name="Google Shape;193;p26"/>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94" name="Google Shape;194;p26"/>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95" name="Google Shape;195;p26"/>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96" name="Google Shape;196;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7" name="Google Shape;197;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8" name="Google Shape;198;p26"/>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199" name="Shape 199"/>
        <p:cNvGrpSpPr/>
        <p:nvPr/>
      </p:nvGrpSpPr>
      <p:grpSpPr>
        <a:xfrm>
          <a:off x="0" y="0"/>
          <a:ext cx="0" cy="0"/>
          <a:chOff x="0" y="0"/>
          <a:chExt cx="0" cy="0"/>
        </a:xfrm>
      </p:grpSpPr>
      <p:sp>
        <p:nvSpPr>
          <p:cNvPr id="200" name="Google Shape;200;p27"/>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01" name="Google Shape;201;p27"/>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02" name="Google Shape;202;p27"/>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3" name="Google Shape;203;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4" name="Google Shape;204;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5" name="Google Shape;205;p2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6" name="Google Shape;206;p2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7" name="Google Shape;207;p2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8" name="Google Shape;208;p2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209" name="Shape 209"/>
        <p:cNvGrpSpPr/>
        <p:nvPr/>
      </p:nvGrpSpPr>
      <p:grpSpPr>
        <a:xfrm>
          <a:off x="0" y="0"/>
          <a:ext cx="0" cy="0"/>
          <a:chOff x="0" y="0"/>
          <a:chExt cx="0" cy="0"/>
        </a:xfrm>
      </p:grpSpPr>
      <p:sp>
        <p:nvSpPr>
          <p:cNvPr id="210" name="Google Shape;210;p28"/>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1" name="Google Shape;211;p2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2" name="Google Shape;212;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3" name="Google Shape;213;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4" name="Google Shape;214;p2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15" name="Shape 215"/>
        <p:cNvGrpSpPr/>
        <p:nvPr/>
      </p:nvGrpSpPr>
      <p:grpSpPr>
        <a:xfrm>
          <a:off x="0" y="0"/>
          <a:ext cx="0" cy="0"/>
          <a:chOff x="0" y="0"/>
          <a:chExt cx="0" cy="0"/>
        </a:xfrm>
      </p:grpSpPr>
      <p:sp>
        <p:nvSpPr>
          <p:cNvPr id="216" name="Google Shape;216;p29"/>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7" name="Google Shape;217;p29"/>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8" name="Google Shape;218;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9" name="Google Shape;219;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0" name="Google Shape;220;p2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1" name="Google Shape;221;p2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2" name="Google Shape;222;p2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3" name="Google Shape;223;p2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24" name="Shape 224"/>
        <p:cNvGrpSpPr/>
        <p:nvPr/>
      </p:nvGrpSpPr>
      <p:grpSpPr>
        <a:xfrm>
          <a:off x="0" y="0"/>
          <a:ext cx="0" cy="0"/>
          <a:chOff x="0" y="0"/>
          <a:chExt cx="0" cy="0"/>
        </a:xfrm>
      </p:grpSpPr>
      <p:sp>
        <p:nvSpPr>
          <p:cNvPr id="225" name="Google Shape;225;p30"/>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6" name="Google Shape;226;p30"/>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7" name="Google Shape;227;p30"/>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8" name="Google Shape;228;p30"/>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9" name="Google Shape;229;p30"/>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0" name="Google Shape;230;p30"/>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1" name="Google Shape;231;p30"/>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32" name="Google Shape;232;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3" name="Google Shape;233;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6" name="Google Shape;26;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 name="Google Shape;27;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 name="Google Shape;28;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234" name="Shape 234"/>
        <p:cNvGrpSpPr/>
        <p:nvPr/>
      </p:nvGrpSpPr>
      <p:grpSpPr>
        <a:xfrm>
          <a:off x="0" y="0"/>
          <a:ext cx="0" cy="0"/>
          <a:chOff x="0" y="0"/>
          <a:chExt cx="0" cy="0"/>
        </a:xfrm>
      </p:grpSpPr>
      <p:sp>
        <p:nvSpPr>
          <p:cNvPr id="235" name="Google Shape;235;p31"/>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6" name="Google Shape;236;p31"/>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7" name="Google Shape;237;p31"/>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8" name="Google Shape;238;p31"/>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9" name="Google Shape;239;p31"/>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0" name="Google Shape;240;p31"/>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1" name="Google Shape;241;p31"/>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42" name="Google Shape;242;p31"/>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3" name="Google Shape;243;p31"/>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4" name="Google Shape;244;p31"/>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5" name="Google Shape;245;p31"/>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6" name="Google Shape;246;p31"/>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7" name="Google Shape;247;p31"/>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48" name="Google Shape;248;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9" name="Google Shape;249;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0" name="Google Shape;250;p3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1" name="Google Shape;251;p3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252" name="Shape 252"/>
        <p:cNvGrpSpPr/>
        <p:nvPr/>
      </p:nvGrpSpPr>
      <p:grpSpPr>
        <a:xfrm>
          <a:off x="0" y="0"/>
          <a:ext cx="0" cy="0"/>
          <a:chOff x="0" y="0"/>
          <a:chExt cx="0" cy="0"/>
        </a:xfrm>
      </p:grpSpPr>
      <p:sp>
        <p:nvSpPr>
          <p:cNvPr id="253" name="Google Shape;253;p32"/>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4" name="Google Shape;254;p32"/>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5" name="Google Shape;255;p32"/>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6" name="Google Shape;256;p32"/>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7" name="Google Shape;257;p32"/>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8" name="Google Shape;258;p32"/>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9" name="Google Shape;259;p32"/>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0" name="Google Shape;260;p32"/>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1" name="Google Shape;261;p32"/>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2" name="Google Shape;262;p32"/>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3" name="Google Shape;263;p32"/>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4" name="Google Shape;264;p32"/>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5" name="Google Shape;265;p32"/>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66" name="Google Shape;266;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7" name="Google Shape;267;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268" name="Shape 268"/>
        <p:cNvGrpSpPr/>
        <p:nvPr/>
      </p:nvGrpSpPr>
      <p:grpSpPr>
        <a:xfrm>
          <a:off x="0" y="0"/>
          <a:ext cx="0" cy="0"/>
          <a:chOff x="0" y="0"/>
          <a:chExt cx="0" cy="0"/>
        </a:xfrm>
      </p:grpSpPr>
      <p:sp>
        <p:nvSpPr>
          <p:cNvPr id="269" name="Google Shape;269;p33"/>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0" name="Google Shape;270;p33"/>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1" name="Google Shape;271;p33"/>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2" name="Google Shape;272;p33"/>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3" name="Google Shape;273;p33"/>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4" name="Google Shape;274;p33"/>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5" name="Google Shape;275;p33"/>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6" name="Google Shape;276;p33"/>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7" name="Google Shape;277;p33"/>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8" name="Google Shape;278;p33"/>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9" name="Google Shape;279;p33"/>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80" name="Google Shape;280;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1" name="Google Shape;281;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2" name="Google Shape;282;p3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3" name="Google Shape;283;p3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284" name="Shape 284"/>
        <p:cNvGrpSpPr/>
        <p:nvPr/>
      </p:nvGrpSpPr>
      <p:grpSpPr>
        <a:xfrm>
          <a:off x="0" y="0"/>
          <a:ext cx="0" cy="0"/>
          <a:chOff x="0" y="0"/>
          <a:chExt cx="0" cy="0"/>
        </a:xfrm>
      </p:grpSpPr>
      <p:sp>
        <p:nvSpPr>
          <p:cNvPr id="285" name="Google Shape;285;p34"/>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286" name="Google Shape;286;p3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7" name="Google Shape;287;p3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8" name="Google Shape;288;p3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9" name="Google Shape;289;p3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0" name="Google Shape;290;p3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1" name="Google Shape;291;p3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292" name="Shape 292"/>
        <p:cNvGrpSpPr/>
        <p:nvPr/>
      </p:nvGrpSpPr>
      <p:grpSpPr>
        <a:xfrm>
          <a:off x="0" y="0"/>
          <a:ext cx="0" cy="0"/>
          <a:chOff x="0" y="0"/>
          <a:chExt cx="0" cy="0"/>
        </a:xfrm>
      </p:grpSpPr>
      <p:sp>
        <p:nvSpPr>
          <p:cNvPr id="293" name="Google Shape;293;p35"/>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4" name="Google Shape;294;p35"/>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5" name="Google Shape;295;p35"/>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6" name="Google Shape;296;p35"/>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7" name="Google Shape;297;p35"/>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8" name="Google Shape;298;p35"/>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9" name="Google Shape;299;p35"/>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0" name="Google Shape;300;p35"/>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1" name="Google Shape;301;p35"/>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02" name="Google Shape;302;p3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03" name="Google Shape;303;p3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304" name="Shape 304"/>
        <p:cNvGrpSpPr/>
        <p:nvPr/>
      </p:nvGrpSpPr>
      <p:grpSpPr>
        <a:xfrm>
          <a:off x="0" y="0"/>
          <a:ext cx="0" cy="0"/>
          <a:chOff x="0" y="0"/>
          <a:chExt cx="0" cy="0"/>
        </a:xfrm>
      </p:grpSpPr>
      <p:sp>
        <p:nvSpPr>
          <p:cNvPr id="305" name="Google Shape;305;p36"/>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6" name="Google Shape;306;p36"/>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7" name="Google Shape;307;p36"/>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8" name="Google Shape;308;p36"/>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9" name="Google Shape;309;p36"/>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0" name="Google Shape;310;p36"/>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1" name="Google Shape;311;p36"/>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12" name="Google Shape;312;p3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3" name="Google Shape;313;p3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4" name="Google Shape;314;p36"/>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315" name="Shape 315"/>
        <p:cNvGrpSpPr/>
        <p:nvPr/>
      </p:nvGrpSpPr>
      <p:grpSpPr>
        <a:xfrm>
          <a:off x="0" y="0"/>
          <a:ext cx="0" cy="0"/>
          <a:chOff x="0" y="0"/>
          <a:chExt cx="0" cy="0"/>
        </a:xfrm>
      </p:grpSpPr>
      <p:cxnSp>
        <p:nvCxnSpPr>
          <p:cNvPr id="316" name="Google Shape;316;p3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7" name="Google Shape;317;p3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8" name="Google Shape;318;p3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19" name="Google Shape;319;p3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0" name="Google Shape;320;p3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1" name="Google Shape;321;p3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22" name="Google Shape;322;p37"/>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3" name="Google Shape;323;p37"/>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4" name="Google Shape;324;p37"/>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5" name="Google Shape;325;p37"/>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6" name="Google Shape;326;p37"/>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7" name="Google Shape;327;p37"/>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8" name="Google Shape;328;p37"/>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9" name="Google Shape;329;p37"/>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30" name="Google Shape;330;p37"/>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1" name="Google Shape;331;p37"/>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2" name="Google Shape;332;p37"/>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3" name="Google Shape;333;p37"/>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4" name="Google Shape;334;p37"/>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335" name="Shape 335"/>
        <p:cNvGrpSpPr/>
        <p:nvPr/>
      </p:nvGrpSpPr>
      <p:grpSpPr>
        <a:xfrm>
          <a:off x="0" y="0"/>
          <a:ext cx="0" cy="0"/>
          <a:chOff x="0" y="0"/>
          <a:chExt cx="0" cy="0"/>
        </a:xfrm>
      </p:grpSpPr>
      <p:sp>
        <p:nvSpPr>
          <p:cNvPr id="336" name="Google Shape;336;p38"/>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7" name="Google Shape;337;p38"/>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38" name="Google Shape;338;p38"/>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9" name="Google Shape;339;p38"/>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0" name="Google Shape;340;p38"/>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1" name="Google Shape;341;p38"/>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2" name="Google Shape;342;p38"/>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43" name="Google Shape;343;p3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44" name="Google Shape;344;p3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345" name="Shape 345"/>
        <p:cNvGrpSpPr/>
        <p:nvPr/>
      </p:nvGrpSpPr>
      <p:grpSpPr>
        <a:xfrm>
          <a:off x="0" y="0"/>
          <a:ext cx="0" cy="0"/>
          <a:chOff x="0" y="0"/>
          <a:chExt cx="0" cy="0"/>
        </a:xfrm>
      </p:grpSpPr>
      <p:sp>
        <p:nvSpPr>
          <p:cNvPr id="346" name="Google Shape;346;p39"/>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7" name="Google Shape;347;p39"/>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8" name="Google Shape;348;p39"/>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9" name="Google Shape;349;p39"/>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0" name="Google Shape;350;p39"/>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1" name="Google Shape;351;p39"/>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2" name="Google Shape;352;p39"/>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3" name="Google Shape;353;p39"/>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4" name="Google Shape;354;p39"/>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55" name="Google Shape;355;p3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6" name="Google Shape;356;p3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357" name="Shape 357"/>
        <p:cNvGrpSpPr/>
        <p:nvPr/>
      </p:nvGrpSpPr>
      <p:grpSpPr>
        <a:xfrm>
          <a:off x="0" y="0"/>
          <a:ext cx="0" cy="0"/>
          <a:chOff x="0" y="0"/>
          <a:chExt cx="0" cy="0"/>
        </a:xfrm>
      </p:grpSpPr>
      <p:cxnSp>
        <p:nvCxnSpPr>
          <p:cNvPr id="358" name="Google Shape;358;p4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9" name="Google Shape;359;p4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0" name="Google Shape;360;p4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1" name="Google Shape;361;p4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2" name="Google Shape;362;p4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3" name="Google Shape;363;p4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64" name="Google Shape;364;p40"/>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5" name="Google Shape;365;p40"/>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6" name="Google Shape;366;p40"/>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7" name="Google Shape;367;p40"/>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8" name="Google Shape;368;p40"/>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369" name="Google Shape;369;p40"/>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0" name="Google Shape;370;p40"/>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5"/>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2" name="Google Shape;32;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5"/>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4" name="Google Shape;34;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 name="Google Shape;36;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 name="Google Shape;37;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371" name="Shape 371"/>
        <p:cNvGrpSpPr/>
        <p:nvPr/>
      </p:nvGrpSpPr>
      <p:grpSpPr>
        <a:xfrm>
          <a:off x="0" y="0"/>
          <a:ext cx="0" cy="0"/>
          <a:chOff x="0" y="0"/>
          <a:chExt cx="0" cy="0"/>
        </a:xfrm>
      </p:grpSpPr>
      <p:sp>
        <p:nvSpPr>
          <p:cNvPr id="372" name="Google Shape;372;p41"/>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3" name="Google Shape;373;p41"/>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4" name="Google Shape;374;p41"/>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5" name="Google Shape;375;p41"/>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6" name="Google Shape;376;p41"/>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7" name="Google Shape;377;p41"/>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78" name="Google Shape;378;p4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9" name="Google Shape;379;p4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380" name="Shape 380"/>
        <p:cNvGrpSpPr/>
        <p:nvPr/>
      </p:nvGrpSpPr>
      <p:grpSpPr>
        <a:xfrm>
          <a:off x="0" y="0"/>
          <a:ext cx="0" cy="0"/>
          <a:chOff x="0" y="0"/>
          <a:chExt cx="0" cy="0"/>
        </a:xfrm>
      </p:grpSpPr>
      <p:sp>
        <p:nvSpPr>
          <p:cNvPr id="381" name="Google Shape;381;p42"/>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2" name="Google Shape;382;p42"/>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3" name="Google Shape;383;p42"/>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4" name="Google Shape;384;p42"/>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5" name="Google Shape;385;p42"/>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6" name="Google Shape;386;p42"/>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87" name="Google Shape;387;p4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8" name="Google Shape;388;p4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9" name="Google Shape;389;p4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0" name="Google Shape;390;p4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1" name="Google Shape;391;p4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92" name="Google Shape;392;p42"/>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3" name="Google Shape;393;p42"/>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4" name="Google Shape;394;p42"/>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395" name="Shape 395"/>
        <p:cNvGrpSpPr/>
        <p:nvPr/>
      </p:nvGrpSpPr>
      <p:grpSpPr>
        <a:xfrm>
          <a:off x="0" y="0"/>
          <a:ext cx="0" cy="0"/>
          <a:chOff x="0" y="0"/>
          <a:chExt cx="0" cy="0"/>
        </a:xfrm>
      </p:grpSpPr>
      <p:sp>
        <p:nvSpPr>
          <p:cNvPr id="396" name="Google Shape;396;p43"/>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7" name="Google Shape;397;p43"/>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398" name="Google Shape;398;p4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9" name="Google Shape;399;p4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400" name="Shape 400"/>
        <p:cNvGrpSpPr/>
        <p:nvPr/>
      </p:nvGrpSpPr>
      <p:grpSpPr>
        <a:xfrm>
          <a:off x="0" y="0"/>
          <a:ext cx="0" cy="0"/>
          <a:chOff x="0" y="0"/>
          <a:chExt cx="0" cy="0"/>
        </a:xfrm>
      </p:grpSpPr>
      <p:sp>
        <p:nvSpPr>
          <p:cNvPr id="401" name="Google Shape;401;p44"/>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402" name="Google Shape;402;p44"/>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403" name="Google Shape;403;p4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4" name="Google Shape;404;p4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405" name="Shape 405"/>
        <p:cNvGrpSpPr/>
        <p:nvPr/>
      </p:nvGrpSpPr>
      <p:grpSpPr>
        <a:xfrm>
          <a:off x="0" y="0"/>
          <a:ext cx="0" cy="0"/>
          <a:chOff x="0" y="0"/>
          <a:chExt cx="0" cy="0"/>
        </a:xfrm>
      </p:grpSpPr>
      <p:sp>
        <p:nvSpPr>
          <p:cNvPr id="406" name="Google Shape;406;p45"/>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07" name="Google Shape;407;p45"/>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08" name="Google Shape;408;p4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9" name="Google Shape;409;p4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0" name="Google Shape;410;p45"/>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41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3" name="Google Shape;413;p4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4" name="Google Shape;414;p4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5" name="Google Shape;415;p4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6" name="Google Shape;416;p4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7" name="Google Shape;417;p4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18" name="Google Shape;418;p46"/>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19" name="Google Shape;419;p46"/>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20" name="Google Shape;420;p46"/>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421" name="Shape 421"/>
        <p:cNvGrpSpPr/>
        <p:nvPr/>
      </p:nvGrpSpPr>
      <p:grpSpPr>
        <a:xfrm>
          <a:off x="0" y="0"/>
          <a:ext cx="0" cy="0"/>
          <a:chOff x="0" y="0"/>
          <a:chExt cx="0" cy="0"/>
        </a:xfrm>
      </p:grpSpPr>
      <p:sp>
        <p:nvSpPr>
          <p:cNvPr id="422" name="Google Shape;422;p47"/>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3" name="Google Shape;423;p47"/>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4" name="Google Shape;424;p47"/>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5" name="Google Shape;425;p47"/>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6" name="Google Shape;426;p47"/>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27" name="Google Shape;427;p4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28" name="Google Shape;428;p4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429" name="Shape 429"/>
        <p:cNvGrpSpPr/>
        <p:nvPr/>
      </p:nvGrpSpPr>
      <p:grpSpPr>
        <a:xfrm>
          <a:off x="0" y="0"/>
          <a:ext cx="0" cy="0"/>
          <a:chOff x="0" y="0"/>
          <a:chExt cx="0" cy="0"/>
        </a:xfrm>
      </p:grpSpPr>
      <p:sp>
        <p:nvSpPr>
          <p:cNvPr id="430" name="Google Shape;430;p48"/>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31" name="Google Shape;431;p48"/>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2" name="Google Shape;432;p48"/>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3" name="Google Shape;433;p48"/>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4" name="Google Shape;434;p48"/>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5" name="Google Shape;435;p48"/>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6" name="Google Shape;436;p48"/>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37" name="Google Shape;437;p4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8" name="Google Shape;438;p4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9" name="Google Shape;439;p4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0" name="Google Shape;440;p4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41" name="Shape 441"/>
        <p:cNvGrpSpPr/>
        <p:nvPr/>
      </p:nvGrpSpPr>
      <p:grpSpPr>
        <a:xfrm>
          <a:off x="0" y="0"/>
          <a:ext cx="0" cy="0"/>
          <a:chOff x="0" y="0"/>
          <a:chExt cx="0" cy="0"/>
        </a:xfrm>
      </p:grpSpPr>
      <p:sp>
        <p:nvSpPr>
          <p:cNvPr id="442" name="Google Shape;442;p49"/>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43" name="Google Shape;443;p49"/>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44" name="Google Shape;444;p49"/>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b="1" lang="en"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dk2"/>
                </a:solidFill>
                <a:latin typeface="Montserrat"/>
                <a:ea typeface="Montserrat"/>
                <a:cs typeface="Montserrat"/>
                <a:sym typeface="Montserrat"/>
              </a:rPr>
              <a:t>, including icons by </a:t>
            </a:r>
            <a:r>
              <a:rPr b="1" lang="en"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dk2"/>
                </a:solidFill>
                <a:latin typeface="Montserrat"/>
                <a:ea typeface="Montserrat"/>
                <a:cs typeface="Montserrat"/>
                <a:sym typeface="Montserrat"/>
              </a:rPr>
              <a:t>, infographics &amp; images by </a:t>
            </a:r>
            <a:r>
              <a:rPr b="1" lang="en"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6" name="Google Shape;446;p49"/>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7" name="Google Shape;447;p4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8" name="Google Shape;448;p49"/>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49"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1" name="Google Shape;451;p5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52"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4" name="Google Shape;454;p5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5" name="Google Shape;455;p51"/>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56" name="Google Shape;456;p51"/>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457"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9" name="Google Shape;459;p5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0" name="Google Shape;460;p52"/>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46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3" name="Google Shape;463;p5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4" name="Google Shape;464;p5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5" name="Google Shape;465;p5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6" name="Google Shape;466;p5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7" name="Google Shape;467;p5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 name="Google Shape;44;p7"/>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 name="Google Shape;47;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 name="Google Shape;51;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 name="Google Shape;52;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 name="Google Shape;53;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2" name="Google Shape;62;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 name="Google Shape;63;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 name="Google Shape;64;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theme" Target="../theme/theme1.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MOVIES ANALYSIS</a:t>
            </a:r>
            <a:endParaRPr/>
          </a:p>
        </p:txBody>
      </p:sp>
      <p:sp>
        <p:nvSpPr>
          <p:cNvPr id="473" name="Google Shape;473;p54"/>
          <p:cNvSpPr txBox="1"/>
          <p:nvPr>
            <p:ph idx="1" type="subTitle"/>
          </p:nvPr>
        </p:nvSpPr>
        <p:spPr>
          <a:xfrm>
            <a:off x="1040000" y="3377100"/>
            <a:ext cx="7064100" cy="4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Satriyo Wisnu Dwi Putro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72"/>
                                        </p:tgtEl>
                                        <p:attrNameLst>
                                          <p:attrName>style.visibility</p:attrName>
                                        </p:attrNameLst>
                                      </p:cBhvr>
                                      <p:to>
                                        <p:strVal val="visible"/>
                                      </p:to>
                                    </p:set>
                                    <p:anim calcmode="lin" valueType="num">
                                      <p:cBhvr additive="base">
                                        <p:cTn dur="1000"/>
                                        <p:tgtEl>
                                          <p:spTgt spid="47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473"/>
                                        </p:tgtEl>
                                        <p:attrNameLst>
                                          <p:attrName>style.visibility</p:attrName>
                                        </p:attrNameLst>
                                      </p:cBhvr>
                                      <p:to>
                                        <p:strVal val="visible"/>
                                      </p:to>
                                    </p:set>
                                    <p:anim calcmode="lin" valueType="num">
                                      <p:cBhvr additive="base">
                                        <p:cTn dur="1000"/>
                                        <p:tgtEl>
                                          <p:spTgt spid="47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5"/>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479" name="Google Shape;479;p55"/>
          <p:cNvSpPr txBox="1"/>
          <p:nvPr>
            <p:ph idx="1" type="body"/>
          </p:nvPr>
        </p:nvSpPr>
        <p:spPr>
          <a:xfrm>
            <a:off x="713250" y="1272925"/>
            <a:ext cx="7717500" cy="24594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en" sz="2000"/>
              <a:t>Film identik dengan rating atau penilaian dari penonton, baik atau buruknya sebuah film dapat dilihat dengan rating, dengan menganalisa film dengan rating tertinggi diberbagai tahun, kita dapat menyimpulkan lebih banyak film lama atau terbaru yang memiliki rating tinggi.</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6"/>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Pipeline</a:t>
            </a:r>
            <a:endParaRPr/>
          </a:p>
        </p:txBody>
      </p:sp>
      <p:pic>
        <p:nvPicPr>
          <p:cNvPr id="485" name="Google Shape;485;p56"/>
          <p:cNvPicPr preferRelativeResize="0"/>
          <p:nvPr/>
        </p:nvPicPr>
        <p:blipFill>
          <a:blip r:embed="rId3">
            <a:alphaModFix/>
          </a:blip>
          <a:stretch>
            <a:fillRect/>
          </a:stretch>
        </p:blipFill>
        <p:spPr>
          <a:xfrm>
            <a:off x="152400" y="1170125"/>
            <a:ext cx="8839200" cy="344746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7"/>
          <p:cNvSpPr txBox="1"/>
          <p:nvPr>
            <p:ph idx="21" type="title"/>
          </p:nvPr>
        </p:nvSpPr>
        <p:spPr>
          <a:xfrm>
            <a:off x="2332350" y="284300"/>
            <a:ext cx="4479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Extract</a:t>
            </a:r>
            <a:endParaRPr/>
          </a:p>
        </p:txBody>
      </p:sp>
      <p:pic>
        <p:nvPicPr>
          <p:cNvPr id="491" name="Google Shape;491;p57"/>
          <p:cNvPicPr preferRelativeResize="0"/>
          <p:nvPr/>
        </p:nvPicPr>
        <p:blipFill>
          <a:blip r:embed="rId3">
            <a:alphaModFix/>
          </a:blip>
          <a:stretch>
            <a:fillRect/>
          </a:stretch>
        </p:blipFill>
        <p:spPr>
          <a:xfrm>
            <a:off x="1856200" y="1017725"/>
            <a:ext cx="5635550" cy="1987600"/>
          </a:xfrm>
          <a:prstGeom prst="rect">
            <a:avLst/>
          </a:prstGeom>
          <a:noFill/>
          <a:ln>
            <a:noFill/>
          </a:ln>
        </p:spPr>
      </p:pic>
      <p:sp>
        <p:nvSpPr>
          <p:cNvPr id="492" name="Google Shape;492;p57"/>
          <p:cNvSpPr txBox="1"/>
          <p:nvPr/>
        </p:nvSpPr>
        <p:spPr>
          <a:xfrm>
            <a:off x="892650" y="3266350"/>
            <a:ext cx="7314600" cy="141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Montserrat"/>
                <a:ea typeface="Montserrat"/>
                <a:cs typeface="Montserrat"/>
                <a:sym typeface="Montserrat"/>
              </a:rPr>
              <a:t>Movie: Nama Film</a:t>
            </a:r>
            <a:endParaRPr sz="1800">
              <a:solidFill>
                <a:schemeClr val="dk2"/>
              </a:solidFill>
              <a:latin typeface="Montserrat"/>
              <a:ea typeface="Montserrat"/>
              <a:cs typeface="Montserrat"/>
              <a:sym typeface="Montserrat"/>
            </a:endParaRPr>
          </a:p>
          <a:p>
            <a:pPr indent="0" lvl="0" marL="0" rtl="0" algn="l">
              <a:spcBef>
                <a:spcPts val="0"/>
              </a:spcBef>
              <a:spcAft>
                <a:spcPts val="0"/>
              </a:spcAft>
              <a:buNone/>
            </a:pPr>
            <a:r>
              <a:rPr lang="en" sz="1800">
                <a:solidFill>
                  <a:schemeClr val="dk2"/>
                </a:solidFill>
                <a:latin typeface="Montserrat"/>
                <a:ea typeface="Montserrat"/>
                <a:cs typeface="Montserrat"/>
                <a:sym typeface="Montserrat"/>
              </a:rPr>
              <a:t>Released_year: Tahun Rilis Film</a:t>
            </a:r>
            <a:endParaRPr sz="1800">
              <a:solidFill>
                <a:schemeClr val="dk2"/>
              </a:solidFill>
              <a:latin typeface="Montserrat"/>
              <a:ea typeface="Montserrat"/>
              <a:cs typeface="Montserrat"/>
              <a:sym typeface="Montserrat"/>
            </a:endParaRPr>
          </a:p>
          <a:p>
            <a:pPr indent="0" lvl="0" marL="0" rtl="0" algn="l">
              <a:spcBef>
                <a:spcPts val="0"/>
              </a:spcBef>
              <a:spcAft>
                <a:spcPts val="0"/>
              </a:spcAft>
              <a:buNone/>
            </a:pPr>
            <a:r>
              <a:rPr lang="en" sz="1800">
                <a:solidFill>
                  <a:schemeClr val="dk2"/>
                </a:solidFill>
                <a:latin typeface="Montserrat"/>
                <a:ea typeface="Montserrat"/>
                <a:cs typeface="Montserrat"/>
                <a:sym typeface="Montserrat"/>
              </a:rPr>
              <a:t>Rating: Nilai Film</a:t>
            </a:r>
            <a:endParaRPr sz="1800">
              <a:solidFill>
                <a:schemeClr val="dk2"/>
              </a:solidFill>
              <a:latin typeface="Montserrat"/>
              <a:ea typeface="Montserrat"/>
              <a:cs typeface="Montserrat"/>
              <a:sym typeface="Montserrat"/>
            </a:endParaRPr>
          </a:p>
          <a:p>
            <a:pPr indent="0" lvl="0" marL="0" rtl="0" algn="l">
              <a:spcBef>
                <a:spcPts val="0"/>
              </a:spcBef>
              <a:spcAft>
                <a:spcPts val="0"/>
              </a:spcAft>
              <a:buNone/>
            </a:pPr>
            <a:r>
              <a:rPr lang="en" sz="1800">
                <a:solidFill>
                  <a:schemeClr val="dk2"/>
                </a:solidFill>
                <a:latin typeface="Montserrat"/>
                <a:ea typeface="Montserrat"/>
                <a:cs typeface="Montserrat"/>
                <a:sym typeface="Montserrat"/>
              </a:rPr>
              <a:t>Director: Sutradara</a:t>
            </a:r>
            <a:endParaRPr sz="1800">
              <a:solidFill>
                <a:schemeClr val="dk2"/>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90"/>
                                        </p:tgtEl>
                                        <p:attrNameLst>
                                          <p:attrName>style.visibility</p:attrName>
                                        </p:attrNameLst>
                                      </p:cBhvr>
                                      <p:to>
                                        <p:strVal val="visible"/>
                                      </p:to>
                                    </p:set>
                                    <p:anim calcmode="lin" valueType="num">
                                      <p:cBhvr additive="base">
                                        <p:cTn dur="1000"/>
                                        <p:tgtEl>
                                          <p:spTgt spid="49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8"/>
          <p:cNvSpPr txBox="1"/>
          <p:nvPr>
            <p:ph idx="21" type="title"/>
          </p:nvPr>
        </p:nvSpPr>
        <p:spPr>
          <a:xfrm>
            <a:off x="2332350" y="284300"/>
            <a:ext cx="4479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Transform</a:t>
            </a:r>
            <a:endParaRPr/>
          </a:p>
        </p:txBody>
      </p:sp>
      <p:pic>
        <p:nvPicPr>
          <p:cNvPr id="498" name="Google Shape;498;p58"/>
          <p:cNvPicPr preferRelativeResize="0"/>
          <p:nvPr/>
        </p:nvPicPr>
        <p:blipFill>
          <a:blip r:embed="rId3">
            <a:alphaModFix/>
          </a:blip>
          <a:stretch>
            <a:fillRect/>
          </a:stretch>
        </p:blipFill>
        <p:spPr>
          <a:xfrm>
            <a:off x="115750" y="1101225"/>
            <a:ext cx="4824725" cy="2742375"/>
          </a:xfrm>
          <a:prstGeom prst="rect">
            <a:avLst/>
          </a:prstGeom>
          <a:noFill/>
          <a:ln>
            <a:noFill/>
          </a:ln>
        </p:spPr>
      </p:pic>
      <p:sp>
        <p:nvSpPr>
          <p:cNvPr id="499" name="Google Shape;499;p58"/>
          <p:cNvSpPr txBox="1"/>
          <p:nvPr/>
        </p:nvSpPr>
        <p:spPr>
          <a:xfrm>
            <a:off x="5191125" y="1154850"/>
            <a:ext cx="3761100" cy="2688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chemeClr val="dk2"/>
                </a:solidFill>
                <a:latin typeface="Montserrat"/>
                <a:ea typeface="Montserrat"/>
                <a:cs typeface="Montserrat"/>
                <a:sym typeface="Montserrat"/>
              </a:rPr>
              <a:t>Memisahkan data menjadi ‘Film Lama’, ‘Film Menengah’, ‘Film Baru’ dan membuatnya dalam bentuk kolom baru bernama group_year</a:t>
            </a:r>
            <a:endParaRPr sz="1600">
              <a:solidFill>
                <a:schemeClr val="dk2"/>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97"/>
                                        </p:tgtEl>
                                        <p:attrNameLst>
                                          <p:attrName>style.visibility</p:attrName>
                                        </p:attrNameLst>
                                      </p:cBhvr>
                                      <p:to>
                                        <p:strVal val="visible"/>
                                      </p:to>
                                    </p:set>
                                    <p:anim calcmode="lin" valueType="num">
                                      <p:cBhvr additive="base">
                                        <p:cTn dur="1000"/>
                                        <p:tgtEl>
                                          <p:spTgt spid="49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59"/>
          <p:cNvSpPr txBox="1"/>
          <p:nvPr>
            <p:ph idx="21" type="title"/>
          </p:nvPr>
        </p:nvSpPr>
        <p:spPr>
          <a:xfrm>
            <a:off x="2332350" y="195750"/>
            <a:ext cx="4479300" cy="37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Load</a:t>
            </a:r>
            <a:endParaRPr/>
          </a:p>
        </p:txBody>
      </p:sp>
      <p:pic>
        <p:nvPicPr>
          <p:cNvPr id="505" name="Google Shape;505;p59"/>
          <p:cNvPicPr preferRelativeResize="0"/>
          <p:nvPr/>
        </p:nvPicPr>
        <p:blipFill>
          <a:blip r:embed="rId3">
            <a:alphaModFix/>
          </a:blip>
          <a:stretch>
            <a:fillRect/>
          </a:stretch>
        </p:blipFill>
        <p:spPr>
          <a:xfrm>
            <a:off x="1391525" y="3133688"/>
            <a:ext cx="6360925" cy="1536400"/>
          </a:xfrm>
          <a:prstGeom prst="rect">
            <a:avLst/>
          </a:prstGeom>
          <a:noFill/>
          <a:ln>
            <a:noFill/>
          </a:ln>
        </p:spPr>
      </p:pic>
      <p:pic>
        <p:nvPicPr>
          <p:cNvPr id="506" name="Google Shape;506;p59"/>
          <p:cNvPicPr preferRelativeResize="0"/>
          <p:nvPr/>
        </p:nvPicPr>
        <p:blipFill>
          <a:blip r:embed="rId4">
            <a:alphaModFix/>
          </a:blip>
          <a:stretch>
            <a:fillRect/>
          </a:stretch>
        </p:blipFill>
        <p:spPr>
          <a:xfrm>
            <a:off x="210175" y="773350"/>
            <a:ext cx="8723650" cy="2241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504"/>
                                        </p:tgtEl>
                                        <p:attrNameLst>
                                          <p:attrName>style.visibility</p:attrName>
                                        </p:attrNameLst>
                                      </p:cBhvr>
                                      <p:to>
                                        <p:strVal val="visible"/>
                                      </p:to>
                                    </p:set>
                                    <p:anim calcmode="lin" valueType="num">
                                      <p:cBhvr additive="base">
                                        <p:cTn dur="1000"/>
                                        <p:tgtEl>
                                          <p:spTgt spid="50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60"/>
          <p:cNvSpPr txBox="1"/>
          <p:nvPr>
            <p:ph idx="21" type="title"/>
          </p:nvPr>
        </p:nvSpPr>
        <p:spPr>
          <a:xfrm>
            <a:off x="2332350" y="195750"/>
            <a:ext cx="4479300" cy="37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Load</a:t>
            </a:r>
            <a:endParaRPr/>
          </a:p>
        </p:txBody>
      </p:sp>
      <p:pic>
        <p:nvPicPr>
          <p:cNvPr id="512" name="Google Shape;512;p60"/>
          <p:cNvPicPr preferRelativeResize="0"/>
          <p:nvPr/>
        </p:nvPicPr>
        <p:blipFill>
          <a:blip r:embed="rId3">
            <a:alphaModFix/>
          </a:blip>
          <a:stretch>
            <a:fillRect/>
          </a:stretch>
        </p:blipFill>
        <p:spPr>
          <a:xfrm>
            <a:off x="152400" y="725250"/>
            <a:ext cx="8839201" cy="3818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511"/>
                                        </p:tgtEl>
                                        <p:attrNameLst>
                                          <p:attrName>style.visibility</p:attrName>
                                        </p:attrNameLst>
                                      </p:cBhvr>
                                      <p:to>
                                        <p:strVal val="visible"/>
                                      </p:to>
                                    </p:set>
                                    <p:anim calcmode="lin" valueType="num">
                                      <p:cBhvr additive="base">
                                        <p:cTn dur="1000"/>
                                        <p:tgtEl>
                                          <p:spTgt spid="51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1"/>
          <p:cNvSpPr txBox="1"/>
          <p:nvPr>
            <p:ph idx="21" type="title"/>
          </p:nvPr>
        </p:nvSpPr>
        <p:spPr>
          <a:xfrm>
            <a:off x="2332350" y="195750"/>
            <a:ext cx="4479300" cy="37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Visualization</a:t>
            </a:r>
            <a:endParaRPr/>
          </a:p>
        </p:txBody>
      </p:sp>
      <p:pic>
        <p:nvPicPr>
          <p:cNvPr id="518" name="Google Shape;518;p61"/>
          <p:cNvPicPr preferRelativeResize="0"/>
          <p:nvPr/>
        </p:nvPicPr>
        <p:blipFill>
          <a:blip r:embed="rId3">
            <a:alphaModFix/>
          </a:blip>
          <a:stretch>
            <a:fillRect/>
          </a:stretch>
        </p:blipFill>
        <p:spPr>
          <a:xfrm>
            <a:off x="0" y="868175"/>
            <a:ext cx="5216826" cy="3273350"/>
          </a:xfrm>
          <a:prstGeom prst="rect">
            <a:avLst/>
          </a:prstGeom>
          <a:noFill/>
          <a:ln>
            <a:noFill/>
          </a:ln>
        </p:spPr>
      </p:pic>
      <p:sp>
        <p:nvSpPr>
          <p:cNvPr id="519" name="Google Shape;519;p61"/>
          <p:cNvSpPr txBox="1"/>
          <p:nvPr/>
        </p:nvSpPr>
        <p:spPr>
          <a:xfrm>
            <a:off x="5275650" y="1335975"/>
            <a:ext cx="3655200" cy="1381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chemeClr val="dk2"/>
                </a:solidFill>
                <a:latin typeface="Montserrat"/>
                <a:ea typeface="Montserrat"/>
                <a:cs typeface="Montserrat"/>
                <a:sym typeface="Montserrat"/>
              </a:rPr>
              <a:t>Dari hasil analisa menunjukkan Film Lama (90’s) paling banyak mendapatkan rating tinggi dibandingkan film-film terbaru</a:t>
            </a:r>
            <a:endParaRPr sz="1600">
              <a:solidFill>
                <a:schemeClr val="dk2"/>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517"/>
                                        </p:tgtEl>
                                        <p:attrNameLst>
                                          <p:attrName>style.visibility</p:attrName>
                                        </p:attrNameLst>
                                      </p:cBhvr>
                                      <p:to>
                                        <p:strVal val="visible"/>
                                      </p:to>
                                    </p:set>
                                    <p:anim calcmode="lin" valueType="num">
                                      <p:cBhvr additive="base">
                                        <p:cTn dur="1000"/>
                                        <p:tgtEl>
                                          <p:spTgt spid="51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62"/>
          <p:cNvSpPr txBox="1"/>
          <p:nvPr>
            <p:ph idx="21" type="title"/>
          </p:nvPr>
        </p:nvSpPr>
        <p:spPr>
          <a:xfrm>
            <a:off x="2332350" y="2089350"/>
            <a:ext cx="4479300" cy="9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100"/>
              <a:t>THANKYOU</a:t>
            </a:r>
            <a:endParaRPr sz="4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524"/>
                                        </p:tgtEl>
                                        <p:attrNameLst>
                                          <p:attrName>style.visibility</p:attrName>
                                        </p:attrNameLst>
                                      </p:cBhvr>
                                      <p:to>
                                        <p:strVal val="visible"/>
                                      </p:to>
                                    </p:set>
                                    <p:anim calcmode="lin" valueType="num">
                                      <p:cBhvr additive="base">
                                        <p:cTn dur="1000"/>
                                        <p:tgtEl>
                                          <p:spTgt spid="52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