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ZB+eRsXWbqOcHEYABq0zfeFhh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4759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7320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7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3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66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4400"/>
              <a:buFont typeface="Twentieth Century"/>
              <a:buNone/>
            </a:pPr>
            <a:r>
              <a:rPr lang="en-US" sz="4400" b="1">
                <a:solidFill>
                  <a:srgbClr val="0066CC"/>
                </a:solidFill>
              </a:rPr>
              <a:t>AI-BASED IMAGE GENERATION USING STABLE DIFFUSION</a:t>
            </a:r>
            <a:endParaRPr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None/>
            </a:pPr>
            <a:r>
              <a:rPr lang="en-US" sz="2000" b="0" dirty="0">
                <a:solidFill>
                  <a:srgbClr val="404040"/>
                </a:solidFill>
              </a:rPr>
              <a:t>CREATING REALISTIC CORPORATE-THEMED IMAGES WITH TEXT PROMPTS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/>
              <a:t>Submitted by: Satrughan 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500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FF4500"/>
                </a:solidFill>
              </a:rPr>
              <a:t>🎯 PROJECT OBJECTIVE</a:t>
            </a:r>
            <a:endParaRPr/>
          </a:p>
        </p:txBody>
      </p:sp>
      <p:sp>
        <p:nvSpPr>
          <p:cNvPr id="241" name="Google Shape;24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en-US" sz="2000" b="0">
                <a:solidFill>
                  <a:srgbClr val="000000"/>
                </a:solidFill>
              </a:rPr>
              <a:t>To generate a realistic image of a professional man named Cyfuture confidently standing in front of a modern corporate building using Stable Diffusion.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B22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228B22"/>
                </a:solidFill>
              </a:rPr>
              <a:t>🧰 TECHNOLOGIES &amp; TOOLS USED</a:t>
            </a:r>
            <a:endParaRPr/>
          </a:p>
        </p:txBody>
      </p:sp>
      <p:sp>
        <p:nvSpPr>
          <p:cNvPr id="247" name="Google Shape;247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en-US" sz="2000" b="0">
                <a:solidFill>
                  <a:srgbClr val="000000"/>
                </a:solidFill>
              </a:rPr>
              <a:t>- Google Colab</a:t>
            </a:r>
            <a:endParaRPr sz="2000" b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- Stable Diffusion v2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- Hugging Face Diffusers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- PyTorch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- CUDA (optional)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0082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4B0082"/>
                </a:solidFill>
              </a:rPr>
              <a:t>📜 PROMPT USED</a:t>
            </a:r>
            <a:endParaRPr/>
          </a:p>
        </p:txBody>
      </p:sp>
      <p:sp>
        <p:nvSpPr>
          <p:cNvPr id="253" name="Google Shape;253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500"/>
              <a:buChar char="•"/>
            </a:pPr>
            <a:r>
              <a:rPr lang="en-US" sz="2000" b="0">
                <a:solidFill>
                  <a:srgbClr val="3C3C3C"/>
                </a:solidFill>
              </a:rPr>
              <a:t>“A man named Cyfuture, dressed sharply, confidently standing in front of a modern corporate building with the logo Cyfuture displayed above the entrance.”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000080"/>
                </a:solidFill>
              </a:rPr>
              <a:t>🧑‍💻 IMPLEMENTATION STEPS</a:t>
            </a:r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en-US" sz="2000" b="0">
                <a:solidFill>
                  <a:srgbClr val="000000"/>
                </a:solidFill>
              </a:rPr>
              <a:t>1. Install Libraries using pip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Load model using StableDiffusionPipeline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Prompt-based image generation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Save image with image.save()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 txBox="1">
            <a:spLocks noGrp="1"/>
          </p:cNvSpPr>
          <p:nvPr>
            <p:ph type="title"/>
          </p:nvPr>
        </p:nvSpPr>
        <p:spPr>
          <a:xfrm>
            <a:off x="962386" y="331382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1585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C71585"/>
                </a:solidFill>
              </a:rPr>
              <a:t>🖼️ GENERATED OUTPUT</a:t>
            </a:r>
            <a:endParaRPr/>
          </a:p>
        </p:txBody>
      </p:sp>
      <p:pic>
        <p:nvPicPr>
          <p:cNvPr id="265" name="Google Shape;2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440782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008080"/>
                </a:solidFill>
              </a:rPr>
              <a:t>🌟 APPLICATIONS</a:t>
            </a:r>
            <a:endParaRPr/>
          </a:p>
        </p:txBody>
      </p:sp>
      <p:sp>
        <p:nvSpPr>
          <p:cNvPr id="271" name="Google Shape;27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en-US" sz="2000" b="0">
                <a:solidFill>
                  <a:srgbClr val="000000"/>
                </a:solidFill>
              </a:rPr>
              <a:t>- Brand concept visuals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Corporate illustration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Marketing mockups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800000"/>
                </a:solidFill>
              </a:rPr>
              <a:t>🔚 CONCLUSION</a:t>
            </a:r>
            <a:endParaRPr/>
          </a:p>
        </p:txBody>
      </p:sp>
      <p:sp>
        <p:nvSpPr>
          <p:cNvPr id="277" name="Google Shape;27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en-US" sz="2000" b="0">
                <a:solidFill>
                  <a:srgbClr val="000000"/>
                </a:solidFill>
              </a:rPr>
              <a:t>- Text-to-image models offer creative freedom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Easy to deploy with Colab + Hugging Face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Explore prompt tuning and further customization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166</Words>
  <Application>Microsoft Office PowerPoint</Application>
  <PresentationFormat>On-screen Show (4:3)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Twentieth Century</vt:lpstr>
      <vt:lpstr>Wingdings 3</vt:lpstr>
      <vt:lpstr>Facet</vt:lpstr>
      <vt:lpstr>AI-BASED IMAGE GENERATION USING STABLE DIFFUSION</vt:lpstr>
      <vt:lpstr>🎯 PROJECT OBJECTIVE</vt:lpstr>
      <vt:lpstr>🧰 TECHNOLOGIES &amp; TOOLS USED</vt:lpstr>
      <vt:lpstr>📜 PROMPT USED</vt:lpstr>
      <vt:lpstr>🧑‍💻 IMPLEMENTATION STEPS</vt:lpstr>
      <vt:lpstr>🖼️ GENERATED OUTPUT</vt:lpstr>
      <vt:lpstr>🌟 APPLICATIONS</vt:lpstr>
      <vt:lpstr>🔚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GUFRAN</dc:creator>
  <cp:lastModifiedBy>satrughan maurya</cp:lastModifiedBy>
  <cp:revision>1</cp:revision>
  <dcterms:created xsi:type="dcterms:W3CDTF">2013-01-27T09:14:16Z</dcterms:created>
  <dcterms:modified xsi:type="dcterms:W3CDTF">2025-05-15T08:34:16Z</dcterms:modified>
</cp:coreProperties>
</file>