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0" r:id="rId5"/>
    <p:sldId id="257" r:id="rId6"/>
    <p:sldId id="261" r:id="rId7"/>
    <p:sldId id="262" r:id="rId8"/>
    <p:sldId id="266" r:id="rId9"/>
    <p:sldId id="269" r:id="rId10"/>
    <p:sldId id="270" r:id="rId11"/>
    <p:sldId id="27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1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7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0B30-48F4-4A5D-8A88-C924DD4CC44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89F3-F4AC-41D8-A1D3-E2F00C37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AIR POLLUTION MONITORING DEVICES</a:t>
            </a:r>
          </a:p>
        </p:txBody>
      </p:sp>
    </p:spTree>
    <p:extLst>
      <p:ext uri="{BB962C8B-B14F-4D97-AF65-F5344CB8AC3E}">
        <p14:creationId xmlns:p14="http://schemas.microsoft.com/office/powerpoint/2010/main" val="273903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1F59-6076-45E8-AB94-A973C8CB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0FCB-F4F0-44FB-B089-07EF9B49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gas sensor measures the air quality and sends the information to the controller. </a:t>
            </a:r>
          </a:p>
          <a:p>
            <a:r>
              <a:rPr lang="en-US" dirty="0"/>
              <a:t>The controller then uploads the data to the local server that has been set up via the WIFI module. </a:t>
            </a:r>
          </a:p>
          <a:p>
            <a:r>
              <a:rPr lang="en-US" dirty="0"/>
              <a:t>The LCD serves as a way for reading the recorded data from the site of installation.</a:t>
            </a:r>
          </a:p>
          <a:p>
            <a:r>
              <a:rPr lang="en-US" dirty="0"/>
              <a:t>Many such devices can be placed around the district and made to upload the recorded data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325167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09A1-CF40-41FB-B9AC-351A6864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r>
              <a:rPr lang="en-US" dirty="0"/>
              <a:t>By placing these monitors in several areas we can monitor the quality of air in all the installed places.</a:t>
            </a:r>
          </a:p>
          <a:p>
            <a:r>
              <a:rPr lang="en-US" dirty="0"/>
              <a:t>Since the threshold value is changeable the range of the device is varied for optimal output.</a:t>
            </a:r>
          </a:p>
          <a:p>
            <a:r>
              <a:rPr lang="en-US" dirty="0"/>
              <a:t>The recorded data is more than enough to prove that the area is polluted or not.</a:t>
            </a:r>
          </a:p>
          <a:p>
            <a:r>
              <a:rPr lang="en-US" dirty="0"/>
              <a:t>By making the data available to all we offer the chance to construct a eco-friendly environment  </a:t>
            </a:r>
          </a:p>
        </p:txBody>
      </p:sp>
    </p:spTree>
    <p:extLst>
      <p:ext uri="{BB962C8B-B14F-4D97-AF65-F5344CB8AC3E}">
        <p14:creationId xmlns:p14="http://schemas.microsoft.com/office/powerpoint/2010/main" val="364901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3205"/>
            <a:ext cx="6400800" cy="33147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Prabu.s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sattar.B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Jayapreetha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Rajasekar</a:t>
            </a:r>
          </a:p>
        </p:txBody>
      </p:sp>
    </p:spTree>
    <p:extLst>
      <p:ext uri="{BB962C8B-B14F-4D97-AF65-F5344CB8AC3E}">
        <p14:creationId xmlns:p14="http://schemas.microsoft.com/office/powerpoint/2010/main" val="147179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6BD2-3E22-4B17-88B3-6EB0FDC5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8409-8819-4473-8419-234BEAAD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Air pollution is probably one of the most serious environmental problems confronting our civilization today.</a:t>
            </a:r>
          </a:p>
          <a:p>
            <a:pPr marL="0" indent="0">
              <a:buNone/>
            </a:pPr>
            <a:r>
              <a:rPr lang="en-US" dirty="0"/>
              <a:t>	We offer a simple solution to monitor the amount of pollution with the help of IOT and a simple monitoring system consisting of simple components.</a:t>
            </a:r>
          </a:p>
        </p:txBody>
      </p:sp>
    </p:spTree>
    <p:extLst>
      <p:ext uri="{BB962C8B-B14F-4D97-AF65-F5344CB8AC3E}">
        <p14:creationId xmlns:p14="http://schemas.microsoft.com/office/powerpoint/2010/main" val="162813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AR DECODE" pitchFamily="2" charset="0"/>
              </a:rPr>
              <a:t>Bread board</a:t>
            </a:r>
          </a:p>
          <a:p>
            <a:r>
              <a:rPr lang="en-US" sz="4000" dirty="0">
                <a:latin typeface="AR DECODE" pitchFamily="2" charset="0"/>
              </a:rPr>
              <a:t>microcontroller</a:t>
            </a:r>
          </a:p>
          <a:p>
            <a:r>
              <a:rPr lang="en-US" sz="4000" dirty="0">
                <a:latin typeface="AR DECODE" pitchFamily="2" charset="0"/>
              </a:rPr>
              <a:t>Gas sensor(MQ135)</a:t>
            </a:r>
          </a:p>
          <a:p>
            <a:r>
              <a:rPr lang="en-US" sz="4000" dirty="0">
                <a:latin typeface="AR DECODE" pitchFamily="2" charset="0"/>
              </a:rPr>
              <a:t>WIFI module(ESP8266)</a:t>
            </a:r>
          </a:p>
          <a:p>
            <a:r>
              <a:rPr lang="en-US" sz="4000" dirty="0">
                <a:latin typeface="AR DECODE" pitchFamily="2" charset="0"/>
              </a:rPr>
              <a:t>Buzzer</a:t>
            </a:r>
          </a:p>
          <a:p>
            <a:endParaRPr lang="en-US" sz="4400" dirty="0">
              <a:latin typeface="AR DECO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B24CD2-9B27-4149-8806-516756E58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4"/>
          <a:stretch/>
        </p:blipFill>
        <p:spPr>
          <a:xfrm>
            <a:off x="762000" y="1747965"/>
            <a:ext cx="6781800" cy="46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4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AR DESTI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IOT is a system of interrelated computing devices, mechanical and digital system unique identifiers and the ability t transfer data over a network without requiring human to human or human to computer interaction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2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70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this project the central control system is the Arduino UNO which is a microcontroller board based on the ATmega328P </a:t>
            </a:r>
          </a:p>
          <a:p>
            <a:r>
              <a:rPr lang="en-US" dirty="0"/>
              <a:t>It has 14 digital input/output pins (of which 6 can be used as PWM outputs), </a:t>
            </a:r>
          </a:p>
          <a:p>
            <a:r>
              <a:rPr lang="en-US" dirty="0"/>
              <a:t>6 analog inputs, </a:t>
            </a:r>
          </a:p>
          <a:p>
            <a:r>
              <a:rPr lang="en-US" dirty="0"/>
              <a:t>a 16 MHz quartz crystal, </a:t>
            </a:r>
          </a:p>
          <a:p>
            <a:r>
              <a:rPr lang="en-US" dirty="0"/>
              <a:t>a USB connection, </a:t>
            </a:r>
          </a:p>
          <a:p>
            <a:r>
              <a:rPr lang="en-US" dirty="0"/>
              <a:t>a power jack, </a:t>
            </a:r>
          </a:p>
          <a:p>
            <a:r>
              <a:rPr lang="en-US" dirty="0"/>
              <a:t>an ICSP header and </a:t>
            </a:r>
          </a:p>
          <a:p>
            <a:r>
              <a:rPr lang="en-US" dirty="0"/>
              <a:t>a reset button</a:t>
            </a:r>
            <a:endParaRPr lang="en-US" dirty="0">
              <a:latin typeface="AR DECO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7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 module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 DECODE" pitchFamily="2" charset="0"/>
              </a:rPr>
              <a:t>It is microchip with full TCP/IP stack and microcontroller capability .</a:t>
            </a:r>
          </a:p>
          <a:p>
            <a:r>
              <a:rPr lang="en-US" dirty="0">
                <a:latin typeface="AR DECODE" pitchFamily="2" charset="0"/>
              </a:rPr>
              <a:t>Using for its safety  and easiness as it’s delicate module to use </a:t>
            </a:r>
          </a:p>
          <a:p>
            <a:r>
              <a:rPr lang="en-US" dirty="0">
                <a:latin typeface="AR DECODE" pitchFamily="2" charset="0"/>
              </a:rPr>
              <a:t>It is 3v wife module very popular for its IOT application</a:t>
            </a:r>
          </a:p>
        </p:txBody>
      </p:sp>
    </p:spTree>
    <p:extLst>
      <p:ext uri="{BB962C8B-B14F-4D97-AF65-F5344CB8AC3E}">
        <p14:creationId xmlns:p14="http://schemas.microsoft.com/office/powerpoint/2010/main" val="370510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(MQ135)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 DECODE" pitchFamily="2" charset="0"/>
              </a:rPr>
              <a:t>It is used for air quality by setting a threshold value using the potentiometer </a:t>
            </a:r>
          </a:p>
          <a:p>
            <a:r>
              <a:rPr lang="en-US" dirty="0">
                <a:latin typeface="AR DECODE" pitchFamily="2" charset="0"/>
              </a:rPr>
              <a:t>It can detect NH3, </a:t>
            </a:r>
            <a:r>
              <a:rPr lang="en-US" dirty="0" err="1">
                <a:latin typeface="AR DECODE" pitchFamily="2" charset="0"/>
              </a:rPr>
              <a:t>Nox</a:t>
            </a:r>
            <a:r>
              <a:rPr lang="en-US" dirty="0">
                <a:latin typeface="AR DECODE" pitchFamily="2" charset="0"/>
              </a:rPr>
              <a:t>, </a:t>
            </a:r>
            <a:r>
              <a:rPr lang="en-US" dirty="0" err="1">
                <a:latin typeface="AR DECODE" pitchFamily="2" charset="0"/>
              </a:rPr>
              <a:t>alchol</a:t>
            </a:r>
            <a:r>
              <a:rPr lang="en-US" dirty="0">
                <a:latin typeface="AR DECODE" pitchFamily="2" charset="0"/>
              </a:rPr>
              <a:t>, benzene, </a:t>
            </a:r>
            <a:r>
              <a:rPr lang="en-US" dirty="0" err="1">
                <a:latin typeface="AR DECODE" pitchFamily="2" charset="0"/>
              </a:rPr>
              <a:t>sulphur</a:t>
            </a:r>
            <a:r>
              <a:rPr lang="en-US" dirty="0">
                <a:latin typeface="AR DECODE" pitchFamily="2" charset="0"/>
              </a:rPr>
              <a:t>, co2,etc…</a:t>
            </a:r>
          </a:p>
        </p:txBody>
      </p:sp>
    </p:spTree>
    <p:extLst>
      <p:ext uri="{BB962C8B-B14F-4D97-AF65-F5344CB8AC3E}">
        <p14:creationId xmlns:p14="http://schemas.microsoft.com/office/powerpoint/2010/main" val="30710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FFC0-2491-4094-82E1-2C2B89E3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DB7E-6C63-4106-B2A3-770CD4CC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safe level of air quality is 350 PPM </a:t>
            </a:r>
          </a:p>
          <a:p>
            <a:r>
              <a:rPr lang="en-US" dirty="0"/>
              <a:t>When it exceeds the limit of 1000 PPM, then it starts cause Headaches, sleepiness and stagnant, stale, stuffy air </a:t>
            </a:r>
          </a:p>
          <a:p>
            <a:r>
              <a:rPr lang="en-US" dirty="0"/>
              <a:t>if exceeds beyond 2000 PPM then it can cause increased heart rate and many other diseases.</a:t>
            </a:r>
          </a:p>
        </p:txBody>
      </p:sp>
    </p:spTree>
    <p:extLst>
      <p:ext uri="{BB962C8B-B14F-4D97-AF65-F5344CB8AC3E}">
        <p14:creationId xmlns:p14="http://schemas.microsoft.com/office/powerpoint/2010/main" val="263665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378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 DECODE</vt:lpstr>
      <vt:lpstr>AR DESTINE</vt:lpstr>
      <vt:lpstr>Arial</vt:lpstr>
      <vt:lpstr>Calibri</vt:lpstr>
      <vt:lpstr>Times New Roman</vt:lpstr>
      <vt:lpstr>Office Theme</vt:lpstr>
      <vt:lpstr>IOT BASED AIR POLLUTION MONITORING DEVICES</vt:lpstr>
      <vt:lpstr>Introduction</vt:lpstr>
      <vt:lpstr>Components required</vt:lpstr>
      <vt:lpstr>Circuit diagram :</vt:lpstr>
      <vt:lpstr>INTERNET OF THINGS                 </vt:lpstr>
      <vt:lpstr>Arduino</vt:lpstr>
      <vt:lpstr>WIFI module (ESP8266)</vt:lpstr>
      <vt:lpstr>GAS SENSOR (MQ135)</vt:lpstr>
      <vt:lpstr>Air quality</vt:lpstr>
      <vt:lpstr>Working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AIR POLLUTION MONITORING DEVICES</dc:title>
  <dc:creator>krishnaveni</dc:creator>
  <cp:lastModifiedBy>Moohammed Sattar</cp:lastModifiedBy>
  <cp:revision>15</cp:revision>
  <dcterms:created xsi:type="dcterms:W3CDTF">2018-12-03T12:48:19Z</dcterms:created>
  <dcterms:modified xsi:type="dcterms:W3CDTF">2018-12-03T17:26:13Z</dcterms:modified>
</cp:coreProperties>
</file>