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8" r:id="rId4"/>
    <p:sldId id="272" r:id="rId5"/>
    <p:sldId id="271" r:id="rId6"/>
    <p:sldId id="270" r:id="rId7"/>
    <p:sldId id="269" r:id="rId8"/>
    <p:sldId id="273" r:id="rId9"/>
    <p:sldId id="274" r:id="rId10"/>
    <p:sldId id="275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E2BD4-56BF-420E-8ADE-A7097FA6EEB9}" v="18" dt="2023-06-30T13:24:09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nika Sattiraju" userId="fe889cd0-9ab9-400e-8a69-1a923684f755" providerId="ADAL" clId="{623E2BD4-56BF-420E-8ADE-A7097FA6EEB9}"/>
    <pc:docChg chg="modSld">
      <pc:chgData name="Mounika Sattiraju" userId="fe889cd0-9ab9-400e-8a69-1a923684f755" providerId="ADAL" clId="{623E2BD4-56BF-420E-8ADE-A7097FA6EEB9}" dt="2023-06-30T13:24:09.833" v="14"/>
      <pc:docMkLst>
        <pc:docMk/>
      </pc:docMkLst>
      <pc:sldChg chg="modAnim">
        <pc:chgData name="Mounika Sattiraju" userId="fe889cd0-9ab9-400e-8a69-1a923684f755" providerId="ADAL" clId="{623E2BD4-56BF-420E-8ADE-A7097FA6EEB9}" dt="2023-06-30T13:24:09.833" v="14"/>
        <pc:sldMkLst>
          <pc:docMk/>
          <pc:sldMk cId="3817570727" sldId="256"/>
        </pc:sldMkLst>
      </pc:sldChg>
      <pc:sldChg chg="modSp">
        <pc:chgData name="Mounika Sattiraju" userId="fe889cd0-9ab9-400e-8a69-1a923684f755" providerId="ADAL" clId="{623E2BD4-56BF-420E-8ADE-A7097FA6EEB9}" dt="2023-06-30T13:18:18.001" v="10" actId="20577"/>
        <pc:sldMkLst>
          <pc:docMk/>
          <pc:sldMk cId="1938953934" sldId="267"/>
        </pc:sldMkLst>
        <pc:spChg chg="mod">
          <ac:chgData name="Mounika Sattiraju" userId="fe889cd0-9ab9-400e-8a69-1a923684f755" providerId="ADAL" clId="{623E2BD4-56BF-420E-8ADE-A7097FA6EEB9}" dt="2023-06-30T13:18:18.001" v="10" actId="20577"/>
          <ac:spMkLst>
            <pc:docMk/>
            <pc:sldMk cId="1938953934" sldId="267"/>
            <ac:spMk id="5" creationId="{32011290-4355-1A6B-5F0D-EE2707833AB1}"/>
          </ac:spMkLst>
        </pc:spChg>
        <pc:spChg chg="mod">
          <ac:chgData name="Mounika Sattiraju" userId="fe889cd0-9ab9-400e-8a69-1a923684f755" providerId="ADAL" clId="{623E2BD4-56BF-420E-8ADE-A7097FA6EEB9}" dt="2023-06-30T13:16:42.232" v="6" actId="207"/>
          <ac:spMkLst>
            <pc:docMk/>
            <pc:sldMk cId="1938953934" sldId="267"/>
            <ac:spMk id="6" creationId="{9789A799-DCFE-99AB-269F-C8A8B05E261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41DCF-A843-4BE5-9C69-29CA9E38E8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1BA87623-8F7A-4305-9F30-2B44C27E0D9A}">
      <dgm:prSet phldrT="[Text]"/>
      <dgm:spPr/>
      <dgm:t>
        <a:bodyPr/>
        <a:lstStyle/>
        <a:p>
          <a:r>
            <a:rPr lang="en-US"/>
            <a:t>GitHub</a:t>
          </a:r>
          <a:endParaRPr lang="en-IN" dirty="0"/>
        </a:p>
      </dgm:t>
    </dgm:pt>
    <dgm:pt modelId="{04E6CB78-8C8C-48C9-A7A3-6D303BE66BF4}" type="parTrans" cxnId="{B5A21861-595B-4F30-90B7-65C9403FB6CF}">
      <dgm:prSet/>
      <dgm:spPr/>
      <dgm:t>
        <a:bodyPr/>
        <a:lstStyle/>
        <a:p>
          <a:endParaRPr lang="en-IN"/>
        </a:p>
      </dgm:t>
    </dgm:pt>
    <dgm:pt modelId="{99EFAC09-9583-44B0-8126-E3E6359DE771}" type="sibTrans" cxnId="{B5A21861-595B-4F30-90B7-65C9403FB6CF}">
      <dgm:prSet/>
      <dgm:spPr/>
      <dgm:t>
        <a:bodyPr/>
        <a:lstStyle/>
        <a:p>
          <a:endParaRPr lang="en-IN"/>
        </a:p>
      </dgm:t>
    </dgm:pt>
    <dgm:pt modelId="{D0789ECF-33C7-43E7-BAD8-55BB1C544C76}">
      <dgm:prSet phldrT="[Text]"/>
      <dgm:spPr/>
      <dgm:t>
        <a:bodyPr/>
        <a:lstStyle/>
        <a:p>
          <a:r>
            <a:rPr lang="en-US" dirty="0"/>
            <a:t>Azure Data Factory</a:t>
          </a:r>
          <a:endParaRPr lang="en-IN" dirty="0"/>
        </a:p>
      </dgm:t>
    </dgm:pt>
    <dgm:pt modelId="{DD79F691-333B-48A8-BF6C-ADE3C064DD47}" type="parTrans" cxnId="{5879C656-E3DD-48E3-9727-C1B6CA9FD83A}">
      <dgm:prSet/>
      <dgm:spPr/>
      <dgm:t>
        <a:bodyPr/>
        <a:lstStyle/>
        <a:p>
          <a:endParaRPr lang="en-IN"/>
        </a:p>
      </dgm:t>
    </dgm:pt>
    <dgm:pt modelId="{CE7F5631-3703-4417-B3E6-BEC8C4AF1D2F}" type="sibTrans" cxnId="{5879C656-E3DD-48E3-9727-C1B6CA9FD83A}">
      <dgm:prSet/>
      <dgm:spPr/>
      <dgm:t>
        <a:bodyPr/>
        <a:lstStyle/>
        <a:p>
          <a:endParaRPr lang="en-IN"/>
        </a:p>
      </dgm:t>
    </dgm:pt>
    <dgm:pt modelId="{9447CE87-499C-4BE1-AB5C-83CF091411C7}">
      <dgm:prSet phldrT="[Text]"/>
      <dgm:spPr/>
      <dgm:t>
        <a:bodyPr/>
        <a:lstStyle/>
        <a:p>
          <a:r>
            <a:rPr lang="en-US"/>
            <a:t>Logic Apps</a:t>
          </a:r>
          <a:endParaRPr lang="en-IN" dirty="0"/>
        </a:p>
      </dgm:t>
    </dgm:pt>
    <dgm:pt modelId="{F90972A9-4FE1-4691-87F2-99CCB42B5994}" type="parTrans" cxnId="{4EF9C3C7-A124-4A85-AB66-356EC56BC96A}">
      <dgm:prSet/>
      <dgm:spPr/>
      <dgm:t>
        <a:bodyPr/>
        <a:lstStyle/>
        <a:p>
          <a:endParaRPr lang="en-IN"/>
        </a:p>
      </dgm:t>
    </dgm:pt>
    <dgm:pt modelId="{1EF553F4-D2C8-4B00-A783-5C0F4EEA8A6A}" type="sibTrans" cxnId="{4EF9C3C7-A124-4A85-AB66-356EC56BC96A}">
      <dgm:prSet/>
      <dgm:spPr/>
      <dgm:t>
        <a:bodyPr/>
        <a:lstStyle/>
        <a:p>
          <a:endParaRPr lang="en-IN"/>
        </a:p>
      </dgm:t>
    </dgm:pt>
    <dgm:pt modelId="{FBC9EE1B-95F7-4F9E-9EED-A849EE1A04C5}">
      <dgm:prSet phldrT="[Text]"/>
      <dgm:spPr/>
      <dgm:t>
        <a:bodyPr/>
        <a:lstStyle/>
        <a:p>
          <a:r>
            <a:rPr lang="en-US"/>
            <a:t>Azure Synapse Analytics</a:t>
          </a:r>
          <a:endParaRPr lang="en-IN" dirty="0"/>
        </a:p>
      </dgm:t>
    </dgm:pt>
    <dgm:pt modelId="{36AEC3FA-3EC3-4DED-984C-D0928E3C0E97}" type="parTrans" cxnId="{328EC403-8A21-4D36-ACD4-208D43A308E6}">
      <dgm:prSet/>
      <dgm:spPr/>
      <dgm:t>
        <a:bodyPr/>
        <a:lstStyle/>
        <a:p>
          <a:endParaRPr lang="en-IN"/>
        </a:p>
      </dgm:t>
    </dgm:pt>
    <dgm:pt modelId="{808F8546-C306-43D1-8AA8-11C6E7EA4370}" type="sibTrans" cxnId="{328EC403-8A21-4D36-ACD4-208D43A308E6}">
      <dgm:prSet/>
      <dgm:spPr/>
      <dgm:t>
        <a:bodyPr/>
        <a:lstStyle/>
        <a:p>
          <a:endParaRPr lang="en-IN"/>
        </a:p>
      </dgm:t>
    </dgm:pt>
    <dgm:pt modelId="{2EC0D377-D384-4C8B-9B83-23BF3E8EED45}">
      <dgm:prSet phldrT="[Text]"/>
      <dgm:spPr/>
      <dgm:t>
        <a:bodyPr/>
        <a:lstStyle/>
        <a:p>
          <a:r>
            <a:rPr lang="en-US"/>
            <a:t>Azure Databricks</a:t>
          </a:r>
          <a:endParaRPr lang="en-IN" dirty="0"/>
        </a:p>
      </dgm:t>
    </dgm:pt>
    <dgm:pt modelId="{8D86BDAB-F4FC-42E2-B7E7-667869AE58DE}" type="parTrans" cxnId="{E9A52548-2B5F-4BBA-A691-A95B0E8E4CA4}">
      <dgm:prSet/>
      <dgm:spPr/>
      <dgm:t>
        <a:bodyPr/>
        <a:lstStyle/>
        <a:p>
          <a:endParaRPr lang="en-IN"/>
        </a:p>
      </dgm:t>
    </dgm:pt>
    <dgm:pt modelId="{59D6DC74-2B7F-47C4-B88A-30E9C8610E9E}" type="sibTrans" cxnId="{E9A52548-2B5F-4BBA-A691-A95B0E8E4CA4}">
      <dgm:prSet/>
      <dgm:spPr/>
      <dgm:t>
        <a:bodyPr/>
        <a:lstStyle/>
        <a:p>
          <a:endParaRPr lang="en-IN"/>
        </a:p>
      </dgm:t>
    </dgm:pt>
    <dgm:pt modelId="{3ACB05FA-E9E3-4999-8474-F63AB93FE515}">
      <dgm:prSet phldrT="[Text]"/>
      <dgm:spPr/>
      <dgm:t>
        <a:bodyPr/>
        <a:lstStyle/>
        <a:p>
          <a:r>
            <a:rPr lang="en-US"/>
            <a:t>Azure Data Lake Storage</a:t>
          </a:r>
          <a:endParaRPr lang="en-IN" dirty="0"/>
        </a:p>
      </dgm:t>
    </dgm:pt>
    <dgm:pt modelId="{527B0BA8-4298-4CE1-8649-E9E608E93AEE}" type="sibTrans" cxnId="{922322C1-861D-4437-B37E-E16593371C2E}">
      <dgm:prSet/>
      <dgm:spPr/>
      <dgm:t>
        <a:bodyPr/>
        <a:lstStyle/>
        <a:p>
          <a:endParaRPr lang="en-IN"/>
        </a:p>
      </dgm:t>
    </dgm:pt>
    <dgm:pt modelId="{E2FFC9D8-568B-4A16-BFCE-2C4F7E74CA12}" type="parTrans" cxnId="{922322C1-861D-4437-B37E-E16593371C2E}">
      <dgm:prSet/>
      <dgm:spPr/>
      <dgm:t>
        <a:bodyPr/>
        <a:lstStyle/>
        <a:p>
          <a:endParaRPr lang="en-IN"/>
        </a:p>
      </dgm:t>
    </dgm:pt>
    <dgm:pt modelId="{31DFB8C1-BEE4-4078-9817-4A11727C4F9C}" type="pres">
      <dgm:prSet presAssocID="{E1641DCF-A843-4BE5-9C69-29CA9E38E853}" presName="Name0" presStyleCnt="0">
        <dgm:presLayoutVars>
          <dgm:chMax val="7"/>
          <dgm:chPref val="7"/>
          <dgm:dir/>
        </dgm:presLayoutVars>
      </dgm:prSet>
      <dgm:spPr/>
    </dgm:pt>
    <dgm:pt modelId="{37849B27-2D6C-4DFD-BB3A-6438BD64FED1}" type="pres">
      <dgm:prSet presAssocID="{E1641DCF-A843-4BE5-9C69-29CA9E38E853}" presName="Name1" presStyleCnt="0"/>
      <dgm:spPr/>
    </dgm:pt>
    <dgm:pt modelId="{A9B9F0B3-39B0-4AE4-B981-1ECFE7347D5B}" type="pres">
      <dgm:prSet presAssocID="{E1641DCF-A843-4BE5-9C69-29CA9E38E853}" presName="cycle" presStyleCnt="0"/>
      <dgm:spPr/>
    </dgm:pt>
    <dgm:pt modelId="{577EA6A5-824C-4A86-A8D2-2C9A84F7E561}" type="pres">
      <dgm:prSet presAssocID="{E1641DCF-A843-4BE5-9C69-29CA9E38E853}" presName="srcNode" presStyleLbl="node1" presStyleIdx="0" presStyleCnt="6"/>
      <dgm:spPr/>
    </dgm:pt>
    <dgm:pt modelId="{FCF8F007-8F74-437F-8914-F6E454E5F4B3}" type="pres">
      <dgm:prSet presAssocID="{E1641DCF-A843-4BE5-9C69-29CA9E38E853}" presName="conn" presStyleLbl="parChTrans1D2" presStyleIdx="0" presStyleCnt="1"/>
      <dgm:spPr/>
    </dgm:pt>
    <dgm:pt modelId="{4F19470C-09C9-4C4A-8159-86F616DEA9EE}" type="pres">
      <dgm:prSet presAssocID="{E1641DCF-A843-4BE5-9C69-29CA9E38E853}" presName="extraNode" presStyleLbl="node1" presStyleIdx="0" presStyleCnt="6"/>
      <dgm:spPr/>
    </dgm:pt>
    <dgm:pt modelId="{5B8F516F-86FF-4925-B51A-59C58F0F6AFC}" type="pres">
      <dgm:prSet presAssocID="{E1641DCF-A843-4BE5-9C69-29CA9E38E853}" presName="dstNode" presStyleLbl="node1" presStyleIdx="0" presStyleCnt="6"/>
      <dgm:spPr/>
    </dgm:pt>
    <dgm:pt modelId="{E4E80E88-B70B-48E8-B06C-EC538E9104CB}" type="pres">
      <dgm:prSet presAssocID="{1BA87623-8F7A-4305-9F30-2B44C27E0D9A}" presName="text_1" presStyleLbl="node1" presStyleIdx="0" presStyleCnt="6">
        <dgm:presLayoutVars>
          <dgm:bulletEnabled val="1"/>
        </dgm:presLayoutVars>
      </dgm:prSet>
      <dgm:spPr/>
    </dgm:pt>
    <dgm:pt modelId="{A9C8F7BC-7792-4AF1-99D9-E3C1AC5326FB}" type="pres">
      <dgm:prSet presAssocID="{1BA87623-8F7A-4305-9F30-2B44C27E0D9A}" presName="accent_1" presStyleCnt="0"/>
      <dgm:spPr/>
    </dgm:pt>
    <dgm:pt modelId="{9F27A570-E021-4FE7-86D0-EF533BEEC827}" type="pres">
      <dgm:prSet presAssocID="{1BA87623-8F7A-4305-9F30-2B44C27E0D9A}" presName="accentRepeatNode" presStyleLbl="solidFgAcc1" presStyleIdx="0" presStyleCnt="6"/>
      <dgm:spPr/>
    </dgm:pt>
    <dgm:pt modelId="{EE533F4B-8FF5-4140-87F0-5E1C72DF220B}" type="pres">
      <dgm:prSet presAssocID="{3ACB05FA-E9E3-4999-8474-F63AB93FE515}" presName="text_2" presStyleLbl="node1" presStyleIdx="1" presStyleCnt="6">
        <dgm:presLayoutVars>
          <dgm:bulletEnabled val="1"/>
        </dgm:presLayoutVars>
      </dgm:prSet>
      <dgm:spPr/>
    </dgm:pt>
    <dgm:pt modelId="{9E47DB25-6DD7-48A1-BE1F-0609273B1E9C}" type="pres">
      <dgm:prSet presAssocID="{3ACB05FA-E9E3-4999-8474-F63AB93FE515}" presName="accent_2" presStyleCnt="0"/>
      <dgm:spPr/>
    </dgm:pt>
    <dgm:pt modelId="{B8085BE0-A1F1-45AA-BFDE-CFE885D6EF28}" type="pres">
      <dgm:prSet presAssocID="{3ACB05FA-E9E3-4999-8474-F63AB93FE515}" presName="accentRepeatNode" presStyleLbl="solidFgAcc1" presStyleIdx="1" presStyleCnt="6" custScaleX="103731"/>
      <dgm:spPr/>
    </dgm:pt>
    <dgm:pt modelId="{0F89FBBA-F864-4A30-BDF8-AF4B6CD9D47C}" type="pres">
      <dgm:prSet presAssocID="{D0789ECF-33C7-43E7-BAD8-55BB1C544C76}" presName="text_3" presStyleLbl="node1" presStyleIdx="2" presStyleCnt="6">
        <dgm:presLayoutVars>
          <dgm:bulletEnabled val="1"/>
        </dgm:presLayoutVars>
      </dgm:prSet>
      <dgm:spPr/>
    </dgm:pt>
    <dgm:pt modelId="{715839A8-E0BD-49E5-9E7A-59C4171E3BB9}" type="pres">
      <dgm:prSet presAssocID="{D0789ECF-33C7-43E7-BAD8-55BB1C544C76}" presName="accent_3" presStyleCnt="0"/>
      <dgm:spPr/>
    </dgm:pt>
    <dgm:pt modelId="{E0C0BB23-8BF0-4CBD-AD61-8EA390B87AC5}" type="pres">
      <dgm:prSet presAssocID="{D0789ECF-33C7-43E7-BAD8-55BB1C544C76}" presName="accentRepeatNode" presStyleLbl="solidFgAcc1" presStyleIdx="2" presStyleCnt="6"/>
      <dgm:spPr/>
    </dgm:pt>
    <dgm:pt modelId="{0DEB36E2-714B-42E0-B640-3787D4CF0D9B}" type="pres">
      <dgm:prSet presAssocID="{2EC0D377-D384-4C8B-9B83-23BF3E8EED45}" presName="text_4" presStyleLbl="node1" presStyleIdx="3" presStyleCnt="6">
        <dgm:presLayoutVars>
          <dgm:bulletEnabled val="1"/>
        </dgm:presLayoutVars>
      </dgm:prSet>
      <dgm:spPr/>
    </dgm:pt>
    <dgm:pt modelId="{0105F03F-66DA-491F-B8A8-7CE0529BA39D}" type="pres">
      <dgm:prSet presAssocID="{2EC0D377-D384-4C8B-9B83-23BF3E8EED45}" presName="accent_4" presStyleCnt="0"/>
      <dgm:spPr/>
    </dgm:pt>
    <dgm:pt modelId="{B82CA316-652B-494C-A8B2-39F0C85102CC}" type="pres">
      <dgm:prSet presAssocID="{2EC0D377-D384-4C8B-9B83-23BF3E8EED45}" presName="accentRepeatNode" presStyleLbl="solidFgAcc1" presStyleIdx="3" presStyleCnt="6"/>
      <dgm:spPr/>
    </dgm:pt>
    <dgm:pt modelId="{2C8C83F1-1D80-4574-A71A-D6D3AC73CA61}" type="pres">
      <dgm:prSet presAssocID="{9447CE87-499C-4BE1-AB5C-83CF091411C7}" presName="text_5" presStyleLbl="node1" presStyleIdx="4" presStyleCnt="6">
        <dgm:presLayoutVars>
          <dgm:bulletEnabled val="1"/>
        </dgm:presLayoutVars>
      </dgm:prSet>
      <dgm:spPr/>
    </dgm:pt>
    <dgm:pt modelId="{A2170A42-F834-48A9-8B02-E3CA5AA8AA12}" type="pres">
      <dgm:prSet presAssocID="{9447CE87-499C-4BE1-AB5C-83CF091411C7}" presName="accent_5" presStyleCnt="0"/>
      <dgm:spPr/>
    </dgm:pt>
    <dgm:pt modelId="{66E4DF87-196F-44B6-BDBD-9BE24250C2C0}" type="pres">
      <dgm:prSet presAssocID="{9447CE87-499C-4BE1-AB5C-83CF091411C7}" presName="accentRepeatNode" presStyleLbl="solidFgAcc1" presStyleIdx="4" presStyleCnt="6"/>
      <dgm:spPr/>
    </dgm:pt>
    <dgm:pt modelId="{724DFAAD-D461-485B-BCCA-FAECD7FA0EFA}" type="pres">
      <dgm:prSet presAssocID="{FBC9EE1B-95F7-4F9E-9EED-A849EE1A04C5}" presName="text_6" presStyleLbl="node1" presStyleIdx="5" presStyleCnt="6">
        <dgm:presLayoutVars>
          <dgm:bulletEnabled val="1"/>
        </dgm:presLayoutVars>
      </dgm:prSet>
      <dgm:spPr/>
    </dgm:pt>
    <dgm:pt modelId="{966927D8-4FCE-44AF-A09F-07D2EAA2F3B9}" type="pres">
      <dgm:prSet presAssocID="{FBC9EE1B-95F7-4F9E-9EED-A849EE1A04C5}" presName="accent_6" presStyleCnt="0"/>
      <dgm:spPr/>
    </dgm:pt>
    <dgm:pt modelId="{B9C70D1F-D5DB-4809-AD0A-0245C1FD758B}" type="pres">
      <dgm:prSet presAssocID="{FBC9EE1B-95F7-4F9E-9EED-A849EE1A04C5}" presName="accentRepeatNode" presStyleLbl="solidFgAcc1" presStyleIdx="5" presStyleCnt="6"/>
      <dgm:spPr/>
    </dgm:pt>
  </dgm:ptLst>
  <dgm:cxnLst>
    <dgm:cxn modelId="{328EC403-8A21-4D36-ACD4-208D43A308E6}" srcId="{E1641DCF-A843-4BE5-9C69-29CA9E38E853}" destId="{FBC9EE1B-95F7-4F9E-9EED-A849EE1A04C5}" srcOrd="5" destOrd="0" parTransId="{36AEC3FA-3EC3-4DED-984C-D0928E3C0E97}" sibTransId="{808F8546-C306-43D1-8AA8-11C6E7EA4370}"/>
    <dgm:cxn modelId="{D019B15C-E42E-46F8-ABAA-C2B2DDD4CE48}" type="presOf" srcId="{FBC9EE1B-95F7-4F9E-9EED-A849EE1A04C5}" destId="{724DFAAD-D461-485B-BCCA-FAECD7FA0EFA}" srcOrd="0" destOrd="0" presId="urn:microsoft.com/office/officeart/2008/layout/VerticalCurvedList"/>
    <dgm:cxn modelId="{B5A21861-595B-4F30-90B7-65C9403FB6CF}" srcId="{E1641DCF-A843-4BE5-9C69-29CA9E38E853}" destId="{1BA87623-8F7A-4305-9F30-2B44C27E0D9A}" srcOrd="0" destOrd="0" parTransId="{04E6CB78-8C8C-48C9-A7A3-6D303BE66BF4}" sibTransId="{99EFAC09-9583-44B0-8126-E3E6359DE771}"/>
    <dgm:cxn modelId="{5A6A1864-C0AB-4833-84E9-F1EA496B9222}" type="presOf" srcId="{2EC0D377-D384-4C8B-9B83-23BF3E8EED45}" destId="{0DEB36E2-714B-42E0-B640-3787D4CF0D9B}" srcOrd="0" destOrd="0" presId="urn:microsoft.com/office/officeart/2008/layout/VerticalCurvedList"/>
    <dgm:cxn modelId="{E9A52548-2B5F-4BBA-A691-A95B0E8E4CA4}" srcId="{E1641DCF-A843-4BE5-9C69-29CA9E38E853}" destId="{2EC0D377-D384-4C8B-9B83-23BF3E8EED45}" srcOrd="3" destOrd="0" parTransId="{8D86BDAB-F4FC-42E2-B7E7-667869AE58DE}" sibTransId="{59D6DC74-2B7F-47C4-B88A-30E9C8610E9E}"/>
    <dgm:cxn modelId="{5879C656-E3DD-48E3-9727-C1B6CA9FD83A}" srcId="{E1641DCF-A843-4BE5-9C69-29CA9E38E853}" destId="{D0789ECF-33C7-43E7-BAD8-55BB1C544C76}" srcOrd="2" destOrd="0" parTransId="{DD79F691-333B-48A8-BF6C-ADE3C064DD47}" sibTransId="{CE7F5631-3703-4417-B3E6-BEC8C4AF1D2F}"/>
    <dgm:cxn modelId="{17B0335A-76F2-497F-8F70-7687344A7729}" type="presOf" srcId="{1BA87623-8F7A-4305-9F30-2B44C27E0D9A}" destId="{E4E80E88-B70B-48E8-B06C-EC538E9104CB}" srcOrd="0" destOrd="0" presId="urn:microsoft.com/office/officeart/2008/layout/VerticalCurvedList"/>
    <dgm:cxn modelId="{1AC12694-CDFF-421A-A91C-83AA3610F9A0}" type="presOf" srcId="{99EFAC09-9583-44B0-8126-E3E6359DE771}" destId="{FCF8F007-8F74-437F-8914-F6E454E5F4B3}" srcOrd="0" destOrd="0" presId="urn:microsoft.com/office/officeart/2008/layout/VerticalCurvedList"/>
    <dgm:cxn modelId="{5A79B6B7-48F2-4766-98D2-3216E84204D1}" type="presOf" srcId="{E1641DCF-A843-4BE5-9C69-29CA9E38E853}" destId="{31DFB8C1-BEE4-4078-9817-4A11727C4F9C}" srcOrd="0" destOrd="0" presId="urn:microsoft.com/office/officeart/2008/layout/VerticalCurvedList"/>
    <dgm:cxn modelId="{922322C1-861D-4437-B37E-E16593371C2E}" srcId="{E1641DCF-A843-4BE5-9C69-29CA9E38E853}" destId="{3ACB05FA-E9E3-4999-8474-F63AB93FE515}" srcOrd="1" destOrd="0" parTransId="{E2FFC9D8-568B-4A16-BFCE-2C4F7E74CA12}" sibTransId="{527B0BA8-4298-4CE1-8649-E9E608E93AEE}"/>
    <dgm:cxn modelId="{19A701C5-41F6-4891-8F95-7DFD1C3E05AD}" type="presOf" srcId="{3ACB05FA-E9E3-4999-8474-F63AB93FE515}" destId="{EE533F4B-8FF5-4140-87F0-5E1C72DF220B}" srcOrd="0" destOrd="0" presId="urn:microsoft.com/office/officeart/2008/layout/VerticalCurvedList"/>
    <dgm:cxn modelId="{4EF9C3C7-A124-4A85-AB66-356EC56BC96A}" srcId="{E1641DCF-A843-4BE5-9C69-29CA9E38E853}" destId="{9447CE87-499C-4BE1-AB5C-83CF091411C7}" srcOrd="4" destOrd="0" parTransId="{F90972A9-4FE1-4691-87F2-99CCB42B5994}" sibTransId="{1EF553F4-D2C8-4B00-A783-5C0F4EEA8A6A}"/>
    <dgm:cxn modelId="{6482A2CA-91DE-4C3E-890B-C7D1B48617BF}" type="presOf" srcId="{9447CE87-499C-4BE1-AB5C-83CF091411C7}" destId="{2C8C83F1-1D80-4574-A71A-D6D3AC73CA61}" srcOrd="0" destOrd="0" presId="urn:microsoft.com/office/officeart/2008/layout/VerticalCurvedList"/>
    <dgm:cxn modelId="{3E76CDF3-A28A-4C45-BE07-45F9B907ED67}" type="presOf" srcId="{D0789ECF-33C7-43E7-BAD8-55BB1C544C76}" destId="{0F89FBBA-F864-4A30-BDF8-AF4B6CD9D47C}" srcOrd="0" destOrd="0" presId="urn:microsoft.com/office/officeart/2008/layout/VerticalCurvedList"/>
    <dgm:cxn modelId="{F389E154-8019-4817-B019-02C1F0CF05A6}" type="presParOf" srcId="{31DFB8C1-BEE4-4078-9817-4A11727C4F9C}" destId="{37849B27-2D6C-4DFD-BB3A-6438BD64FED1}" srcOrd="0" destOrd="0" presId="urn:microsoft.com/office/officeart/2008/layout/VerticalCurvedList"/>
    <dgm:cxn modelId="{C8571F88-FFAB-4BDD-BA42-CF9442836477}" type="presParOf" srcId="{37849B27-2D6C-4DFD-BB3A-6438BD64FED1}" destId="{A9B9F0B3-39B0-4AE4-B981-1ECFE7347D5B}" srcOrd="0" destOrd="0" presId="urn:microsoft.com/office/officeart/2008/layout/VerticalCurvedList"/>
    <dgm:cxn modelId="{986BA3B6-F6B6-49DC-A44B-8A676009E43F}" type="presParOf" srcId="{A9B9F0B3-39B0-4AE4-B981-1ECFE7347D5B}" destId="{577EA6A5-824C-4A86-A8D2-2C9A84F7E561}" srcOrd="0" destOrd="0" presId="urn:microsoft.com/office/officeart/2008/layout/VerticalCurvedList"/>
    <dgm:cxn modelId="{EE60E645-EA93-4535-B090-2F114875F9EC}" type="presParOf" srcId="{A9B9F0B3-39B0-4AE4-B981-1ECFE7347D5B}" destId="{FCF8F007-8F74-437F-8914-F6E454E5F4B3}" srcOrd="1" destOrd="0" presId="urn:microsoft.com/office/officeart/2008/layout/VerticalCurvedList"/>
    <dgm:cxn modelId="{4D0D4861-5E71-40CB-86E6-51D1F9A03B07}" type="presParOf" srcId="{A9B9F0B3-39B0-4AE4-B981-1ECFE7347D5B}" destId="{4F19470C-09C9-4C4A-8159-86F616DEA9EE}" srcOrd="2" destOrd="0" presId="urn:microsoft.com/office/officeart/2008/layout/VerticalCurvedList"/>
    <dgm:cxn modelId="{3AFA07FD-3FC8-4EC4-AC53-E0C33002D47A}" type="presParOf" srcId="{A9B9F0B3-39B0-4AE4-B981-1ECFE7347D5B}" destId="{5B8F516F-86FF-4925-B51A-59C58F0F6AFC}" srcOrd="3" destOrd="0" presId="urn:microsoft.com/office/officeart/2008/layout/VerticalCurvedList"/>
    <dgm:cxn modelId="{68B3905C-BD7F-49DA-89A5-80365854BCC3}" type="presParOf" srcId="{37849B27-2D6C-4DFD-BB3A-6438BD64FED1}" destId="{E4E80E88-B70B-48E8-B06C-EC538E9104CB}" srcOrd="1" destOrd="0" presId="urn:microsoft.com/office/officeart/2008/layout/VerticalCurvedList"/>
    <dgm:cxn modelId="{F323902C-79FD-444F-8C61-E1F5BABC5B7F}" type="presParOf" srcId="{37849B27-2D6C-4DFD-BB3A-6438BD64FED1}" destId="{A9C8F7BC-7792-4AF1-99D9-E3C1AC5326FB}" srcOrd="2" destOrd="0" presId="urn:microsoft.com/office/officeart/2008/layout/VerticalCurvedList"/>
    <dgm:cxn modelId="{1225F049-7004-44A8-BB1E-F625E6935EAE}" type="presParOf" srcId="{A9C8F7BC-7792-4AF1-99D9-E3C1AC5326FB}" destId="{9F27A570-E021-4FE7-86D0-EF533BEEC827}" srcOrd="0" destOrd="0" presId="urn:microsoft.com/office/officeart/2008/layout/VerticalCurvedList"/>
    <dgm:cxn modelId="{4DCBFD87-8725-4592-A39F-95233746D2C9}" type="presParOf" srcId="{37849B27-2D6C-4DFD-BB3A-6438BD64FED1}" destId="{EE533F4B-8FF5-4140-87F0-5E1C72DF220B}" srcOrd="3" destOrd="0" presId="urn:microsoft.com/office/officeart/2008/layout/VerticalCurvedList"/>
    <dgm:cxn modelId="{7AF2AA89-648A-42CC-BAED-3BC1D7A49158}" type="presParOf" srcId="{37849B27-2D6C-4DFD-BB3A-6438BD64FED1}" destId="{9E47DB25-6DD7-48A1-BE1F-0609273B1E9C}" srcOrd="4" destOrd="0" presId="urn:microsoft.com/office/officeart/2008/layout/VerticalCurvedList"/>
    <dgm:cxn modelId="{30E96D9C-497D-4EA2-9C8F-4077E721B8E3}" type="presParOf" srcId="{9E47DB25-6DD7-48A1-BE1F-0609273B1E9C}" destId="{B8085BE0-A1F1-45AA-BFDE-CFE885D6EF28}" srcOrd="0" destOrd="0" presId="urn:microsoft.com/office/officeart/2008/layout/VerticalCurvedList"/>
    <dgm:cxn modelId="{B542C147-1497-4DF7-84A1-BF2609B22378}" type="presParOf" srcId="{37849B27-2D6C-4DFD-BB3A-6438BD64FED1}" destId="{0F89FBBA-F864-4A30-BDF8-AF4B6CD9D47C}" srcOrd="5" destOrd="0" presId="urn:microsoft.com/office/officeart/2008/layout/VerticalCurvedList"/>
    <dgm:cxn modelId="{03AF236C-03EB-426F-981C-EE884F2B572F}" type="presParOf" srcId="{37849B27-2D6C-4DFD-BB3A-6438BD64FED1}" destId="{715839A8-E0BD-49E5-9E7A-59C4171E3BB9}" srcOrd="6" destOrd="0" presId="urn:microsoft.com/office/officeart/2008/layout/VerticalCurvedList"/>
    <dgm:cxn modelId="{7697A3E9-7A98-481D-943A-598EC27A7B1D}" type="presParOf" srcId="{715839A8-E0BD-49E5-9E7A-59C4171E3BB9}" destId="{E0C0BB23-8BF0-4CBD-AD61-8EA390B87AC5}" srcOrd="0" destOrd="0" presId="urn:microsoft.com/office/officeart/2008/layout/VerticalCurvedList"/>
    <dgm:cxn modelId="{92C3BD15-5A0C-4A9D-907E-72A9D187D565}" type="presParOf" srcId="{37849B27-2D6C-4DFD-BB3A-6438BD64FED1}" destId="{0DEB36E2-714B-42E0-B640-3787D4CF0D9B}" srcOrd="7" destOrd="0" presId="urn:microsoft.com/office/officeart/2008/layout/VerticalCurvedList"/>
    <dgm:cxn modelId="{4466AC64-5A0C-4F81-BC57-55204F1FA7D7}" type="presParOf" srcId="{37849B27-2D6C-4DFD-BB3A-6438BD64FED1}" destId="{0105F03F-66DA-491F-B8A8-7CE0529BA39D}" srcOrd="8" destOrd="0" presId="urn:microsoft.com/office/officeart/2008/layout/VerticalCurvedList"/>
    <dgm:cxn modelId="{1663CF52-76FF-4731-AB5F-DAAC6F424440}" type="presParOf" srcId="{0105F03F-66DA-491F-B8A8-7CE0529BA39D}" destId="{B82CA316-652B-494C-A8B2-39F0C85102CC}" srcOrd="0" destOrd="0" presId="urn:microsoft.com/office/officeart/2008/layout/VerticalCurvedList"/>
    <dgm:cxn modelId="{800785EC-3F17-41CE-8BB8-71AE72B64A5E}" type="presParOf" srcId="{37849B27-2D6C-4DFD-BB3A-6438BD64FED1}" destId="{2C8C83F1-1D80-4574-A71A-D6D3AC73CA61}" srcOrd="9" destOrd="0" presId="urn:microsoft.com/office/officeart/2008/layout/VerticalCurvedList"/>
    <dgm:cxn modelId="{35704FC0-B18A-4BF7-BFF4-C8F8CD24CC43}" type="presParOf" srcId="{37849B27-2D6C-4DFD-BB3A-6438BD64FED1}" destId="{A2170A42-F834-48A9-8B02-E3CA5AA8AA12}" srcOrd="10" destOrd="0" presId="urn:microsoft.com/office/officeart/2008/layout/VerticalCurvedList"/>
    <dgm:cxn modelId="{F0511973-371F-4E57-B314-19193985194D}" type="presParOf" srcId="{A2170A42-F834-48A9-8B02-E3CA5AA8AA12}" destId="{66E4DF87-196F-44B6-BDBD-9BE24250C2C0}" srcOrd="0" destOrd="0" presId="urn:microsoft.com/office/officeart/2008/layout/VerticalCurvedList"/>
    <dgm:cxn modelId="{CBF7258A-9FFA-488B-80C7-EDDDC6FAE5AF}" type="presParOf" srcId="{37849B27-2D6C-4DFD-BB3A-6438BD64FED1}" destId="{724DFAAD-D461-485B-BCCA-FAECD7FA0EFA}" srcOrd="11" destOrd="0" presId="urn:microsoft.com/office/officeart/2008/layout/VerticalCurvedList"/>
    <dgm:cxn modelId="{797E20C3-54F4-4064-96A5-5A13788FB64B}" type="presParOf" srcId="{37849B27-2D6C-4DFD-BB3A-6438BD64FED1}" destId="{966927D8-4FCE-44AF-A09F-07D2EAA2F3B9}" srcOrd="12" destOrd="0" presId="urn:microsoft.com/office/officeart/2008/layout/VerticalCurvedList"/>
    <dgm:cxn modelId="{AC59D98F-2BEC-4D51-8FE4-A0592F7846AA}" type="presParOf" srcId="{966927D8-4FCE-44AF-A09F-07D2EAA2F3B9}" destId="{B9C70D1F-D5DB-4809-AD0A-0245C1FD75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8F007-8F74-437F-8914-F6E454E5F4B3}">
      <dsp:nvSpPr>
        <dsp:cNvPr id="0" name=""/>
        <dsp:cNvSpPr/>
      </dsp:nvSpPr>
      <dsp:spPr>
        <a:xfrm>
          <a:off x="-6299401" y="-963623"/>
          <a:ext cx="7498311" cy="7498311"/>
        </a:xfrm>
        <a:prstGeom prst="blockArc">
          <a:avLst>
            <a:gd name="adj1" fmla="val 18900000"/>
            <a:gd name="adj2" fmla="val 2700000"/>
            <a:gd name="adj3" fmla="val 288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80E88-B70B-48E8-B06C-EC538E9104CB}">
      <dsp:nvSpPr>
        <dsp:cNvPr id="0" name=""/>
        <dsp:cNvSpPr/>
      </dsp:nvSpPr>
      <dsp:spPr>
        <a:xfrm>
          <a:off x="446362" y="293372"/>
          <a:ext cx="7759821" cy="586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55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GitHub</a:t>
          </a:r>
          <a:endParaRPr lang="en-IN" sz="3000" kern="1200" dirty="0"/>
        </a:p>
      </dsp:txBody>
      <dsp:txXfrm>
        <a:off x="446362" y="293372"/>
        <a:ext cx="7759821" cy="586521"/>
      </dsp:txXfrm>
    </dsp:sp>
    <dsp:sp modelId="{9F27A570-E021-4FE7-86D0-EF533BEEC827}">
      <dsp:nvSpPr>
        <dsp:cNvPr id="0" name=""/>
        <dsp:cNvSpPr/>
      </dsp:nvSpPr>
      <dsp:spPr>
        <a:xfrm>
          <a:off x="79786" y="220057"/>
          <a:ext cx="733152" cy="733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33F4B-8FF5-4140-87F0-5E1C72DF220B}">
      <dsp:nvSpPr>
        <dsp:cNvPr id="0" name=""/>
        <dsp:cNvSpPr/>
      </dsp:nvSpPr>
      <dsp:spPr>
        <a:xfrm>
          <a:off x="928816" y="1173043"/>
          <a:ext cx="7277367" cy="586521"/>
        </a:xfrm>
        <a:prstGeom prst="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55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Azure Data Lake Storage</a:t>
          </a:r>
          <a:endParaRPr lang="en-IN" sz="3000" kern="1200" dirty="0"/>
        </a:p>
      </dsp:txBody>
      <dsp:txXfrm>
        <a:off x="928816" y="1173043"/>
        <a:ext cx="7277367" cy="586521"/>
      </dsp:txXfrm>
    </dsp:sp>
    <dsp:sp modelId="{B8085BE0-A1F1-45AA-BFDE-CFE885D6EF28}">
      <dsp:nvSpPr>
        <dsp:cNvPr id="0" name=""/>
        <dsp:cNvSpPr/>
      </dsp:nvSpPr>
      <dsp:spPr>
        <a:xfrm>
          <a:off x="548563" y="1099728"/>
          <a:ext cx="760506" cy="733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9FBBA-F864-4A30-BDF8-AF4B6CD9D47C}">
      <dsp:nvSpPr>
        <dsp:cNvPr id="0" name=""/>
        <dsp:cNvSpPr/>
      </dsp:nvSpPr>
      <dsp:spPr>
        <a:xfrm>
          <a:off x="1149430" y="2052714"/>
          <a:ext cx="7056753" cy="586521"/>
        </a:xfrm>
        <a:prstGeom prst="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55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Azure Data Factory</a:t>
          </a:r>
          <a:endParaRPr lang="en-IN" sz="3000" kern="1200" dirty="0"/>
        </a:p>
      </dsp:txBody>
      <dsp:txXfrm>
        <a:off x="1149430" y="2052714"/>
        <a:ext cx="7056753" cy="586521"/>
      </dsp:txXfrm>
    </dsp:sp>
    <dsp:sp modelId="{E0C0BB23-8BF0-4CBD-AD61-8EA390B87AC5}">
      <dsp:nvSpPr>
        <dsp:cNvPr id="0" name=""/>
        <dsp:cNvSpPr/>
      </dsp:nvSpPr>
      <dsp:spPr>
        <a:xfrm>
          <a:off x="782854" y="1979399"/>
          <a:ext cx="733152" cy="733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B36E2-714B-42E0-B640-3787D4CF0D9B}">
      <dsp:nvSpPr>
        <dsp:cNvPr id="0" name=""/>
        <dsp:cNvSpPr/>
      </dsp:nvSpPr>
      <dsp:spPr>
        <a:xfrm>
          <a:off x="1149430" y="2931828"/>
          <a:ext cx="7056753" cy="586521"/>
        </a:xfrm>
        <a:prstGeom prst="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55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Azure Databricks</a:t>
          </a:r>
          <a:endParaRPr lang="en-IN" sz="3000" kern="1200" dirty="0"/>
        </a:p>
      </dsp:txBody>
      <dsp:txXfrm>
        <a:off x="1149430" y="2931828"/>
        <a:ext cx="7056753" cy="586521"/>
      </dsp:txXfrm>
    </dsp:sp>
    <dsp:sp modelId="{B82CA316-652B-494C-A8B2-39F0C85102CC}">
      <dsp:nvSpPr>
        <dsp:cNvPr id="0" name=""/>
        <dsp:cNvSpPr/>
      </dsp:nvSpPr>
      <dsp:spPr>
        <a:xfrm>
          <a:off x="782854" y="2858513"/>
          <a:ext cx="733152" cy="733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C83F1-1D80-4574-A71A-D6D3AC73CA61}">
      <dsp:nvSpPr>
        <dsp:cNvPr id="0" name=""/>
        <dsp:cNvSpPr/>
      </dsp:nvSpPr>
      <dsp:spPr>
        <a:xfrm>
          <a:off x="928816" y="3811499"/>
          <a:ext cx="7277367" cy="586521"/>
        </a:xfrm>
        <a:prstGeom prst="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55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Logic Apps</a:t>
          </a:r>
          <a:endParaRPr lang="en-IN" sz="3000" kern="1200" dirty="0"/>
        </a:p>
      </dsp:txBody>
      <dsp:txXfrm>
        <a:off x="928816" y="3811499"/>
        <a:ext cx="7277367" cy="586521"/>
      </dsp:txXfrm>
    </dsp:sp>
    <dsp:sp modelId="{66E4DF87-196F-44B6-BDBD-9BE24250C2C0}">
      <dsp:nvSpPr>
        <dsp:cNvPr id="0" name=""/>
        <dsp:cNvSpPr/>
      </dsp:nvSpPr>
      <dsp:spPr>
        <a:xfrm>
          <a:off x="562240" y="3738184"/>
          <a:ext cx="733152" cy="733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DFAAD-D461-485B-BCCA-FAECD7FA0EFA}">
      <dsp:nvSpPr>
        <dsp:cNvPr id="0" name=""/>
        <dsp:cNvSpPr/>
      </dsp:nvSpPr>
      <dsp:spPr>
        <a:xfrm>
          <a:off x="446362" y="4691170"/>
          <a:ext cx="7759821" cy="586521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55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Azure Synapse Analytics</a:t>
          </a:r>
          <a:endParaRPr lang="en-IN" sz="3000" kern="1200" dirty="0"/>
        </a:p>
      </dsp:txBody>
      <dsp:txXfrm>
        <a:off x="446362" y="4691170"/>
        <a:ext cx="7759821" cy="586521"/>
      </dsp:txXfrm>
    </dsp:sp>
    <dsp:sp modelId="{B9C70D1F-D5DB-4809-AD0A-0245C1FD758B}">
      <dsp:nvSpPr>
        <dsp:cNvPr id="0" name=""/>
        <dsp:cNvSpPr/>
      </dsp:nvSpPr>
      <dsp:spPr>
        <a:xfrm>
          <a:off x="79786" y="4617855"/>
          <a:ext cx="733152" cy="733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9475-6FD9-DE65-36CD-3DE84638B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6C8E4-83D1-82ED-641A-1F33918C8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FFDB-2B92-EF78-5A67-4894F37F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FA2-4683-4E13-8905-8544AE76AD82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E5DE-7CF4-6224-BA06-37E8D112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1C9A4-F01F-F878-76AE-29F4D575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E59F-F955-407E-8210-E068D1CB8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6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6D71-51DC-E27F-27FD-041EBDEF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5D199-CDF5-796C-AE5F-21FED653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927F-3A1E-85C7-5F81-0AD92FDF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FA2-4683-4E13-8905-8544AE76AD82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57B2-06BA-7201-4CCE-E4813323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768D0-D66F-EBB3-EA06-29E6129D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E59F-F955-407E-8210-E068D1CB8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32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28724-5E8D-68CB-AABB-E52A5B0EA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17B4C-399D-14E5-D574-0E41D4E61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D2C3-DC7F-9B5F-619D-949FA4AF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FA2-4683-4E13-8905-8544AE76AD82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B573-A146-EA6B-77BA-05E2CDF3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025E-7D25-8611-CA3B-1B373FE1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E59F-F955-407E-8210-E068D1CB8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6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275E-2BDD-E44C-8732-6FA371F2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E4ED-24F4-471F-C513-42CADFD3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E83F-67D3-9204-64E9-8AC4B74B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FA2-4683-4E13-8905-8544AE76AD82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8D5D-0BE3-9E63-F0C3-214B6F08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5DE9-8C03-E312-6190-70BAB716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E59F-F955-407E-8210-E068D1CB8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8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5088-4BFE-E62E-3DD5-DA9F9E0B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C7DE0-6B0C-2A13-B104-7DB2E2AF7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CE88-7EC2-FAA8-AA03-B4799F7F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FA2-4683-4E13-8905-8544AE76AD82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01FFD-69B1-77EB-19A1-0AC12B2F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6A72-984C-BDD6-C925-0683DDC3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E59F-F955-407E-8210-E068D1CB8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0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D9EC-541F-655F-9DD7-51468DF4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A9E2-4615-EFDF-6ADD-567C7118C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EC1F-2D85-4FAC-251E-14D3D6F65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359F0-467B-A3CF-6B25-0497CE47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FA2-4683-4E13-8905-8544AE76AD82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93A81-A2C7-C344-79A5-F04BFDC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9EAC-766B-AB4B-8168-DAAD482D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E59F-F955-407E-8210-E068D1CB8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2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C8E2-A0FF-7529-467B-356DC6A2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A0349-65DD-1A44-D562-359724791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B877A-4458-507F-F280-513F4C508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66A47-1715-7447-B1D9-7C60E524A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9202E-B164-182F-4CD5-D91A94E97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8C3F7-44A3-7097-F86D-773CDFBD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FA2-4683-4E13-8905-8544AE76AD82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461BC-F8E8-18BB-557A-D22FE93C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1F7B5-0251-547C-3C51-023DA1E4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E59F-F955-407E-8210-E068D1CB8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8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2AA8-6FB0-7F45-D982-A2154933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F2856-5DC4-661A-EDAB-80591DEB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FA2-4683-4E13-8905-8544AE76AD82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95F94-1ADD-3FA3-D6FC-8BD4E95C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83E2E-F9AF-603E-91E3-EC8D1502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E59F-F955-407E-8210-E068D1CB8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5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9DF1F-A080-8DD1-76E1-ECE283B4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FA2-4683-4E13-8905-8544AE76AD82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E455C-3588-6316-057F-7B2842FF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6C256-376C-F22A-747C-2FFE84BE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E59F-F955-407E-8210-E068D1CB8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9097-30C8-0558-FA51-672A6DFF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C359-DE8D-FAC4-4ACB-AABFC605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4D46B-0CF6-D5CE-EC15-08998A0CC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DB33B-77C1-A919-EAA4-741CFC51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FA2-4683-4E13-8905-8544AE76AD82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8E80A-B4CD-AF2A-89C8-826DA50D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58ACF-9627-690A-77DA-C7AD219D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E59F-F955-407E-8210-E068D1CB8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E707-947F-26A3-E4ED-6FF08531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95CCE-E91D-7725-9E25-9746E0EF4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87B11-20A8-9D4A-E1F5-CA007AF59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8DFC1-AFCF-6A99-D9BD-731BC43A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FFA2-4683-4E13-8905-8544AE76AD82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7EE61-122D-8B03-6B3A-6FFE8EBD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C04C-C782-3516-6D84-BD753C2F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E59F-F955-407E-8210-E068D1CB8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11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1ACD6-C7DF-555B-16AF-D19BB0F3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07AA-CA99-9371-313B-E3D79910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5556-54C1-88FB-71DD-3A269583B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FFA2-4683-4E13-8905-8544AE76AD82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A909-3E8C-04E7-CE60-690B14959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FAB8-7440-E504-A2A8-0F401A57F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E59F-F955-407E-8210-E068D1CB8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attirajuMounikaDevi/Capstoneprojec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6674B7-CF26-5125-F341-6D160E7E3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"/>
                    </a14:imgEffect>
                    <a14:imgEffect>
                      <a14:brightnessContrast bright="-46000" contrast="-8000"/>
                    </a14:imgEffect>
                  </a14:imgLayer>
                </a14:imgProps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011290-4355-1A6B-5F0D-EE2707833AB1}"/>
              </a:ext>
            </a:extLst>
          </p:cNvPr>
          <p:cNvSpPr txBox="1"/>
          <p:nvPr/>
        </p:nvSpPr>
        <p:spPr>
          <a:xfrm>
            <a:off x="821635" y="927652"/>
            <a:ext cx="9157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Azure Capstone Project</a:t>
            </a:r>
            <a:endParaRPr lang="en-IN" sz="7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9A799-DCFE-99AB-269F-C8A8B05E2610}"/>
              </a:ext>
            </a:extLst>
          </p:cNvPr>
          <p:cNvSpPr txBox="1"/>
          <p:nvPr/>
        </p:nvSpPr>
        <p:spPr>
          <a:xfrm>
            <a:off x="821635" y="4930817"/>
            <a:ext cx="4306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Mounika Sattiraju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F09563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953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6" name="Group 104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Rectangle 10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Isosceles Triangle 104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DB66F-0E4F-6061-CB25-DC2BC7C3F631}"/>
              </a:ext>
            </a:extLst>
          </p:cNvPr>
          <p:cNvSpPr txBox="1">
            <a:spLocks/>
          </p:cNvSpPr>
          <p:nvPr/>
        </p:nvSpPr>
        <p:spPr>
          <a:xfrm>
            <a:off x="516834" y="321484"/>
            <a:ext cx="10836965" cy="783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Azure Synapse Analytics</a:t>
            </a:r>
            <a:endParaRPr lang="en-IN" sz="5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E7C5-9061-E9C8-02BC-24585FEF06F7}"/>
              </a:ext>
            </a:extLst>
          </p:cNvPr>
          <p:cNvSpPr txBox="1">
            <a:spLocks/>
          </p:cNvSpPr>
          <p:nvPr/>
        </p:nvSpPr>
        <p:spPr>
          <a:xfrm>
            <a:off x="516834" y="1449050"/>
            <a:ext cx="5239199" cy="588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Azure Synapse Analytics service using the gold layer storage account.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the synapse studio by clicking on the open studio.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view and display the data that is present in the gold layer using serverless SQL.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56643-8791-1698-42C4-098B2301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75" y="1311964"/>
            <a:ext cx="6059503" cy="261330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667940-DD36-E9A3-EE2F-453B00E09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275" y="4161626"/>
            <a:ext cx="6059503" cy="237489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2AD5D03F-094A-C9B0-5F69-F0A0B0E1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0" y="331280"/>
            <a:ext cx="826602" cy="72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85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6" name="Group 104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Rectangle 10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Isosceles Triangle 104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A1C70-B5D8-8DB3-D1ED-FBE53AC99226}"/>
              </a:ext>
            </a:extLst>
          </p:cNvPr>
          <p:cNvSpPr txBox="1">
            <a:spLocks/>
          </p:cNvSpPr>
          <p:nvPr/>
        </p:nvSpPr>
        <p:spPr>
          <a:xfrm>
            <a:off x="516834" y="321484"/>
            <a:ext cx="10836965" cy="783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View in Synapse</a:t>
            </a:r>
            <a:endParaRPr lang="en-IN" sz="5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6FF1E-1EA7-8837-1298-9BB9B9EF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55" y="1104761"/>
            <a:ext cx="5352201" cy="271186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0EEF7-4E75-ECBC-30BC-12A95276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60" y="3449394"/>
            <a:ext cx="5843803" cy="318075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0094A7-E76C-BC32-53E8-B5237E3FDF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13" r="16663"/>
          <a:stretch/>
        </p:blipFill>
        <p:spPr>
          <a:xfrm>
            <a:off x="478755" y="378561"/>
            <a:ext cx="632790" cy="6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7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6674B7-CF26-5125-F341-6D160E7E3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"/>
                    </a14:imgEffect>
                    <a14:imgEffect>
                      <a14:brightnessContrast bright="-46000" contrast="-8000"/>
                    </a14:imgEffect>
                  </a14:imgLayer>
                </a14:imgProps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011290-4355-1A6B-5F0D-EE2707833AB1}"/>
              </a:ext>
            </a:extLst>
          </p:cNvPr>
          <p:cNvSpPr txBox="1"/>
          <p:nvPr/>
        </p:nvSpPr>
        <p:spPr>
          <a:xfrm>
            <a:off x="3154017" y="2597425"/>
            <a:ext cx="9157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56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6" name="Group 104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Rectangle 10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Isosceles Triangle 104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DFC0A1B-3A95-0E15-118E-00D1E94F5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814708"/>
              </p:ext>
            </p:extLst>
          </p:nvPr>
        </p:nvGraphicFramePr>
        <p:xfrm>
          <a:off x="2755993" y="643467"/>
          <a:ext cx="8285173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7B42C7D-3827-8AB8-6CA6-E208F5361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5993" y="846462"/>
            <a:ext cx="831909" cy="7894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C66E789-7D18-1A40-A35D-2CAB50919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64" y="1726457"/>
            <a:ext cx="831909" cy="789422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B80ED8-F82A-B305-AD22-43DAE16486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9148" y="2606453"/>
            <a:ext cx="831909" cy="77814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9433AB-0882-EF6D-E4FC-E90B2481B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48" y="3482568"/>
            <a:ext cx="831909" cy="77814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D946922-45CF-94A9-67F1-F379F1FA9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63" y="4371722"/>
            <a:ext cx="831909" cy="77814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F68BBF8-C104-D6D1-6407-BB4D35A46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91" y="5238678"/>
            <a:ext cx="831910" cy="77814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D99FE0-CA2F-C258-47FE-C9AAA2EDBE26}"/>
              </a:ext>
            </a:extLst>
          </p:cNvPr>
          <p:cNvSpPr txBox="1"/>
          <p:nvPr/>
        </p:nvSpPr>
        <p:spPr>
          <a:xfrm rot="21282989">
            <a:off x="116494" y="2989793"/>
            <a:ext cx="3311352" cy="832659"/>
          </a:xfrm>
          <a:prstGeom prst="rect">
            <a:avLst/>
          </a:prstGeom>
          <a:noFill/>
        </p:spPr>
        <p:txBody>
          <a:bodyPr wrap="square" rtlCol="0">
            <a:prstTxWarp prst="textSlantUp">
              <a:avLst>
                <a:gd name="adj" fmla="val 46943"/>
              </a:avLst>
            </a:prstTxWarp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3740" b="1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Used</a:t>
            </a:r>
            <a:endParaRPr lang="en-IN" sz="4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7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6" name="Group 104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Rectangle 10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Isosceles Triangle 104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DB66F-0E4F-6061-CB25-DC2BC7C3F631}"/>
              </a:ext>
            </a:extLst>
          </p:cNvPr>
          <p:cNvSpPr txBox="1">
            <a:spLocks/>
          </p:cNvSpPr>
          <p:nvPr/>
        </p:nvSpPr>
        <p:spPr>
          <a:xfrm>
            <a:off x="677517" y="343571"/>
            <a:ext cx="10836965" cy="783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5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IN" sz="5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E7C5-9061-E9C8-02BC-24585FEF06F7}"/>
              </a:ext>
            </a:extLst>
          </p:cNvPr>
          <p:cNvSpPr txBox="1">
            <a:spLocks/>
          </p:cNvSpPr>
          <p:nvPr/>
        </p:nvSpPr>
        <p:spPr>
          <a:xfrm>
            <a:off x="516834" y="1126847"/>
            <a:ext cx="11476382" cy="588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GitHub Repo to store the dataset and all the related documents of the project.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the dataset, Problem statement and Worked DB Notebook to the Repo.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SattirajuMounikaDevi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Capstoneproject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 This repository is only for capstone project. (github.com)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C24FF-CE20-2018-8CA7-38876E7C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577" y="2383866"/>
            <a:ext cx="5963478" cy="2952715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3B8711-E4A4-11C0-46A9-9BF1D2C39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50" y="149002"/>
            <a:ext cx="1497989" cy="9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6" name="Group 104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Rectangle 10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Isosceles Triangle 104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7C901B-1ECB-EB90-08A7-D212C667888A}"/>
              </a:ext>
            </a:extLst>
          </p:cNvPr>
          <p:cNvSpPr txBox="1">
            <a:spLocks/>
          </p:cNvSpPr>
          <p:nvPr/>
        </p:nvSpPr>
        <p:spPr>
          <a:xfrm>
            <a:off x="677516" y="321303"/>
            <a:ext cx="10836965" cy="996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5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Data Lake Storage</a:t>
            </a:r>
            <a:endParaRPr lang="en-IN" sz="5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304A89-F312-8E57-1D66-2C025C44B4D4}"/>
              </a:ext>
            </a:extLst>
          </p:cNvPr>
          <p:cNvSpPr txBox="1">
            <a:spLocks/>
          </p:cNvSpPr>
          <p:nvPr/>
        </p:nvSpPr>
        <p:spPr>
          <a:xfrm>
            <a:off x="444036" y="1652314"/>
            <a:ext cx="5651963" cy="501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two ADLS accounts to import the raw data into Bronze Layer from the GitHub repository and to store the transformed data into gold Layer and silver layer, respectively.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raw data into Bronze Layer from GitHub using the “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Data”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in azure data factory.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that is transformed in the Azure Databricks in Gold layer and upload dataset to the Silver layer.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EF42D-566C-EBB4-9C4A-0096674B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78477"/>
            <a:ext cx="5910470" cy="341042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CC3B1BB9-07BF-FBFE-99A2-9927A34E0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r="11775"/>
          <a:stretch/>
        </p:blipFill>
        <p:spPr bwMode="auto">
          <a:xfrm>
            <a:off x="444036" y="300735"/>
            <a:ext cx="1146225" cy="105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2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6" name="Group 104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Rectangle 10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Isosceles Triangle 104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F822E7-476C-3C5B-9945-E393F300BACF}"/>
              </a:ext>
            </a:extLst>
          </p:cNvPr>
          <p:cNvSpPr txBox="1">
            <a:spLocks/>
          </p:cNvSpPr>
          <p:nvPr/>
        </p:nvSpPr>
        <p:spPr>
          <a:xfrm>
            <a:off x="425968" y="531553"/>
            <a:ext cx="10515600" cy="805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5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</a:t>
            </a:r>
            <a:endParaRPr lang="en-IN" sz="5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A735B-29D4-C191-C5CD-8932DA8DB39F}"/>
              </a:ext>
            </a:extLst>
          </p:cNvPr>
          <p:cNvSpPr txBox="1">
            <a:spLocks/>
          </p:cNvSpPr>
          <p:nvPr/>
        </p:nvSpPr>
        <p:spPr>
          <a:xfrm>
            <a:off x="5849040" y="2047174"/>
            <a:ext cx="6387548" cy="4534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Azure Datafactory by navigating to the Azure portal.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two pipelines in the ADF.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613594-D85C-2002-D81A-7653834B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68" y="1762057"/>
            <a:ext cx="5206206" cy="232365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D0895A-4637-7B69-143B-298E5559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68" y="4204442"/>
            <a:ext cx="5933386" cy="237693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27598B-7BE4-4DB0-0D61-6D5497D34504}"/>
              </a:ext>
            </a:extLst>
          </p:cNvPr>
          <p:cNvSpPr txBox="1"/>
          <p:nvPr/>
        </p:nvSpPr>
        <p:spPr>
          <a:xfrm>
            <a:off x="425968" y="4346713"/>
            <a:ext cx="5206206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pipeline to trigger the notebook activity that is created in the Azure Databricks.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pipeline to copy the data from GitHub to Bronze Layer as shown below.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4DB414-7616-C38B-67F4-B174F05ECA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82" r="16444"/>
          <a:stretch/>
        </p:blipFill>
        <p:spPr>
          <a:xfrm>
            <a:off x="425968" y="401956"/>
            <a:ext cx="939006" cy="10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1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6" name="Group 104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Rectangle 10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Isosceles Triangle 104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B2BF-BF94-2448-77F5-CFD8E72F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88" y="1525577"/>
            <a:ext cx="11534775" cy="506881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7CEEDA1-F8B5-2E6B-242C-B9C5355980C5}"/>
              </a:ext>
            </a:extLst>
          </p:cNvPr>
          <p:cNvSpPr txBox="1">
            <a:spLocks/>
          </p:cNvSpPr>
          <p:nvPr/>
        </p:nvSpPr>
        <p:spPr>
          <a:xfrm>
            <a:off x="368188" y="548074"/>
            <a:ext cx="10515600" cy="805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Pipeline in Azure Data Factory</a:t>
            </a:r>
            <a:endParaRPr lang="en-IN" sz="5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1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6" name="Group 104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Rectangle 10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Isosceles Triangle 104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DB66F-0E4F-6061-CB25-DC2BC7C3F631}"/>
              </a:ext>
            </a:extLst>
          </p:cNvPr>
          <p:cNvSpPr txBox="1">
            <a:spLocks/>
          </p:cNvSpPr>
          <p:nvPr/>
        </p:nvSpPr>
        <p:spPr>
          <a:xfrm>
            <a:off x="516834" y="237083"/>
            <a:ext cx="10836965" cy="783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Azure Databricks</a:t>
            </a:r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E7C5-9061-E9C8-02BC-24585FEF06F7}"/>
              </a:ext>
            </a:extLst>
          </p:cNvPr>
          <p:cNvSpPr txBox="1">
            <a:spLocks/>
          </p:cNvSpPr>
          <p:nvPr/>
        </p:nvSpPr>
        <p:spPr>
          <a:xfrm>
            <a:off x="490331" y="1020359"/>
            <a:ext cx="5592418" cy="560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Azure Databricks.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Workspace tab create new Notebook to perform the preprocessing steps. 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data from Bronze Layer of ADLS into Databricks notebook and perform the required transformation.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performing the transformations write data back to the Gold Layer of ADLS account.</a:t>
            </a:r>
          </a:p>
          <a:p>
            <a:pPr algn="l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224B2-2E2F-EA19-5EEC-D05FB374E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98" y="291527"/>
            <a:ext cx="5971805" cy="304427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FB9104-8C17-86E1-F3AD-6B8930CD5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997" y="3534767"/>
            <a:ext cx="5971806" cy="304427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4B351ACF-2F70-B714-1F03-BF01F2DFAF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0" r="16209"/>
          <a:stretch/>
        </p:blipFill>
        <p:spPr bwMode="auto">
          <a:xfrm>
            <a:off x="384313" y="230418"/>
            <a:ext cx="662609" cy="8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6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6" name="Group 104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Rectangle 10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Isosceles Triangle 104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DB66F-0E4F-6061-CB25-DC2BC7C3F631}"/>
              </a:ext>
            </a:extLst>
          </p:cNvPr>
          <p:cNvSpPr txBox="1">
            <a:spLocks/>
          </p:cNvSpPr>
          <p:nvPr/>
        </p:nvSpPr>
        <p:spPr>
          <a:xfrm>
            <a:off x="516834" y="237083"/>
            <a:ext cx="10836965" cy="783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in ADB Notebook</a:t>
            </a:r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37A7D-D251-F40E-6A51-6DB3E815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2221"/>
            <a:ext cx="5777948" cy="28561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9FA392-1771-5530-AB40-097B04319397}"/>
              </a:ext>
            </a:extLst>
          </p:cNvPr>
          <p:cNvSpPr txBox="1"/>
          <p:nvPr/>
        </p:nvSpPr>
        <p:spPr>
          <a:xfrm>
            <a:off x="907773" y="2080076"/>
            <a:ext cx="507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dataset without headers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5505DB-1CB4-EF52-D48C-171D15E6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842472"/>
            <a:ext cx="5565913" cy="28561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341339-0949-F0D3-1236-F8E6AB0B2A38}"/>
              </a:ext>
            </a:extLst>
          </p:cNvPr>
          <p:cNvSpPr txBox="1"/>
          <p:nvPr/>
        </p:nvSpPr>
        <p:spPr>
          <a:xfrm>
            <a:off x="6175511" y="521411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after assigning headers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8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6" name="Group 104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Rectangle 10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Isosceles Triangle 104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DB66F-0E4F-6061-CB25-DC2BC7C3F631}"/>
              </a:ext>
            </a:extLst>
          </p:cNvPr>
          <p:cNvSpPr txBox="1">
            <a:spLocks/>
          </p:cNvSpPr>
          <p:nvPr/>
        </p:nvSpPr>
        <p:spPr>
          <a:xfrm>
            <a:off x="516834" y="321484"/>
            <a:ext cx="10836965" cy="783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5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Apps &amp; Web Activity</a:t>
            </a:r>
            <a:endParaRPr lang="en-IN" sz="5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E7C5-9061-E9C8-02BC-24585FEF06F7}"/>
              </a:ext>
            </a:extLst>
          </p:cNvPr>
          <p:cNvSpPr txBox="1">
            <a:spLocks/>
          </p:cNvSpPr>
          <p:nvPr/>
        </p:nvSpPr>
        <p:spPr>
          <a:xfrm>
            <a:off x="516834" y="1126847"/>
            <a:ext cx="11476382" cy="551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Logic apps service.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Logic app designer to trigger the message once the action is done.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“When a HTTP request is received”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and select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“Send an email”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to get the message.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logic app with the web activity to get the message once the web activity runs successfully.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1AC4E-70BC-A010-A8D7-9148795D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56" y="3838313"/>
            <a:ext cx="5116046" cy="270215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3E53D6-976C-2028-B92E-F108C6304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193" y="3838313"/>
            <a:ext cx="5670989" cy="269820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EC04DC19-5E72-8E9A-E88E-DCBDC82F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4" y="372502"/>
            <a:ext cx="826602" cy="66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9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395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 Sattiraju</dc:creator>
  <cp:lastModifiedBy>Mounika Sattiraju</cp:lastModifiedBy>
  <cp:revision>2</cp:revision>
  <dcterms:created xsi:type="dcterms:W3CDTF">2023-06-30T06:40:48Z</dcterms:created>
  <dcterms:modified xsi:type="dcterms:W3CDTF">2023-06-30T13:24:16Z</dcterms:modified>
</cp:coreProperties>
</file>