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6D53-04BC-4384-A491-8FCFEAAB3B6E}" type="datetimeFigureOut">
              <a:rPr lang="en-US" smtClean="0"/>
              <a:pPr/>
              <a:t>07-Mar-16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280FFF2-088C-4499-AA7C-6CAE662C29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6D53-04BC-4384-A491-8FCFEAAB3B6E}" type="datetimeFigureOut">
              <a:rPr lang="en-US" smtClean="0"/>
              <a:pPr/>
              <a:t>07-Mar-16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FF2-088C-4499-AA7C-6CAE662C2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6D53-04BC-4384-A491-8FCFEAAB3B6E}" type="datetimeFigureOut">
              <a:rPr lang="en-US" smtClean="0"/>
              <a:pPr/>
              <a:t>07-Mar-16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FF2-088C-4499-AA7C-6CAE662C2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6D53-04BC-4384-A491-8FCFEAAB3B6E}" type="datetimeFigureOut">
              <a:rPr lang="en-US" smtClean="0"/>
              <a:pPr/>
              <a:t>07-Mar-16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FF2-088C-4499-AA7C-6CAE662C29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6D53-04BC-4384-A491-8FCFEAAB3B6E}" type="datetimeFigureOut">
              <a:rPr lang="en-US" smtClean="0"/>
              <a:pPr/>
              <a:t>07-Mar-16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280FFF2-088C-4499-AA7C-6CAE662C2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6D53-04BC-4384-A491-8FCFEAAB3B6E}" type="datetimeFigureOut">
              <a:rPr lang="en-US" smtClean="0"/>
              <a:pPr/>
              <a:t>07-Mar-16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FF2-088C-4499-AA7C-6CAE662C29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6D53-04BC-4384-A491-8FCFEAAB3B6E}" type="datetimeFigureOut">
              <a:rPr lang="en-US" smtClean="0"/>
              <a:pPr/>
              <a:t>07-Mar-16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FF2-088C-4499-AA7C-6CAE662C29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6D53-04BC-4384-A491-8FCFEAAB3B6E}" type="datetimeFigureOut">
              <a:rPr lang="en-US" smtClean="0"/>
              <a:pPr/>
              <a:t>07-Mar-16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FF2-088C-4499-AA7C-6CAE662C2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6D53-04BC-4384-A491-8FCFEAAB3B6E}" type="datetimeFigureOut">
              <a:rPr lang="en-US" smtClean="0"/>
              <a:pPr/>
              <a:t>07-Mar-16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FF2-088C-4499-AA7C-6CAE662C2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6D53-04BC-4384-A491-8FCFEAAB3B6E}" type="datetimeFigureOut">
              <a:rPr lang="en-US" smtClean="0"/>
              <a:pPr/>
              <a:t>07-Mar-16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FF2-088C-4499-AA7C-6CAE662C29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6D53-04BC-4384-A491-8FCFEAAB3B6E}" type="datetimeFigureOut">
              <a:rPr lang="en-US" smtClean="0"/>
              <a:pPr/>
              <a:t>07-Mar-16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280FFF2-088C-4499-AA7C-6CAE662C29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9416D53-04BC-4384-A491-8FCFEAAB3B6E}" type="datetimeFigureOut">
              <a:rPr lang="en-US" smtClean="0"/>
              <a:pPr/>
              <a:t>07-Mar-16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280FFF2-088C-4499-AA7C-6CAE662C2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705600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dirty="0" err="1" smtClean="0"/>
              <a:t>Sahil</a:t>
            </a:r>
            <a:r>
              <a:rPr lang="en-US" dirty="0" smtClean="0"/>
              <a:t> Sheikh</a:t>
            </a:r>
          </a:p>
          <a:p>
            <a:r>
              <a:rPr lang="en-US" dirty="0" err="1" smtClean="0"/>
              <a:t>Yatharth</a:t>
            </a:r>
            <a:r>
              <a:rPr lang="en-US" dirty="0" smtClean="0"/>
              <a:t> </a:t>
            </a:r>
            <a:r>
              <a:rPr lang="en-US" dirty="0" err="1" smtClean="0"/>
              <a:t>Surana</a:t>
            </a:r>
            <a:endParaRPr lang="en-US" dirty="0" smtClean="0"/>
          </a:p>
          <a:p>
            <a:r>
              <a:rPr lang="en-US" dirty="0" err="1" smtClean="0"/>
              <a:t>Siddhant</a:t>
            </a:r>
            <a:r>
              <a:rPr lang="en-US" dirty="0" smtClean="0"/>
              <a:t> </a:t>
            </a:r>
            <a:r>
              <a:rPr lang="en-US" dirty="0" err="1" smtClean="0"/>
              <a:t>Varyambat</a:t>
            </a:r>
            <a:endParaRPr lang="en-US" dirty="0" smtClean="0"/>
          </a:p>
          <a:p>
            <a:r>
              <a:rPr lang="en-US" dirty="0" err="1" smtClean="0"/>
              <a:t>Shayan</a:t>
            </a:r>
            <a:r>
              <a:rPr lang="en-US" dirty="0" smtClean="0"/>
              <a:t> </a:t>
            </a:r>
            <a:r>
              <a:rPr lang="en-US" dirty="0" err="1" smtClean="0"/>
              <a:t>Saha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Logistic regression to predict Pollution due to Data centers in India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Linear regression is when we take one variable as input and map an output.</a:t>
            </a:r>
          </a:p>
          <a:p>
            <a:r>
              <a:rPr lang="en-US" dirty="0" smtClean="0"/>
              <a:t>For example </a:t>
            </a:r>
          </a:p>
          <a:p>
            <a:r>
              <a:rPr lang="en-US" dirty="0" smtClean="0"/>
              <a:t>If we want to predict the property prices in a city for example, we will take the input as the floor size and the output as the cost.</a:t>
            </a:r>
          </a:p>
          <a:p>
            <a:r>
              <a:rPr lang="en-US" dirty="0" smtClean="0"/>
              <a:t>So since we have the data from last 10 years we can approximate how the property prices will change in the next 10 years.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when Linear regression is applied to Portland in USA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83711"/>
            <a:ext cx="7772400" cy="310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The Hypothesis Function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hypothesis function has the general form:</a:t>
            </a:r>
          </a:p>
          <a:p>
            <a:r>
              <a:rPr lang="en-US" dirty="0" err="1" smtClean="0"/>
              <a:t>hθ</a:t>
            </a:r>
            <a:r>
              <a:rPr lang="en-US" dirty="0" smtClean="0"/>
              <a:t>(x)=θ0+θ1x</a:t>
            </a:r>
          </a:p>
          <a:p>
            <a:r>
              <a:rPr lang="en-US" dirty="0" smtClean="0"/>
              <a:t>We give to </a:t>
            </a:r>
            <a:r>
              <a:rPr lang="en-US" dirty="0" err="1" smtClean="0"/>
              <a:t>hθ</a:t>
            </a:r>
            <a:r>
              <a:rPr lang="en-US" dirty="0" smtClean="0"/>
              <a:t> values for θ0 and θ1 to get our output 'y'. In other words, we are trying to create a function called </a:t>
            </a:r>
            <a:r>
              <a:rPr lang="en-US" dirty="0" err="1" smtClean="0"/>
              <a:t>hθ</a:t>
            </a:r>
            <a:r>
              <a:rPr lang="en-US" dirty="0" smtClean="0"/>
              <a:t> that is able to reliably map our input data (the </a:t>
            </a:r>
            <a:r>
              <a:rPr lang="en-US" dirty="0" err="1" smtClean="0"/>
              <a:t>x's</a:t>
            </a:r>
            <a:r>
              <a:rPr lang="en-US" dirty="0" smtClean="0"/>
              <a:t>) to our output data (the </a:t>
            </a:r>
            <a:r>
              <a:rPr lang="en-US" dirty="0" err="1" smtClean="0"/>
              <a:t>y's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 us assume this is the given data set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37078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43000" y="411480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Now we can make a random guess about our </a:t>
            </a:r>
            <a:r>
              <a:rPr lang="en-US" dirty="0" err="1" smtClean="0"/>
              <a:t>hθ</a:t>
            </a:r>
            <a:r>
              <a:rPr lang="en-US" dirty="0" smtClean="0"/>
              <a:t> function: θ0=2 and θ1=2. The hypothesis function becomes </a:t>
            </a:r>
            <a:r>
              <a:rPr lang="en-US" dirty="0" err="1" smtClean="0"/>
              <a:t>hθ</a:t>
            </a:r>
            <a:r>
              <a:rPr lang="en-US" dirty="0" smtClean="0"/>
              <a:t>(x)=2+2x.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 for input of 1 to our hypothesis, y will be 4. This is off by 3.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Cost Function</a:t>
            </a:r>
          </a:p>
          <a:p>
            <a:r>
              <a:rPr lang="en-US" dirty="0" smtClean="0"/>
              <a:t>We can measure the accuracy of our hypothesis function by using a </a:t>
            </a:r>
            <a:r>
              <a:rPr lang="en-US" b="1" dirty="0" smtClean="0"/>
              <a:t>cost function</a:t>
            </a:r>
            <a:r>
              <a:rPr lang="en-US" dirty="0" smtClean="0"/>
              <a:t>. This takes an average (actually a fancier version of an average) of all the results of the hypothesis with inputs from </a:t>
            </a:r>
            <a:r>
              <a:rPr lang="en-US" dirty="0" err="1" smtClean="0"/>
              <a:t>x's</a:t>
            </a:r>
            <a:r>
              <a:rPr lang="en-US" dirty="0" smtClean="0"/>
              <a:t> compared to the actual output </a:t>
            </a:r>
            <a:r>
              <a:rPr lang="en-US" dirty="0" err="1" smtClean="0"/>
              <a:t>y's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J(θ0,θ1)=(∑</a:t>
            </a:r>
            <a:r>
              <a:rPr lang="en-US" dirty="0" err="1" smtClean="0"/>
              <a:t>hθ</a:t>
            </a:r>
            <a:r>
              <a:rPr lang="en-US" dirty="0" smtClean="0"/>
              <a:t>(x(</a:t>
            </a:r>
            <a:r>
              <a:rPr lang="en-US" dirty="0" err="1" smtClean="0"/>
              <a:t>i</a:t>
            </a:r>
            <a:r>
              <a:rPr lang="en-US" dirty="0" smtClean="0"/>
              <a:t>))−y(</a:t>
            </a:r>
            <a:r>
              <a:rPr lang="en-US" dirty="0" err="1" smtClean="0"/>
              <a:t>i</a:t>
            </a:r>
            <a:r>
              <a:rPr lang="en-US" dirty="0" smtClean="0"/>
              <a:t>))^2/)2m</a:t>
            </a:r>
          </a:p>
          <a:p>
            <a:r>
              <a:rPr lang="en-US" dirty="0" smtClean="0"/>
              <a:t>Here m is total values of x </a:t>
            </a:r>
            <a:r>
              <a:rPr lang="en-US" dirty="0" smtClean="0"/>
              <a:t>available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Gradient Descent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we have our hypothesis function and we have a way of measuring how accurate it is. Now what we need is a way to automatically improve our hypothesis function.</a:t>
            </a:r>
          </a:p>
          <a:p>
            <a:r>
              <a:rPr lang="en-US" dirty="0" smtClean="0"/>
              <a:t> That's where gradient descent comes 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Descent for Linear regression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6485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</TotalTime>
  <Words>342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Using Logistic regression to predict Pollution due to Data centers in India</vt:lpstr>
      <vt:lpstr>What is Linear regression</vt:lpstr>
      <vt:lpstr>This is when Linear regression is applied to Portland in USA</vt:lpstr>
      <vt:lpstr>The Hypothesis Function </vt:lpstr>
      <vt:lpstr>Let us assume this is the given data set</vt:lpstr>
      <vt:lpstr>COST FUNCTION</vt:lpstr>
      <vt:lpstr>Gradient Descent </vt:lpstr>
      <vt:lpstr>Gradient Descent for Linear regression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Logistic regression to predict Pollution due to Data centers in India</dc:title>
  <dc:creator>Siddhant Varyambat</dc:creator>
  <cp:lastModifiedBy>Siddhant Varyambat</cp:lastModifiedBy>
  <cp:revision>4</cp:revision>
  <dcterms:created xsi:type="dcterms:W3CDTF">2016-03-07T04:32:14Z</dcterms:created>
  <dcterms:modified xsi:type="dcterms:W3CDTF">2016-03-07T05:06:30Z</dcterms:modified>
</cp:coreProperties>
</file>