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61" r:id="rId5"/>
    <p:sldId id="259" r:id="rId6"/>
    <p:sldId id="362" r:id="rId7"/>
    <p:sldId id="258" r:id="rId8"/>
    <p:sldId id="319" r:id="rId9"/>
    <p:sldId id="410" r:id="rId10"/>
    <p:sldId id="405" r:id="rId11"/>
    <p:sldId id="412" r:id="rId12"/>
    <p:sldId id="413" r:id="rId13"/>
    <p:sldId id="414" r:id="rId14"/>
    <p:sldId id="415" r:id="rId15"/>
    <p:sldId id="416" r:id="rId16"/>
    <p:sldId id="418" r:id="rId17"/>
    <p:sldId id="417" r:id="rId18"/>
    <p:sldId id="419" r:id="rId19"/>
    <p:sldId id="420" r:id="rId20"/>
    <p:sldId id="421" r:id="rId21"/>
    <p:sldId id="422" r:id="rId22"/>
    <p:sldId id="423" r:id="rId23"/>
    <p:sldId id="424" r:id="rId24"/>
    <p:sldId id="425" r:id="rId25"/>
    <p:sldId id="426" r:id="rId26"/>
    <p:sldId id="427" r:id="rId27"/>
    <p:sldId id="429" r:id="rId28"/>
    <p:sldId id="428" r:id="rId29"/>
    <p:sldId id="430" r:id="rId30"/>
    <p:sldId id="431" r:id="rId31"/>
    <p:sldId id="406" r:id="rId32"/>
    <p:sldId id="3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92" d="100"/>
          <a:sy n="92" d="100"/>
        </p:scale>
        <p:origin x="3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DD53E4-1D68-413D-9034-5BC90F2D7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7DD53E4-1D68-413D-9034-5BC90F2D7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7DD53E4-1D68-413D-9034-5BC90F2D7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13BA17-A0CB-493B-BCB6-BAB2064E4F71}" type="datetime1">
              <a:rPr lang="en-US" smtClean="0"/>
            </a:fld>
            <a:endParaRPr lang="en-US"/>
          </a:p>
        </p:txBody>
      </p:sp>
      <p:sp>
        <p:nvSpPr>
          <p:cNvPr id="5" name="Footer Placeholder 4"/>
          <p:cNvSpPr>
            <a:spLocks noGrp="1"/>
          </p:cNvSpPr>
          <p:nvPr>
            <p:ph type="ftr" sz="quarter" idx="11"/>
          </p:nvPr>
        </p:nvSpPr>
        <p:spPr/>
        <p:txBody>
          <a:bodyPr/>
          <a:lstStyle/>
          <a:p>
            <a:r>
              <a:rPr lang="en-US"/>
              <a:t>School of  ECE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8" name="Title 7"/>
          <p:cNvSpPr>
            <a:spLocks noGrp="1"/>
          </p:cNvSpPr>
          <p:nvPr>
            <p:ph type="title"/>
          </p:nvPr>
        </p:nvSpPr>
        <p:spPr/>
        <p:txBody>
          <a:bodyPr/>
          <a:lstStyle/>
          <a:p>
            <a:r>
              <a:rPr lang="en-US"/>
              <a:t>Click to edit Master title style</a:t>
            </a:r>
            <a:endParaRPr lang="en-US"/>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7DD53E4-1D68-413D-9034-5BC90F2D7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DD53E4-1D68-413D-9034-5BC90F2D796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7DD53E4-1D68-413D-9034-5BC90F2D79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7DD53E4-1D68-413D-9034-5BC90F2D796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DD53E4-1D68-413D-9034-5BC90F2D796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D53E4-1D68-413D-9034-5BC90F2D796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DD53E4-1D68-413D-9034-5BC90F2D79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DD53E4-1D68-413D-9034-5BC90F2D796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D51E1-B081-4688-8C87-AFE5671976D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D53E4-1D68-413D-9034-5BC90F2D796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D51E1-B081-4688-8C87-AFE5671976D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516" y="495336"/>
            <a:ext cx="8991600" cy="1645920"/>
          </a:xfrm>
        </p:spPr>
        <p:txBody>
          <a:bodyPr>
            <a:normAutofit/>
          </a:bodyPr>
          <a:lstStyle/>
          <a:p>
            <a:r>
              <a:rPr lang="en-US" b="1" u="sng" dirty="0">
                <a:solidFill>
                  <a:srgbClr val="C00000"/>
                </a:solidFill>
                <a:latin typeface="Times New Roman" panose="02020603050405020304" pitchFamily="18" charset="0"/>
                <a:cs typeface="Times New Roman" panose="02020603050405020304" pitchFamily="18" charset="0"/>
              </a:rPr>
              <a:t>Course</a:t>
            </a:r>
            <a:r>
              <a:rPr lang="en-US" sz="6000" b="1" u="sng" dirty="0">
                <a:solidFill>
                  <a:srgbClr val="C00000"/>
                </a:solidFill>
                <a:latin typeface="Times New Roman" panose="02020603050405020304" pitchFamily="18" charset="0"/>
                <a:cs typeface="Times New Roman" panose="02020603050405020304" pitchFamily="18" charset="0"/>
              </a:rPr>
              <a:t> project </a:t>
            </a:r>
            <a:endParaRPr lang="en-IN" sz="6000" b="1" u="sng"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90388" y="5693255"/>
            <a:ext cx="6801612" cy="1239894"/>
          </a:xfrm>
        </p:spPr>
        <p:txBody>
          <a:bodyPr>
            <a:normAutofit/>
          </a:bodyPr>
          <a:lstStyle/>
          <a:p>
            <a:r>
              <a:rPr lang="en-US" sz="2800" dirty="0">
                <a:solidFill>
                  <a:schemeClr val="bg1"/>
                </a:solidFill>
              </a:rPr>
              <a:t>CIM- ADAS</a:t>
            </a:r>
            <a:endParaRPr lang="en-IN" sz="2800" dirty="0">
              <a:solidFill>
                <a:schemeClr val="bg1"/>
              </a:solidFill>
            </a:endParaRPr>
          </a:p>
        </p:txBody>
      </p:sp>
      <p:sp>
        <p:nvSpPr>
          <p:cNvPr id="5" name="TextBox 4"/>
          <p:cNvSpPr txBox="1"/>
          <p:nvPr/>
        </p:nvSpPr>
        <p:spPr>
          <a:xfrm>
            <a:off x="2647335" y="4973155"/>
            <a:ext cx="6223819" cy="1938992"/>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TEAM – 06</a:t>
            </a:r>
            <a:endParaRPr lang="en-US" sz="2400" b="1"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Ganesh Deodurg-01fe22bec422   |Roll no-139</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Sattvik Gurav- 01fe22bec004       |Roll no-113</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Adarsh S Dadamode-01fe22bec082 |Roll no-252</a:t>
            </a:r>
            <a:endParaRPr lang="en-US"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446333" y="2997894"/>
            <a:ext cx="7374193"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Course-OOPS Using C++</a:t>
            </a:r>
            <a:endParaRPr lang="en-IN" sz="3200" dirty="0">
              <a:latin typeface="Times New Roman" panose="02020603050405020304" pitchFamily="18" charset="0"/>
              <a:cs typeface="Times New Roman" panose="02020603050405020304" pitchFamily="18" charset="0"/>
            </a:endParaRPr>
          </a:p>
        </p:txBody>
      </p:sp>
      <p:pic>
        <p:nvPicPr>
          <p:cNvPr id="7" name="Google Shape;51;p1" descr="kle tech logo"/>
          <p:cNvPicPr preferRelativeResize="0"/>
          <p:nvPr/>
        </p:nvPicPr>
        <p:blipFill rotWithShape="1">
          <a:blip r:embed="rId1"/>
          <a:srcRect/>
          <a:stretch>
            <a:fillRect/>
          </a:stretch>
        </p:blipFill>
        <p:spPr>
          <a:xfrm>
            <a:off x="122902" y="59900"/>
            <a:ext cx="3220066" cy="972485"/>
          </a:xfrm>
          <a:prstGeom prst="rect">
            <a:avLst/>
          </a:prstGeom>
          <a:noFill/>
          <a:ln>
            <a:noFill/>
          </a:ln>
        </p:spPr>
      </p:pic>
      <p:sp>
        <p:nvSpPr>
          <p:cNvPr id="9" name="TextBox 8"/>
          <p:cNvSpPr txBox="1"/>
          <p:nvPr/>
        </p:nvSpPr>
        <p:spPr>
          <a:xfrm>
            <a:off x="6722806" y="103071"/>
            <a:ext cx="6916994" cy="83099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24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School of  Electronics and </a:t>
            </a:r>
            <a:endParaRPr lang="en-US" sz="24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24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Communication Engineering</a:t>
            </a:r>
            <a:endParaRPr lang="en-US" sz="24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TextBox 10"/>
          <p:cNvSpPr txBox="1"/>
          <p:nvPr/>
        </p:nvSpPr>
        <p:spPr>
          <a:xfrm>
            <a:off x="4132006" y="4208474"/>
            <a:ext cx="473914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Guide – Prof Sumita </a:t>
            </a:r>
            <a:r>
              <a:rPr lang="en-US" sz="2400" dirty="0" err="1">
                <a:latin typeface="Times New Roman" panose="02020603050405020304" pitchFamily="18" charset="0"/>
                <a:cs typeface="Times New Roman" panose="02020603050405020304" pitchFamily="18" charset="0"/>
              </a:rPr>
              <a:t>Guddin</a:t>
            </a:r>
            <a:endParaRPr lang="en-IN" sz="2400" dirty="0">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0" y="1130948"/>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042219" y="3429000"/>
            <a:ext cx="1114978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Title :Airline Reservation System using C++</a:t>
            </a:r>
            <a:endParaRPr lang="en-IN" sz="4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363064" y="2108891"/>
            <a:ext cx="4984955" cy="369332"/>
          </a:xfrm>
          <a:prstGeom prst="rect">
            <a:avLst/>
          </a:prstGeom>
          <a:noFill/>
        </p:spPr>
        <p:txBody>
          <a:bodyPr wrap="square" rtlCol="0">
            <a:spAutoFit/>
          </a:bodyPr>
          <a:lstStyle/>
          <a:p>
            <a:r>
              <a:rPr lang="en-IN" b="1" i="0" dirty="0">
                <a:solidFill>
                  <a:srgbClr val="888888"/>
                </a:solidFill>
                <a:effectLst/>
                <a:latin typeface="Times New Roman" panose="02020603050405020304" pitchFamily="18" charset="0"/>
                <a:cs typeface="Times New Roman" panose="02020603050405020304" pitchFamily="18" charset="0"/>
              </a:rPr>
              <a:t>Course Code:23EECE321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49530"/>
            <a:ext cx="12192000" cy="6740307"/>
          </a:xfrm>
          <a:prstGeom prst="rect">
            <a:avLst/>
          </a:prstGeom>
          <a:noFill/>
        </p:spPr>
        <p:txBody>
          <a:bodyPr wrap="square" rtlCol="0">
            <a:spAutoFit/>
          </a:bodyPr>
          <a:lstStyle/>
          <a:p>
            <a:r>
              <a:rPr lang="en-US" sz="1600" dirty="0"/>
              <a:t>#include&lt;iostream&gt;</a:t>
            </a:r>
            <a:endParaRPr lang="en-US" sz="1600" dirty="0"/>
          </a:p>
          <a:p>
            <a:r>
              <a:rPr lang="en-US" sz="1600" dirty="0"/>
              <a:t>#include&lt;fstream&gt;</a:t>
            </a:r>
            <a:endParaRPr lang="en-US" sz="1600" dirty="0"/>
          </a:p>
          <a:p>
            <a:r>
              <a:rPr lang="en-US" sz="1600" dirty="0"/>
              <a:t>#include&lt;iomanip&gt;</a:t>
            </a:r>
            <a:endParaRPr lang="en-US" sz="1600" dirty="0"/>
          </a:p>
          <a:p>
            <a:endParaRPr lang="en-US" sz="1600" dirty="0"/>
          </a:p>
          <a:p>
            <a:r>
              <a:rPr lang="en-US" sz="1600" dirty="0"/>
              <a:t>using namespace std;</a:t>
            </a:r>
            <a:endParaRPr lang="en-US" sz="1600" dirty="0"/>
          </a:p>
          <a:p>
            <a:endParaRPr lang="en-US" sz="1600" dirty="0"/>
          </a:p>
          <a:p>
            <a:r>
              <a:rPr lang="en-US" sz="1600" dirty="0"/>
              <a:t>void </a:t>
            </a:r>
            <a:r>
              <a:rPr lang="en-US" sz="1600" dirty="0" err="1"/>
              <a:t>mainMenu</a:t>
            </a:r>
            <a:r>
              <a:rPr lang="en-US" sz="1600" dirty="0"/>
              <a:t>();</a:t>
            </a:r>
            <a:endParaRPr lang="en-US" sz="1600" dirty="0"/>
          </a:p>
          <a:p>
            <a:endParaRPr lang="en-US" sz="1600" dirty="0"/>
          </a:p>
          <a:p>
            <a:r>
              <a:rPr lang="en-US" sz="1600" dirty="0"/>
              <a:t>class Management</a:t>
            </a:r>
            <a:endParaRPr lang="en-US" sz="1600" dirty="0"/>
          </a:p>
          <a:p>
            <a:r>
              <a:rPr lang="en-US" sz="1600" dirty="0"/>
              <a:t>{</a:t>
            </a:r>
            <a:endParaRPr lang="en-US" sz="1600" dirty="0"/>
          </a:p>
          <a:p>
            <a:r>
              <a:rPr lang="en-US" sz="1600" dirty="0"/>
              <a:t>public:</a:t>
            </a:r>
            <a:endParaRPr lang="en-US" sz="1600" dirty="0"/>
          </a:p>
          <a:p>
            <a:r>
              <a:rPr lang="en-US" sz="1600" dirty="0"/>
              <a:t>    Management()</a:t>
            </a:r>
            <a:endParaRPr lang="en-US" sz="1600" dirty="0"/>
          </a:p>
          <a:p>
            <a:r>
              <a:rPr lang="en-US" sz="1600" dirty="0"/>
              <a:t>    {</a:t>
            </a:r>
            <a:endParaRPr lang="en-US" sz="1600" dirty="0"/>
          </a:p>
          <a:p>
            <a:r>
              <a:rPr lang="en-US" sz="1600" dirty="0"/>
              <a:t>        </a:t>
            </a:r>
            <a:r>
              <a:rPr lang="en-US" sz="1600" dirty="0" err="1"/>
              <a:t>mainMenu</a:t>
            </a:r>
            <a:r>
              <a:rPr lang="en-US" sz="1600" dirty="0"/>
              <a:t>();</a:t>
            </a:r>
            <a:endParaRPr lang="en-US" sz="1600" dirty="0"/>
          </a:p>
          <a:p>
            <a:r>
              <a:rPr lang="en-US" sz="1600" dirty="0"/>
              <a:t>    }</a:t>
            </a:r>
            <a:endParaRPr lang="en-US" sz="1600" dirty="0"/>
          </a:p>
          <a:p>
            <a:r>
              <a:rPr lang="en-US" sz="1600" dirty="0"/>
              <a:t>};</a:t>
            </a:r>
            <a:endParaRPr lang="en-US" sz="1600" dirty="0"/>
          </a:p>
          <a:p>
            <a:endParaRPr lang="en-US" sz="1600" dirty="0"/>
          </a:p>
          <a:p>
            <a:r>
              <a:rPr lang="en-US" sz="1600" dirty="0"/>
              <a:t>class Details</a:t>
            </a:r>
            <a:endParaRPr lang="en-US" sz="1600" dirty="0"/>
          </a:p>
          <a:p>
            <a:r>
              <a:rPr lang="en-US" sz="1600" dirty="0"/>
              <a:t>{</a:t>
            </a:r>
            <a:endParaRPr lang="en-US" sz="1600" dirty="0"/>
          </a:p>
          <a:p>
            <a:r>
              <a:rPr lang="en-US" sz="1600" dirty="0"/>
              <a:t>public:</a:t>
            </a:r>
            <a:endParaRPr lang="en-US" sz="1600" dirty="0"/>
          </a:p>
          <a:p>
            <a:r>
              <a:rPr lang="en-US" sz="1600" dirty="0"/>
              <a:t>    static string name, gender;</a:t>
            </a:r>
            <a:endParaRPr lang="en-US" sz="1600" dirty="0"/>
          </a:p>
          <a:p>
            <a:r>
              <a:rPr lang="en-US" sz="1600" dirty="0"/>
              <a:t>    int </a:t>
            </a:r>
            <a:r>
              <a:rPr lang="en-US" sz="1600" dirty="0" err="1"/>
              <a:t>phoneNO</a:t>
            </a:r>
            <a:r>
              <a:rPr lang="en-US" sz="1600" dirty="0"/>
              <a:t>;</a:t>
            </a:r>
            <a:endParaRPr lang="en-US" sz="1600" dirty="0"/>
          </a:p>
          <a:p>
            <a:r>
              <a:rPr lang="en-US" sz="1600" dirty="0"/>
              <a:t>    int age;</a:t>
            </a:r>
            <a:endParaRPr lang="en-US" sz="1600" dirty="0"/>
          </a:p>
          <a:p>
            <a:r>
              <a:rPr lang="en-US" sz="1600" dirty="0"/>
              <a:t>    string add;</a:t>
            </a:r>
            <a:endParaRPr lang="en-US" sz="1600" dirty="0"/>
          </a:p>
          <a:p>
            <a:r>
              <a:rPr lang="en-US" sz="1600" dirty="0"/>
              <a:t>    static int </a:t>
            </a:r>
            <a:r>
              <a:rPr lang="en-US" sz="1600" dirty="0" err="1"/>
              <a:t>cId</a:t>
            </a:r>
            <a:r>
              <a:rPr lang="en-US" sz="1600" dirty="0"/>
              <a:t>;</a:t>
            </a:r>
            <a:endParaRPr lang="en-US" sz="1600" dirty="0"/>
          </a:p>
          <a:p>
            <a:r>
              <a:rPr lang="en-US" sz="1600" dirty="0"/>
              <a:t>    char </a:t>
            </a:r>
            <a:r>
              <a:rPr lang="en-US" sz="1600" dirty="0" err="1"/>
              <a:t>arr</a:t>
            </a:r>
            <a:r>
              <a:rPr lang="en-US" sz="1600" dirty="0"/>
              <a:t>[100];</a:t>
            </a:r>
            <a:endParaRPr lang="en-US" sz="1600" dirty="0"/>
          </a:p>
          <a:p>
            <a:endParaRPr lang="en-US" sz="800" dirty="0"/>
          </a:p>
          <a:p>
            <a:r>
              <a:rPr lang="en-US" sz="800" dirty="0"/>
              <a:t>    </a:t>
            </a:r>
            <a:endParaRPr lang="en-IN"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5940088"/>
          </a:xfrm>
          <a:prstGeom prst="rect">
            <a:avLst/>
          </a:prstGeom>
          <a:noFill/>
        </p:spPr>
        <p:txBody>
          <a:bodyPr wrap="square" rtlCol="0">
            <a:spAutoFit/>
          </a:bodyPr>
          <a:lstStyle/>
          <a:p>
            <a:r>
              <a:rPr lang="en-IN" sz="2000" dirty="0"/>
              <a:t>void information()</a:t>
            </a:r>
            <a:endParaRPr lang="en-IN" sz="2000" dirty="0"/>
          </a:p>
          <a:p>
            <a:r>
              <a:rPr lang="en-IN" sz="2000" dirty="0"/>
              <a:t>    {</a:t>
            </a:r>
            <a:endParaRPr lang="en-IN" sz="2000" dirty="0"/>
          </a:p>
          <a:p>
            <a:r>
              <a:rPr lang="en-IN" sz="2000" dirty="0"/>
              <a:t>        </a:t>
            </a:r>
            <a:r>
              <a:rPr lang="en-IN" sz="2000" dirty="0" err="1"/>
              <a:t>cout</a:t>
            </a:r>
            <a:r>
              <a:rPr lang="en-IN" sz="2000" dirty="0"/>
              <a:t>&lt;&lt;"\n Enter the customer ID: ";</a:t>
            </a:r>
            <a:endParaRPr lang="en-IN" sz="2000" dirty="0"/>
          </a:p>
          <a:p>
            <a:r>
              <a:rPr lang="en-IN" sz="2000" dirty="0"/>
              <a:t>        </a:t>
            </a:r>
            <a:r>
              <a:rPr lang="en-IN" sz="2000" dirty="0" err="1"/>
              <a:t>cin</a:t>
            </a:r>
            <a:r>
              <a:rPr lang="en-IN" sz="2000" dirty="0"/>
              <a:t>&gt;&gt;</a:t>
            </a:r>
            <a:r>
              <a:rPr lang="en-IN" sz="2000" dirty="0" err="1"/>
              <a:t>cId</a:t>
            </a:r>
            <a:r>
              <a:rPr lang="en-IN" sz="2000" dirty="0"/>
              <a:t>;</a:t>
            </a:r>
            <a:endParaRPr lang="en-IN" sz="2000" dirty="0"/>
          </a:p>
          <a:p>
            <a:r>
              <a:rPr lang="en-IN" sz="2000" dirty="0"/>
              <a:t>        </a:t>
            </a:r>
            <a:r>
              <a:rPr lang="en-IN" sz="2000" dirty="0" err="1"/>
              <a:t>cout</a:t>
            </a:r>
            <a:r>
              <a:rPr lang="en-IN" sz="2000" dirty="0"/>
              <a:t>&lt;&lt;"\n Enter the name :";</a:t>
            </a:r>
            <a:endParaRPr lang="en-IN" sz="2000" dirty="0"/>
          </a:p>
          <a:p>
            <a:r>
              <a:rPr lang="en-IN" sz="2000" dirty="0"/>
              <a:t>        </a:t>
            </a:r>
            <a:r>
              <a:rPr lang="en-IN" sz="2000" dirty="0" err="1"/>
              <a:t>cin</a:t>
            </a:r>
            <a:r>
              <a:rPr lang="en-IN" sz="2000" dirty="0"/>
              <a:t>&gt;&gt;name;</a:t>
            </a:r>
            <a:endParaRPr lang="en-IN" sz="2000" dirty="0"/>
          </a:p>
          <a:p>
            <a:r>
              <a:rPr lang="en-IN" sz="2000" dirty="0"/>
              <a:t>        </a:t>
            </a:r>
            <a:r>
              <a:rPr lang="en-IN" sz="2000" dirty="0" err="1"/>
              <a:t>cout</a:t>
            </a:r>
            <a:r>
              <a:rPr lang="en-IN" sz="2000" dirty="0"/>
              <a:t>&lt;&lt;"\n Enter the age :";</a:t>
            </a:r>
            <a:endParaRPr lang="en-IN" sz="2000" dirty="0"/>
          </a:p>
          <a:p>
            <a:r>
              <a:rPr lang="en-IN" sz="2000" dirty="0"/>
              <a:t>        </a:t>
            </a:r>
            <a:r>
              <a:rPr lang="en-IN" sz="2000" dirty="0" err="1"/>
              <a:t>cin</a:t>
            </a:r>
            <a:r>
              <a:rPr lang="en-IN" sz="2000" dirty="0"/>
              <a:t>&gt;&gt;age;</a:t>
            </a:r>
            <a:endParaRPr lang="en-IN" sz="2000" dirty="0"/>
          </a:p>
          <a:p>
            <a:r>
              <a:rPr lang="en-IN" sz="2000" dirty="0"/>
              <a:t>        </a:t>
            </a:r>
            <a:r>
              <a:rPr lang="en-IN" sz="2000" dirty="0" err="1"/>
              <a:t>cout</a:t>
            </a:r>
            <a:r>
              <a:rPr lang="en-IN" sz="2000" dirty="0"/>
              <a:t>&lt;&lt;"\n Address :";</a:t>
            </a:r>
            <a:endParaRPr lang="en-IN" sz="2000" dirty="0"/>
          </a:p>
          <a:p>
            <a:r>
              <a:rPr lang="en-IN" sz="2000" dirty="0"/>
              <a:t>        </a:t>
            </a:r>
            <a:r>
              <a:rPr lang="en-IN" sz="2000" dirty="0" err="1"/>
              <a:t>cin</a:t>
            </a:r>
            <a:r>
              <a:rPr lang="en-IN" sz="2000" dirty="0"/>
              <a:t>&gt;&gt;add;</a:t>
            </a:r>
            <a:endParaRPr lang="en-IN" sz="2000" dirty="0"/>
          </a:p>
          <a:p>
            <a:r>
              <a:rPr lang="en-IN" sz="2000" dirty="0"/>
              <a:t>        </a:t>
            </a:r>
            <a:r>
              <a:rPr lang="en-IN" sz="2000" dirty="0" err="1"/>
              <a:t>cout</a:t>
            </a:r>
            <a:r>
              <a:rPr lang="en-IN" sz="2000" dirty="0"/>
              <a:t>&lt;&lt;"\n Gender :";</a:t>
            </a:r>
            <a:endParaRPr lang="en-IN" sz="2000" dirty="0"/>
          </a:p>
          <a:p>
            <a:r>
              <a:rPr lang="en-IN" sz="2000" dirty="0"/>
              <a:t>        </a:t>
            </a:r>
            <a:r>
              <a:rPr lang="en-IN" sz="2000" dirty="0" err="1"/>
              <a:t>cin</a:t>
            </a:r>
            <a:r>
              <a:rPr lang="en-IN" sz="2000" dirty="0"/>
              <a:t>&gt;&gt;gender;</a:t>
            </a:r>
            <a:endParaRPr lang="en-IN" sz="2000" dirty="0"/>
          </a:p>
          <a:p>
            <a:r>
              <a:rPr lang="en-IN" sz="2000" dirty="0"/>
              <a:t>        </a:t>
            </a:r>
            <a:r>
              <a:rPr lang="en-IN" sz="2000" dirty="0" err="1"/>
              <a:t>cout</a:t>
            </a:r>
            <a:r>
              <a:rPr lang="en-IN" sz="2000" dirty="0"/>
              <a:t>&lt;&lt;"Your details are saved with us\n"&lt;&lt;</a:t>
            </a:r>
            <a:r>
              <a:rPr lang="en-IN" sz="2000" dirty="0" err="1"/>
              <a:t>endl</a:t>
            </a:r>
            <a:r>
              <a:rPr lang="en-IN" sz="2000" dirty="0"/>
              <a:t>;</a:t>
            </a:r>
            <a:endParaRPr lang="en-IN" sz="2000" dirty="0"/>
          </a:p>
          <a:p>
            <a:r>
              <a:rPr lang="en-IN" sz="2000" dirty="0"/>
              <a:t>    }</a:t>
            </a:r>
            <a:endParaRPr lang="en-IN" sz="2000" dirty="0"/>
          </a:p>
          <a:p>
            <a:r>
              <a:rPr lang="en-IN" sz="2000" dirty="0"/>
              <a:t>};</a:t>
            </a:r>
            <a:endParaRPr lang="en-IN" sz="2000" dirty="0"/>
          </a:p>
          <a:p>
            <a:endParaRPr lang="en-IN" sz="2000" dirty="0"/>
          </a:p>
          <a:p>
            <a:r>
              <a:rPr lang="en-IN" sz="2000" dirty="0"/>
              <a:t>int Details::</a:t>
            </a:r>
            <a:r>
              <a:rPr lang="en-IN" sz="2000" dirty="0" err="1"/>
              <a:t>cId</a:t>
            </a:r>
            <a:r>
              <a:rPr lang="en-IN" sz="2000" dirty="0"/>
              <a:t>;</a:t>
            </a:r>
            <a:endParaRPr lang="en-IN" sz="2000" dirty="0"/>
          </a:p>
          <a:p>
            <a:r>
              <a:rPr lang="en-IN" sz="2000" dirty="0"/>
              <a:t>string Details::name;</a:t>
            </a:r>
            <a:endParaRPr lang="en-IN" sz="2000" dirty="0"/>
          </a:p>
          <a:p>
            <a:r>
              <a:rPr lang="en-IN" sz="2000" dirty="0"/>
              <a:t>string Details::gender;</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4770537"/>
          </a:xfrm>
          <a:prstGeom prst="rect">
            <a:avLst/>
          </a:prstGeom>
          <a:noFill/>
        </p:spPr>
        <p:txBody>
          <a:bodyPr wrap="square" rtlCol="0">
            <a:spAutoFit/>
          </a:bodyPr>
          <a:lstStyle/>
          <a:p>
            <a:r>
              <a:rPr lang="en-US" sz="1600" dirty="0"/>
              <a:t>class Registration</a:t>
            </a:r>
            <a:endParaRPr lang="en-US" sz="1600" dirty="0"/>
          </a:p>
          <a:p>
            <a:r>
              <a:rPr lang="en-US" sz="1600" dirty="0"/>
              <a:t>{</a:t>
            </a:r>
            <a:endParaRPr lang="en-US" sz="1600" dirty="0"/>
          </a:p>
          <a:p>
            <a:r>
              <a:rPr lang="en-US" sz="1600" dirty="0"/>
              <a:t>public:</a:t>
            </a:r>
            <a:endParaRPr lang="en-US" sz="1600" dirty="0"/>
          </a:p>
          <a:p>
            <a:r>
              <a:rPr lang="en-US" sz="1600" dirty="0"/>
              <a:t>    static int choice;</a:t>
            </a:r>
            <a:endParaRPr lang="en-US" sz="1600" dirty="0"/>
          </a:p>
          <a:p>
            <a:r>
              <a:rPr lang="en-US" sz="1600" dirty="0"/>
              <a:t>    int choice1;</a:t>
            </a:r>
            <a:endParaRPr lang="en-US" sz="1600" dirty="0"/>
          </a:p>
          <a:p>
            <a:r>
              <a:rPr lang="en-US" sz="1600" dirty="0"/>
              <a:t>    int back;</a:t>
            </a:r>
            <a:endParaRPr lang="en-US" sz="1600" dirty="0"/>
          </a:p>
          <a:p>
            <a:r>
              <a:rPr lang="en-US" sz="1600" dirty="0"/>
              <a:t>    static float charges;</a:t>
            </a:r>
            <a:endParaRPr lang="en-US" sz="1600" dirty="0"/>
          </a:p>
          <a:p>
            <a:endParaRPr lang="en-US" sz="1600" dirty="0"/>
          </a:p>
          <a:p>
            <a:r>
              <a:rPr lang="en-US" sz="1600" dirty="0"/>
              <a:t>    void flights()</a:t>
            </a:r>
            <a:endParaRPr lang="en-US" sz="1600" dirty="0"/>
          </a:p>
          <a:p>
            <a:r>
              <a:rPr lang="en-US" sz="1600" dirty="0"/>
              <a:t>    {</a:t>
            </a:r>
            <a:endParaRPr lang="en-US" sz="1600" dirty="0"/>
          </a:p>
          <a:p>
            <a:r>
              <a:rPr lang="en-US" sz="1600" dirty="0"/>
              <a:t>        string flight[]={"</a:t>
            </a:r>
            <a:r>
              <a:rPr lang="en-US" sz="1600" dirty="0" err="1"/>
              <a:t>Dubai","Canada","UK","USA","Australia","Europe</a:t>
            </a:r>
            <a:r>
              <a:rPr lang="en-US" sz="1600" dirty="0"/>
              <a:t>"};</a:t>
            </a:r>
            <a:endParaRPr lang="en-US" sz="1600" dirty="0"/>
          </a:p>
          <a:p>
            <a:endParaRPr lang="en-US" sz="1600" dirty="0"/>
          </a:p>
          <a:p>
            <a:r>
              <a:rPr lang="en-US" sz="1600" dirty="0"/>
              <a:t>        for(int a=0;a&lt;6;a++)</a:t>
            </a:r>
            <a:endParaRPr lang="en-US" sz="1600" dirty="0"/>
          </a:p>
          <a:p>
            <a:r>
              <a:rPr lang="en-US" sz="1600" dirty="0"/>
              <a:t>        {</a:t>
            </a:r>
            <a:endParaRPr lang="en-US" sz="1600" dirty="0"/>
          </a:p>
          <a:p>
            <a:r>
              <a:rPr lang="en-US" sz="1600" dirty="0"/>
              <a:t>            </a:t>
            </a:r>
            <a:r>
              <a:rPr lang="en-US" sz="1600" dirty="0" err="1"/>
              <a:t>cout</a:t>
            </a:r>
            <a:r>
              <a:rPr lang="en-US" sz="1600" dirty="0"/>
              <a:t>&lt;&lt;(a+1)&lt;&lt;". flight to "&lt;&lt;flight[a]&lt;&lt;</a:t>
            </a:r>
            <a:r>
              <a:rPr lang="en-US" sz="1600" dirty="0" err="1"/>
              <a:t>endl</a:t>
            </a:r>
            <a:r>
              <a:rPr lang="en-US" sz="1600" dirty="0"/>
              <a:t>;</a:t>
            </a:r>
            <a:endParaRPr lang="en-US" sz="1600" dirty="0"/>
          </a:p>
          <a:p>
            <a:r>
              <a:rPr lang="en-US" sz="1600" dirty="0"/>
              <a:t>        }</a:t>
            </a:r>
            <a:endParaRPr lang="en-US" sz="1600" dirty="0"/>
          </a:p>
          <a:p>
            <a:r>
              <a:rPr lang="en-US" sz="1600" dirty="0"/>
              <a:t>        </a:t>
            </a:r>
            <a:r>
              <a:rPr lang="en-US" sz="1600" dirty="0" err="1"/>
              <a:t>cout</a:t>
            </a:r>
            <a:r>
              <a:rPr lang="en-US" sz="1600" dirty="0"/>
              <a:t>&lt;&lt;"\n Welcome to the Airlines!"&lt;&lt;</a:t>
            </a:r>
            <a:r>
              <a:rPr lang="en-US" sz="1600" dirty="0" err="1"/>
              <a:t>endl</a:t>
            </a:r>
            <a:r>
              <a:rPr lang="en-US" sz="1600" dirty="0"/>
              <a:t>;</a:t>
            </a:r>
            <a:endParaRPr lang="en-US" sz="1600" dirty="0"/>
          </a:p>
          <a:p>
            <a:r>
              <a:rPr lang="en-US" sz="1600" dirty="0"/>
              <a:t>        </a:t>
            </a:r>
            <a:r>
              <a:rPr lang="en-US" sz="1600" dirty="0" err="1"/>
              <a:t>cout</a:t>
            </a:r>
            <a:r>
              <a:rPr lang="en-US" sz="1600" dirty="0"/>
              <a:t>&lt;&lt;"Press the number of the country of which you want to book the flight: ";</a:t>
            </a:r>
            <a:endParaRPr lang="en-US" sz="1600" dirty="0"/>
          </a:p>
          <a:p>
            <a:r>
              <a:rPr lang="en-US" sz="1600" dirty="0"/>
              <a:t>        </a:t>
            </a:r>
            <a:r>
              <a:rPr lang="en-US" sz="1600" dirty="0" err="1"/>
              <a:t>cin</a:t>
            </a:r>
            <a:r>
              <a:rPr lang="en-US" sz="1600" dirty="0"/>
              <a:t>&gt;&gt;choice;</a:t>
            </a:r>
            <a:endParaRPr lang="en-IN"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6001643"/>
          </a:xfrm>
          <a:prstGeom prst="rect">
            <a:avLst/>
          </a:prstGeom>
          <a:noFill/>
        </p:spPr>
        <p:txBody>
          <a:bodyPr wrap="square" rtlCol="0">
            <a:spAutoFit/>
          </a:bodyPr>
          <a:lstStyle/>
          <a:p>
            <a:r>
              <a:rPr lang="en-US" sz="1600" dirty="0"/>
              <a:t>switch(choice)</a:t>
            </a:r>
            <a:endParaRPr lang="en-US" sz="1600" dirty="0"/>
          </a:p>
          <a:p>
            <a:r>
              <a:rPr lang="en-US" sz="1600" dirty="0"/>
              <a:t>        {</a:t>
            </a:r>
            <a:endParaRPr lang="en-US" sz="1600" dirty="0"/>
          </a:p>
          <a:p>
            <a:r>
              <a:rPr lang="en-US" sz="1600" dirty="0"/>
              <a:t>        case 1:</a:t>
            </a:r>
            <a:endParaRPr lang="en-US" sz="1600" dirty="0"/>
          </a:p>
          <a:p>
            <a:r>
              <a:rPr lang="en-US" sz="1600" dirty="0"/>
              <a:t>            {</a:t>
            </a:r>
            <a:endParaRPr lang="en-US" sz="1600" dirty="0"/>
          </a:p>
          <a:p>
            <a:r>
              <a:rPr lang="en-US" sz="1600" dirty="0"/>
              <a:t>                </a:t>
            </a:r>
            <a:r>
              <a:rPr lang="en-US" sz="1600" dirty="0" err="1"/>
              <a:t>cout</a:t>
            </a:r>
            <a:r>
              <a:rPr lang="en-US" sz="1600" dirty="0"/>
              <a:t>&lt;&lt;"_Welcome to Dubai Emirates\n"&lt;&lt;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&lt;&lt;"Your comfort is our priority. Enjoy the journey!"&lt;&lt;</a:t>
            </a:r>
            <a:r>
              <a:rPr lang="en-US" sz="1600" dirty="0" err="1"/>
              <a:t>endl</a:t>
            </a:r>
            <a:r>
              <a:rPr lang="en-US" sz="1600" dirty="0"/>
              <a:t>;</a:t>
            </a:r>
            <a:endParaRPr lang="en-US" sz="1600" dirty="0"/>
          </a:p>
          <a:p>
            <a:r>
              <a:rPr lang="en-US" sz="1600" dirty="0"/>
              <a:t>                </a:t>
            </a:r>
            <a:r>
              <a:rPr lang="en-US" sz="1600" dirty="0" err="1"/>
              <a:t>cout</a:t>
            </a:r>
            <a:r>
              <a:rPr lang="en-US" sz="1600" dirty="0"/>
              <a:t>&lt;&lt;"Following are the flights \n"&lt;&lt;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&lt;&lt;"1. DUB - 498"&lt;&lt;</a:t>
            </a:r>
            <a:r>
              <a:rPr lang="en-US" sz="1600" dirty="0" err="1"/>
              <a:t>endl</a:t>
            </a:r>
            <a:r>
              <a:rPr lang="en-US" sz="1600" dirty="0"/>
              <a:t>;</a:t>
            </a:r>
            <a:endParaRPr lang="en-US" sz="1600" dirty="0"/>
          </a:p>
          <a:p>
            <a:r>
              <a:rPr lang="en-US" sz="1600" dirty="0"/>
              <a:t>                </a:t>
            </a:r>
            <a:r>
              <a:rPr lang="en-US" sz="1600" dirty="0" err="1"/>
              <a:t>cout</a:t>
            </a:r>
            <a:r>
              <a:rPr lang="en-US" sz="1600" dirty="0"/>
              <a:t>&lt;&lt;"\t25-05-2025 8:00AM 10hrs Rs. 14000"&lt;&lt;</a:t>
            </a:r>
            <a:r>
              <a:rPr lang="en-US" sz="1600" dirty="0" err="1"/>
              <a:t>endl</a:t>
            </a:r>
            <a:r>
              <a:rPr lang="en-US" sz="1600" dirty="0"/>
              <a:t>;</a:t>
            </a:r>
            <a:endParaRPr lang="en-US" sz="1600" dirty="0"/>
          </a:p>
          <a:p>
            <a:r>
              <a:rPr lang="en-US" sz="1600" dirty="0"/>
              <a:t>                </a:t>
            </a:r>
            <a:r>
              <a:rPr lang="en-US" sz="1600" dirty="0" err="1"/>
              <a:t>cout</a:t>
            </a:r>
            <a:r>
              <a:rPr lang="en-US" sz="1600" dirty="0"/>
              <a:t>&lt;&lt;"2. DUB - 658"&lt;&lt;</a:t>
            </a:r>
            <a:r>
              <a:rPr lang="en-US" sz="1600" dirty="0" err="1"/>
              <a:t>endl</a:t>
            </a:r>
            <a:r>
              <a:rPr lang="en-US" sz="1600" dirty="0"/>
              <a:t>;</a:t>
            </a:r>
            <a:endParaRPr lang="en-US" sz="1600" dirty="0"/>
          </a:p>
          <a:p>
            <a:r>
              <a:rPr lang="en-US" sz="1600" dirty="0"/>
              <a:t>                </a:t>
            </a:r>
            <a:r>
              <a:rPr lang="en-US" sz="1600" dirty="0" err="1"/>
              <a:t>cout</a:t>
            </a:r>
            <a:r>
              <a:rPr lang="en-US" sz="1600" dirty="0"/>
              <a:t>&lt;&lt;"\t26-05-2025 4:00AM 12hrs Rs. 10000"&lt;&lt;</a:t>
            </a:r>
            <a:r>
              <a:rPr lang="en-US" sz="1600" dirty="0" err="1"/>
              <a:t>endl</a:t>
            </a:r>
            <a:r>
              <a:rPr lang="en-US" sz="1600" dirty="0"/>
              <a:t>;</a:t>
            </a:r>
            <a:endParaRPr lang="en-US" sz="1600" dirty="0"/>
          </a:p>
          <a:p>
            <a:r>
              <a:rPr lang="en-US" sz="1600" dirty="0"/>
              <a:t>                </a:t>
            </a:r>
            <a:r>
              <a:rPr lang="en-US" sz="1600" dirty="0" err="1"/>
              <a:t>cout</a:t>
            </a:r>
            <a:r>
              <a:rPr lang="en-US" sz="1600" dirty="0"/>
              <a:t>&lt;&lt;"3. DUB - 508"&lt;&lt;</a:t>
            </a:r>
            <a:r>
              <a:rPr lang="en-US" sz="1600" dirty="0" err="1"/>
              <a:t>endl</a:t>
            </a:r>
            <a:r>
              <a:rPr lang="en-US" sz="1600" dirty="0"/>
              <a:t>;</a:t>
            </a:r>
            <a:endParaRPr lang="en-US" sz="1600" dirty="0"/>
          </a:p>
          <a:p>
            <a:r>
              <a:rPr lang="en-US" sz="1600" dirty="0"/>
              <a:t>                </a:t>
            </a:r>
            <a:r>
              <a:rPr lang="en-US" sz="1600" dirty="0" err="1"/>
              <a:t>cout</a:t>
            </a:r>
            <a:r>
              <a:rPr lang="en-US" sz="1600" dirty="0"/>
              <a:t>&lt;&lt;"\t27-05-2025 11:00AM 11hrs Rs. 9000"&lt;&lt;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&lt;&lt;"\n Select the flight you want to book :";</a:t>
            </a:r>
            <a:endParaRPr lang="en-US" sz="1600" dirty="0"/>
          </a:p>
          <a:p>
            <a:r>
              <a:rPr lang="en-US" sz="1600" dirty="0"/>
              <a:t>                </a:t>
            </a:r>
            <a:r>
              <a:rPr lang="en-US" sz="1600" dirty="0" err="1"/>
              <a:t>cin</a:t>
            </a:r>
            <a:r>
              <a:rPr lang="en-US" sz="1600" dirty="0"/>
              <a:t>&gt;&gt;choice1;</a:t>
            </a:r>
            <a:endParaRPr lang="en-US" sz="1600" dirty="0"/>
          </a:p>
          <a:p>
            <a:endParaRPr lang="en-US" sz="1600" dirty="0"/>
          </a:p>
          <a:p>
            <a:r>
              <a:rPr lang="en-US" sz="1600" dirty="0"/>
              <a:t>                if(choice1==1)</a:t>
            </a:r>
            <a:endParaRPr lang="en-US" sz="1600" dirty="0"/>
          </a:p>
          <a:p>
            <a:r>
              <a:rPr lang="en-US" sz="1600" dirty="0"/>
              <a:t>                {</a:t>
            </a:r>
            <a:endParaRPr lang="en-US" sz="1600" dirty="0"/>
          </a:p>
          <a:p>
            <a:r>
              <a:rPr lang="en-US" sz="1600" dirty="0"/>
              <a:t>                    charges=14000;</a:t>
            </a:r>
            <a:endParaRPr lang="en-US" sz="1600" dirty="0"/>
          </a:p>
          <a:p>
            <a:r>
              <a:rPr lang="en-US" sz="1600" dirty="0"/>
              <a:t>                    </a:t>
            </a:r>
            <a:r>
              <a:rPr lang="en-US" sz="1600" dirty="0" err="1"/>
              <a:t>cout</a:t>
            </a:r>
            <a:r>
              <a:rPr lang="en-US" sz="1600" dirty="0"/>
              <a:t>&lt;&lt;"\n You have successfully booked the flight DUB - 498"&lt;&lt;</a:t>
            </a:r>
            <a:r>
              <a:rPr lang="en-US" sz="1600" dirty="0" err="1"/>
              <a:t>endl</a:t>
            </a:r>
            <a:r>
              <a:rPr lang="en-US" sz="1600" dirty="0"/>
              <a:t>;</a:t>
            </a:r>
            <a:endParaRPr lang="en-US" sz="1600" dirty="0"/>
          </a:p>
          <a:p>
            <a:r>
              <a:rPr lang="en-US" sz="1600" dirty="0"/>
              <a:t>                }</a:t>
            </a:r>
            <a:endParaRPr lang="en-IN"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5262979"/>
          </a:xfrm>
          <a:prstGeom prst="rect">
            <a:avLst/>
          </a:prstGeom>
          <a:noFill/>
        </p:spPr>
        <p:txBody>
          <a:bodyPr wrap="square" rtlCol="0">
            <a:spAutoFit/>
          </a:bodyPr>
          <a:lstStyle/>
          <a:p>
            <a:r>
              <a:rPr lang="en-US" sz="1600" dirty="0"/>
              <a:t>else if(choice1==2)</a:t>
            </a:r>
            <a:endParaRPr lang="en-US" sz="1600" dirty="0"/>
          </a:p>
          <a:p>
            <a:r>
              <a:rPr lang="en-US" sz="1600" dirty="0"/>
              <a:t>                {</a:t>
            </a:r>
            <a:endParaRPr lang="en-US" sz="1600" dirty="0"/>
          </a:p>
          <a:p>
            <a:r>
              <a:rPr lang="en-US" sz="1600" dirty="0"/>
              <a:t>                    charges=10000;</a:t>
            </a:r>
            <a:endParaRPr lang="en-US" sz="1600" dirty="0"/>
          </a:p>
          <a:p>
            <a:r>
              <a:rPr lang="en-US" sz="1600" dirty="0"/>
              <a:t>                    </a:t>
            </a:r>
            <a:r>
              <a:rPr lang="en-US" sz="1600" dirty="0" err="1"/>
              <a:t>cout</a:t>
            </a:r>
            <a:r>
              <a:rPr lang="en-US" sz="1600" dirty="0"/>
              <a:t>&lt;&lt;"\n You have successfully booked the flight DUB - 658"&lt;&lt;</a:t>
            </a:r>
            <a:r>
              <a:rPr lang="en-US" sz="1600" dirty="0" err="1"/>
              <a:t>endl</a:t>
            </a:r>
            <a:r>
              <a:rPr lang="en-US" sz="1600" dirty="0"/>
              <a:t>;</a:t>
            </a:r>
            <a:endParaRPr lang="en-US" sz="1600" dirty="0"/>
          </a:p>
          <a:p>
            <a:r>
              <a:rPr lang="en-US" sz="1600" dirty="0"/>
              <a:t>                }</a:t>
            </a:r>
            <a:endParaRPr lang="en-US" sz="1600" dirty="0"/>
          </a:p>
          <a:p>
            <a:r>
              <a:rPr lang="en-US" sz="1600" dirty="0"/>
              <a:t>                else if(choice1==3)</a:t>
            </a:r>
            <a:endParaRPr lang="en-US" sz="1600" dirty="0"/>
          </a:p>
          <a:p>
            <a:r>
              <a:rPr lang="en-US" sz="1600" dirty="0"/>
              <a:t>                {</a:t>
            </a:r>
            <a:endParaRPr lang="en-US" sz="1600" dirty="0"/>
          </a:p>
          <a:p>
            <a:r>
              <a:rPr lang="en-US" sz="1600" dirty="0"/>
              <a:t>                    charges=9000;</a:t>
            </a:r>
            <a:endParaRPr lang="en-US" sz="1600" dirty="0"/>
          </a:p>
          <a:p>
            <a:r>
              <a:rPr lang="en-US" sz="1600" dirty="0"/>
              <a:t>                    </a:t>
            </a:r>
            <a:r>
              <a:rPr lang="en-US" sz="1600" dirty="0" err="1"/>
              <a:t>cout</a:t>
            </a:r>
            <a:r>
              <a:rPr lang="en-US" sz="1600" dirty="0"/>
              <a:t>&lt;&lt;"\n You have successfully booked the flight DUB - 508"&lt;&lt;</a:t>
            </a:r>
            <a:r>
              <a:rPr lang="en-US" sz="1600" dirty="0" err="1"/>
              <a:t>endl</a:t>
            </a:r>
            <a:r>
              <a:rPr lang="en-US" sz="1600" dirty="0"/>
              <a:t>;</a:t>
            </a:r>
            <a:endParaRPr lang="en-US" sz="1600" dirty="0"/>
          </a:p>
          <a:p>
            <a:r>
              <a:rPr lang="en-US" sz="1600" dirty="0"/>
              <a:t>                }</a:t>
            </a:r>
            <a:endParaRPr lang="en-US" sz="1600" dirty="0"/>
          </a:p>
          <a:p>
            <a:r>
              <a:rPr lang="en-US" sz="1600" dirty="0"/>
              <a:t>                else</a:t>
            </a:r>
            <a:endParaRPr lang="en-US" sz="1600" dirty="0"/>
          </a:p>
          <a:p>
            <a:r>
              <a:rPr lang="en-US" sz="1600" dirty="0"/>
              <a:t>                {</a:t>
            </a:r>
            <a:endParaRPr lang="en-US" sz="1600" dirty="0"/>
          </a:p>
          <a:p>
            <a:r>
              <a:rPr lang="en-US" sz="1600" dirty="0"/>
              <a:t>                    </a:t>
            </a:r>
            <a:r>
              <a:rPr lang="en-US" sz="1600" dirty="0" err="1"/>
              <a:t>cout</a:t>
            </a:r>
            <a:r>
              <a:rPr lang="en-US" sz="1600" dirty="0"/>
              <a:t>&lt;&lt;"Invalid input , shifting to the previous menu"&lt;&lt;</a:t>
            </a:r>
            <a:r>
              <a:rPr lang="en-US" sz="1600" dirty="0" err="1"/>
              <a:t>endl</a:t>
            </a:r>
            <a:r>
              <a:rPr lang="en-US" sz="1600" dirty="0"/>
              <a:t>;</a:t>
            </a:r>
            <a:endParaRPr lang="en-US" sz="1600" dirty="0"/>
          </a:p>
          <a:p>
            <a:r>
              <a:rPr lang="en-US" sz="1600" dirty="0"/>
              <a:t>                    flights();</a:t>
            </a:r>
            <a:endParaRPr lang="en-US" sz="1600" dirty="0"/>
          </a:p>
          <a:p>
            <a:r>
              <a:rPr lang="en-US" sz="1600" dirty="0"/>
              <a:t>                }</a:t>
            </a:r>
            <a:endParaRPr lang="en-US" sz="1600" dirty="0"/>
          </a:p>
          <a:p>
            <a:endParaRPr lang="en-US" sz="1600" dirty="0"/>
          </a:p>
          <a:p>
            <a:r>
              <a:rPr lang="en-US" sz="1600" dirty="0"/>
              <a:t>                </a:t>
            </a:r>
            <a:r>
              <a:rPr lang="en-US" sz="1600" dirty="0" err="1"/>
              <a:t>cout</a:t>
            </a:r>
            <a:r>
              <a:rPr lang="en-US" sz="1600" dirty="0"/>
              <a:t>&lt;&lt;"Press any key to go back to the main menu:"&lt;&lt;</a:t>
            </a:r>
            <a:r>
              <a:rPr lang="en-US" sz="1600" dirty="0" err="1"/>
              <a:t>endl</a:t>
            </a:r>
            <a:r>
              <a:rPr lang="en-US" sz="1600" dirty="0"/>
              <a:t>;</a:t>
            </a:r>
            <a:endParaRPr lang="en-US" sz="1600" dirty="0"/>
          </a:p>
          <a:p>
            <a:r>
              <a:rPr lang="en-US" sz="1600" dirty="0"/>
              <a:t>                </a:t>
            </a:r>
            <a:r>
              <a:rPr lang="en-US" sz="1600" dirty="0" err="1"/>
              <a:t>cin</a:t>
            </a:r>
            <a:r>
              <a:rPr lang="en-US" sz="1600" dirty="0"/>
              <a:t>&gt;&gt;back;</a:t>
            </a:r>
            <a:endParaRPr lang="en-US" sz="1600" dirty="0"/>
          </a:p>
          <a:p>
            <a:r>
              <a:rPr lang="en-US" sz="1600" dirty="0"/>
              <a:t>                </a:t>
            </a:r>
            <a:r>
              <a:rPr lang="en-US" sz="1600" dirty="0" err="1"/>
              <a:t>mainMenu</a:t>
            </a:r>
            <a:r>
              <a:rPr lang="en-US" sz="1600" dirty="0"/>
              <a:t>();</a:t>
            </a:r>
            <a:endParaRPr lang="en-US" sz="1600" dirty="0"/>
          </a:p>
          <a:p>
            <a:r>
              <a:rPr lang="en-US" sz="1600" dirty="0"/>
              <a:t>                break;</a:t>
            </a:r>
            <a:endParaRPr lang="en-US" sz="1600" dirty="0"/>
          </a:p>
          <a:p>
            <a:r>
              <a:rPr lang="en-US" sz="1600" dirty="0"/>
              <a:t>            }</a:t>
            </a:r>
            <a:endParaRPr lang="en-IN" sz="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5509200"/>
          </a:xfrm>
          <a:prstGeom prst="rect">
            <a:avLst/>
          </a:prstGeom>
          <a:noFill/>
        </p:spPr>
        <p:txBody>
          <a:bodyPr wrap="square" rtlCol="0">
            <a:spAutoFit/>
          </a:bodyPr>
          <a:lstStyle/>
          <a:p>
            <a:r>
              <a:rPr lang="en-US" sz="1600" dirty="0"/>
              <a:t> case 2:</a:t>
            </a:r>
            <a:endParaRPr lang="en-US" sz="1600" dirty="0"/>
          </a:p>
          <a:p>
            <a:r>
              <a:rPr lang="en-US" sz="1600" dirty="0"/>
              <a:t>            {</a:t>
            </a:r>
            <a:endParaRPr lang="en-US" sz="1600" dirty="0"/>
          </a:p>
          <a:p>
            <a:r>
              <a:rPr lang="en-US" sz="1600" dirty="0"/>
              <a:t>                </a:t>
            </a:r>
            <a:r>
              <a:rPr lang="en-US" sz="1600" dirty="0" err="1"/>
              <a:t>cout</a:t>
            </a:r>
            <a:r>
              <a:rPr lang="en-US" sz="1600" dirty="0"/>
              <a:t>&lt;&lt;"_Welcome to Canadian Airlines\n"&lt;&lt;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&lt;&lt;"Your comfort is our priority. Enjoy the journey!"&lt;&lt;</a:t>
            </a:r>
            <a:r>
              <a:rPr lang="en-US" sz="1600" dirty="0" err="1"/>
              <a:t>endl</a:t>
            </a:r>
            <a:r>
              <a:rPr lang="en-US" sz="1600" dirty="0"/>
              <a:t>;</a:t>
            </a:r>
            <a:endParaRPr lang="en-US" sz="1600" dirty="0"/>
          </a:p>
          <a:p>
            <a:r>
              <a:rPr lang="en-US" sz="1600" dirty="0"/>
              <a:t>                </a:t>
            </a:r>
            <a:r>
              <a:rPr lang="en-US" sz="1600" dirty="0" err="1"/>
              <a:t>cout</a:t>
            </a:r>
            <a:r>
              <a:rPr lang="en-US" sz="1600" dirty="0"/>
              <a:t>&lt;&lt;"Following are the flights \n"&lt;&lt;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&lt;&lt;"1. CA - 198"&lt;&lt;</a:t>
            </a:r>
            <a:r>
              <a:rPr lang="en-US" sz="1600" dirty="0" err="1"/>
              <a:t>endl</a:t>
            </a:r>
            <a:r>
              <a:rPr lang="en-US" sz="1600" dirty="0"/>
              <a:t>;</a:t>
            </a:r>
            <a:endParaRPr lang="en-US" sz="1600" dirty="0"/>
          </a:p>
          <a:p>
            <a:r>
              <a:rPr lang="en-US" sz="1600" dirty="0"/>
              <a:t>                </a:t>
            </a:r>
            <a:r>
              <a:rPr lang="en-US" sz="1600" dirty="0" err="1"/>
              <a:t>cout</a:t>
            </a:r>
            <a:r>
              <a:rPr lang="en-US" sz="1600" dirty="0"/>
              <a:t>&lt;&lt;"\t15-05-2025 2:00AM 20hrs Rs. 34000"&lt;&lt;</a:t>
            </a:r>
            <a:r>
              <a:rPr lang="en-US" sz="1600" dirty="0" err="1"/>
              <a:t>endl</a:t>
            </a:r>
            <a:r>
              <a:rPr lang="en-US" sz="1600" dirty="0"/>
              <a:t>;</a:t>
            </a:r>
            <a:endParaRPr lang="en-US" sz="1600" dirty="0"/>
          </a:p>
          <a:p>
            <a:r>
              <a:rPr lang="en-US" sz="1600" dirty="0"/>
              <a:t>                </a:t>
            </a:r>
            <a:r>
              <a:rPr lang="en-US" sz="1600" dirty="0" err="1"/>
              <a:t>cout</a:t>
            </a:r>
            <a:r>
              <a:rPr lang="en-US" sz="1600" dirty="0"/>
              <a:t>&lt;&lt;"2. CA - 158"&lt;&lt;</a:t>
            </a:r>
            <a:r>
              <a:rPr lang="en-US" sz="1600" dirty="0" err="1"/>
              <a:t>endl</a:t>
            </a:r>
            <a:r>
              <a:rPr lang="en-US" sz="1600" dirty="0"/>
              <a:t>;</a:t>
            </a:r>
            <a:endParaRPr lang="en-US" sz="1600" dirty="0"/>
          </a:p>
          <a:p>
            <a:r>
              <a:rPr lang="en-US" sz="1600" dirty="0"/>
              <a:t>                </a:t>
            </a:r>
            <a:r>
              <a:rPr lang="en-US" sz="1600" dirty="0" err="1"/>
              <a:t>cout</a:t>
            </a:r>
            <a:r>
              <a:rPr lang="en-US" sz="1600" dirty="0"/>
              <a:t>&lt;&lt;"\t16-05-2025 6:00AM 23hrs Rs. 29000"&lt;&lt;</a:t>
            </a:r>
            <a:r>
              <a:rPr lang="en-US" sz="1600" dirty="0" err="1"/>
              <a:t>endl</a:t>
            </a:r>
            <a:r>
              <a:rPr lang="en-US" sz="1600" dirty="0"/>
              <a:t>;</a:t>
            </a:r>
            <a:endParaRPr lang="en-US" sz="1600" dirty="0"/>
          </a:p>
          <a:p>
            <a:r>
              <a:rPr lang="en-US" sz="1600" dirty="0"/>
              <a:t>                </a:t>
            </a:r>
            <a:r>
              <a:rPr lang="en-US" sz="1600" dirty="0" err="1"/>
              <a:t>cout</a:t>
            </a:r>
            <a:r>
              <a:rPr lang="en-US" sz="1600" dirty="0"/>
              <a:t>&lt;&lt;"3. CA - 208"&lt;&lt;</a:t>
            </a:r>
            <a:r>
              <a:rPr lang="en-US" sz="1600" dirty="0" err="1"/>
              <a:t>endl</a:t>
            </a:r>
            <a:r>
              <a:rPr lang="en-US" sz="1600" dirty="0"/>
              <a:t>;</a:t>
            </a:r>
            <a:endParaRPr lang="en-US" sz="1600" dirty="0"/>
          </a:p>
          <a:p>
            <a:r>
              <a:rPr lang="en-US" sz="1600" dirty="0"/>
              <a:t>                </a:t>
            </a:r>
            <a:r>
              <a:rPr lang="en-US" sz="1600" dirty="0" err="1"/>
              <a:t>cout</a:t>
            </a:r>
            <a:r>
              <a:rPr lang="en-US" sz="1600" dirty="0"/>
              <a:t>&lt;&lt;"\t17-05-2025 12:00AM 21hrs Rs. 40000"&lt;&lt;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&lt;&lt;"\n Select the flight you want to book :";</a:t>
            </a:r>
            <a:endParaRPr lang="en-US" sz="1600" dirty="0"/>
          </a:p>
          <a:p>
            <a:r>
              <a:rPr lang="en-US" sz="1600" dirty="0"/>
              <a:t>                </a:t>
            </a:r>
            <a:r>
              <a:rPr lang="en-US" sz="1600" dirty="0" err="1"/>
              <a:t>cin</a:t>
            </a:r>
            <a:r>
              <a:rPr lang="en-US" sz="1600" dirty="0"/>
              <a:t>&gt;&gt;choice1;</a:t>
            </a:r>
            <a:endParaRPr lang="en-US" sz="1600" dirty="0"/>
          </a:p>
          <a:p>
            <a:endParaRPr lang="en-US" sz="1600" dirty="0"/>
          </a:p>
          <a:p>
            <a:r>
              <a:rPr lang="en-US" sz="1600" dirty="0"/>
              <a:t>                if(choice1==1)</a:t>
            </a:r>
            <a:endParaRPr lang="en-US" sz="1600" dirty="0"/>
          </a:p>
          <a:p>
            <a:r>
              <a:rPr lang="en-US" sz="1600" dirty="0"/>
              <a:t>                {</a:t>
            </a:r>
            <a:endParaRPr lang="en-US" sz="1600" dirty="0"/>
          </a:p>
          <a:p>
            <a:r>
              <a:rPr lang="en-US" sz="1600" dirty="0"/>
              <a:t>                    charges=34000;</a:t>
            </a:r>
            <a:endParaRPr lang="en-US" sz="1600" dirty="0"/>
          </a:p>
          <a:p>
            <a:r>
              <a:rPr lang="en-US" sz="1600" dirty="0"/>
              <a:t>                    </a:t>
            </a:r>
            <a:r>
              <a:rPr lang="en-US" sz="1600" dirty="0" err="1"/>
              <a:t>cout</a:t>
            </a:r>
            <a:r>
              <a:rPr lang="en-US" sz="1600" dirty="0"/>
              <a:t>&lt;&lt;"\n You have successfully booked the flight CA - 198"&lt;&lt;</a:t>
            </a:r>
            <a:r>
              <a:rPr lang="en-US" sz="1600" dirty="0" err="1"/>
              <a:t>endl</a:t>
            </a:r>
            <a:r>
              <a:rPr lang="en-US" sz="1600" dirty="0"/>
              <a:t>;</a:t>
            </a:r>
            <a:endParaRPr lang="en-US" sz="1600" dirty="0"/>
          </a:p>
          <a:p>
            <a:r>
              <a:rPr lang="en-US" sz="1600" dirty="0"/>
              <a:t>                }</a:t>
            </a:r>
            <a:endParaRPr lang="en-IN" sz="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5262979"/>
          </a:xfrm>
          <a:prstGeom prst="rect">
            <a:avLst/>
          </a:prstGeom>
          <a:noFill/>
        </p:spPr>
        <p:txBody>
          <a:bodyPr wrap="square" rtlCol="0">
            <a:spAutoFit/>
          </a:bodyPr>
          <a:lstStyle/>
          <a:p>
            <a:r>
              <a:rPr lang="en-US" sz="1600" dirty="0"/>
              <a:t>else if(choice1==2)</a:t>
            </a:r>
            <a:endParaRPr lang="en-US" sz="1600" dirty="0"/>
          </a:p>
          <a:p>
            <a:r>
              <a:rPr lang="en-US" sz="1600" dirty="0"/>
              <a:t>                {</a:t>
            </a:r>
            <a:endParaRPr lang="en-US" sz="1600" dirty="0"/>
          </a:p>
          <a:p>
            <a:r>
              <a:rPr lang="en-US" sz="1600" dirty="0"/>
              <a:t>                    charges=10000;</a:t>
            </a:r>
            <a:endParaRPr lang="en-US" sz="1600" dirty="0"/>
          </a:p>
          <a:p>
            <a:r>
              <a:rPr lang="en-US" sz="1600" dirty="0"/>
              <a:t>                    </a:t>
            </a:r>
            <a:r>
              <a:rPr lang="en-US" sz="1600" dirty="0" err="1"/>
              <a:t>cout</a:t>
            </a:r>
            <a:r>
              <a:rPr lang="en-US" sz="1600" dirty="0"/>
              <a:t>&lt;&lt;"\n You have successfully booked the flight DUB - 658"&lt;&lt;</a:t>
            </a:r>
            <a:r>
              <a:rPr lang="en-US" sz="1600" dirty="0" err="1"/>
              <a:t>endl</a:t>
            </a:r>
            <a:r>
              <a:rPr lang="en-US" sz="1600" dirty="0"/>
              <a:t>;</a:t>
            </a:r>
            <a:endParaRPr lang="en-US" sz="1600" dirty="0"/>
          </a:p>
          <a:p>
            <a:r>
              <a:rPr lang="en-US" sz="1600" dirty="0"/>
              <a:t>                }</a:t>
            </a:r>
            <a:endParaRPr lang="en-US" sz="1600" dirty="0"/>
          </a:p>
          <a:p>
            <a:r>
              <a:rPr lang="en-US" sz="1600" dirty="0"/>
              <a:t>                else if(choice1==3)</a:t>
            </a:r>
            <a:endParaRPr lang="en-US" sz="1600" dirty="0"/>
          </a:p>
          <a:p>
            <a:r>
              <a:rPr lang="en-US" sz="1600" dirty="0"/>
              <a:t>                {</a:t>
            </a:r>
            <a:endParaRPr lang="en-US" sz="1600" dirty="0"/>
          </a:p>
          <a:p>
            <a:r>
              <a:rPr lang="en-US" sz="1600" dirty="0"/>
              <a:t>                    charges=9000;</a:t>
            </a:r>
            <a:endParaRPr lang="en-US" sz="1600" dirty="0"/>
          </a:p>
          <a:p>
            <a:r>
              <a:rPr lang="en-US" sz="1600" dirty="0"/>
              <a:t>                    </a:t>
            </a:r>
            <a:r>
              <a:rPr lang="en-US" sz="1600" dirty="0" err="1"/>
              <a:t>cout</a:t>
            </a:r>
            <a:r>
              <a:rPr lang="en-US" sz="1600" dirty="0"/>
              <a:t>&lt;&lt;"\n You have successfully booked the flight DUB - 508"&lt;&lt;</a:t>
            </a:r>
            <a:r>
              <a:rPr lang="en-US" sz="1600" dirty="0" err="1"/>
              <a:t>endl</a:t>
            </a:r>
            <a:r>
              <a:rPr lang="en-US" sz="1600" dirty="0"/>
              <a:t>;</a:t>
            </a:r>
            <a:endParaRPr lang="en-US" sz="1600" dirty="0"/>
          </a:p>
          <a:p>
            <a:r>
              <a:rPr lang="en-US" sz="1600" dirty="0"/>
              <a:t>                }</a:t>
            </a:r>
            <a:endParaRPr lang="en-US" sz="1600" dirty="0"/>
          </a:p>
          <a:p>
            <a:r>
              <a:rPr lang="en-US" sz="1600" dirty="0"/>
              <a:t>                else</a:t>
            </a:r>
            <a:endParaRPr lang="en-US" sz="1600" dirty="0"/>
          </a:p>
          <a:p>
            <a:r>
              <a:rPr lang="en-US" sz="1600" dirty="0"/>
              <a:t>                {</a:t>
            </a:r>
            <a:endParaRPr lang="en-US" sz="1600" dirty="0"/>
          </a:p>
          <a:p>
            <a:r>
              <a:rPr lang="en-US" sz="1600" dirty="0"/>
              <a:t>                    </a:t>
            </a:r>
            <a:r>
              <a:rPr lang="en-US" sz="1600" dirty="0" err="1"/>
              <a:t>cout</a:t>
            </a:r>
            <a:r>
              <a:rPr lang="en-US" sz="1600" dirty="0"/>
              <a:t>&lt;&lt;"Invalid input , shifting to the previous menu"&lt;&lt;</a:t>
            </a:r>
            <a:r>
              <a:rPr lang="en-US" sz="1600" dirty="0" err="1"/>
              <a:t>endl</a:t>
            </a:r>
            <a:r>
              <a:rPr lang="en-US" sz="1600" dirty="0"/>
              <a:t>;</a:t>
            </a:r>
            <a:endParaRPr lang="en-US" sz="1600" dirty="0"/>
          </a:p>
          <a:p>
            <a:r>
              <a:rPr lang="en-US" sz="1600" dirty="0"/>
              <a:t>                    flights();</a:t>
            </a:r>
            <a:endParaRPr lang="en-US" sz="1600" dirty="0"/>
          </a:p>
          <a:p>
            <a:r>
              <a:rPr lang="en-US" sz="1600" dirty="0"/>
              <a:t>                }</a:t>
            </a:r>
            <a:endParaRPr lang="en-US" sz="1600" dirty="0"/>
          </a:p>
          <a:p>
            <a:endParaRPr lang="en-US" sz="1600" dirty="0"/>
          </a:p>
          <a:p>
            <a:r>
              <a:rPr lang="en-US" sz="1600" dirty="0"/>
              <a:t>                </a:t>
            </a:r>
            <a:r>
              <a:rPr lang="en-US" sz="1600" dirty="0" err="1"/>
              <a:t>cout</a:t>
            </a:r>
            <a:r>
              <a:rPr lang="en-US" sz="1600" dirty="0"/>
              <a:t>&lt;&lt;"Press any key to go back to the main menu:"&lt;&lt;</a:t>
            </a:r>
            <a:r>
              <a:rPr lang="en-US" sz="1600" dirty="0" err="1"/>
              <a:t>endl</a:t>
            </a:r>
            <a:r>
              <a:rPr lang="en-US" sz="1600" dirty="0"/>
              <a:t>;</a:t>
            </a:r>
            <a:endParaRPr lang="en-US" sz="1600" dirty="0"/>
          </a:p>
          <a:p>
            <a:r>
              <a:rPr lang="en-US" sz="1600" dirty="0"/>
              <a:t>                </a:t>
            </a:r>
            <a:r>
              <a:rPr lang="en-US" sz="1600" dirty="0" err="1"/>
              <a:t>cin</a:t>
            </a:r>
            <a:r>
              <a:rPr lang="en-US" sz="1600" dirty="0"/>
              <a:t>&gt;&gt;back;</a:t>
            </a:r>
            <a:endParaRPr lang="en-US" sz="1600" dirty="0"/>
          </a:p>
          <a:p>
            <a:r>
              <a:rPr lang="en-US" sz="1600" dirty="0"/>
              <a:t>                </a:t>
            </a:r>
            <a:r>
              <a:rPr lang="en-US" sz="1600" dirty="0" err="1"/>
              <a:t>mainMenu</a:t>
            </a:r>
            <a:r>
              <a:rPr lang="en-US" sz="1600" dirty="0"/>
              <a:t>();</a:t>
            </a:r>
            <a:endParaRPr lang="en-US" sz="1600" dirty="0"/>
          </a:p>
          <a:p>
            <a:r>
              <a:rPr lang="en-US" sz="1600" dirty="0"/>
              <a:t>                break;</a:t>
            </a:r>
            <a:endParaRPr lang="en-US" sz="1600" dirty="0"/>
          </a:p>
          <a:p>
            <a:r>
              <a:rPr lang="en-US" sz="1600" dirty="0"/>
              <a:t>            }</a:t>
            </a:r>
            <a:endParaRPr lang="en-IN"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6340197"/>
          </a:xfrm>
          <a:prstGeom prst="rect">
            <a:avLst/>
          </a:prstGeom>
          <a:noFill/>
        </p:spPr>
        <p:txBody>
          <a:bodyPr wrap="square" rtlCol="0">
            <a:spAutoFit/>
          </a:bodyPr>
          <a:lstStyle/>
          <a:p>
            <a:r>
              <a:rPr lang="en-US" sz="1400" dirty="0"/>
              <a:t>case 3:</a:t>
            </a:r>
            <a:endParaRPr lang="en-US" sz="1400" dirty="0"/>
          </a:p>
          <a:p>
            <a:r>
              <a:rPr lang="en-US" sz="1400" dirty="0"/>
              <a:t>            {</a:t>
            </a:r>
            <a:endParaRPr lang="en-US" sz="1400" dirty="0"/>
          </a:p>
          <a:p>
            <a:r>
              <a:rPr lang="en-US" sz="1400" dirty="0"/>
              <a:t>                </a:t>
            </a:r>
            <a:r>
              <a:rPr lang="en-US" sz="1400" dirty="0" err="1"/>
              <a:t>cout</a:t>
            </a:r>
            <a:r>
              <a:rPr lang="en-US" sz="1400" dirty="0"/>
              <a:t>&lt;&lt;"_Welcome to UK Airways\n"&lt;&lt;</a:t>
            </a:r>
            <a:r>
              <a:rPr lang="en-US" sz="1400" dirty="0" err="1"/>
              <a:t>endl</a:t>
            </a:r>
            <a:r>
              <a:rPr lang="en-US" sz="1400" dirty="0"/>
              <a:t>;</a:t>
            </a:r>
            <a:endParaRPr lang="en-US" sz="1400" dirty="0"/>
          </a:p>
          <a:p>
            <a:endParaRPr lang="en-US" sz="1400" dirty="0"/>
          </a:p>
          <a:p>
            <a:r>
              <a:rPr lang="en-US" sz="1400" dirty="0"/>
              <a:t>                </a:t>
            </a:r>
            <a:r>
              <a:rPr lang="en-US" sz="1400" dirty="0" err="1"/>
              <a:t>cout</a:t>
            </a:r>
            <a:r>
              <a:rPr lang="en-US" sz="1400" dirty="0"/>
              <a:t>&lt;&lt;"Your comfort is our priority. Enjoy the journey!"&lt;&lt;</a:t>
            </a:r>
            <a:r>
              <a:rPr lang="en-US" sz="1400" dirty="0" err="1"/>
              <a:t>endl</a:t>
            </a:r>
            <a:r>
              <a:rPr lang="en-US" sz="1400" dirty="0"/>
              <a:t>;</a:t>
            </a:r>
            <a:endParaRPr lang="en-US" sz="1400" dirty="0"/>
          </a:p>
          <a:p>
            <a:r>
              <a:rPr lang="en-US" sz="1400" dirty="0"/>
              <a:t>                </a:t>
            </a:r>
            <a:r>
              <a:rPr lang="en-US" sz="1400" dirty="0" err="1"/>
              <a:t>cout</a:t>
            </a:r>
            <a:r>
              <a:rPr lang="en-US" sz="1400" dirty="0"/>
              <a:t>&lt;&lt;"Following is the flight \n"&lt;&lt;</a:t>
            </a:r>
            <a:r>
              <a:rPr lang="en-US" sz="1400" dirty="0" err="1"/>
              <a:t>endl</a:t>
            </a:r>
            <a:r>
              <a:rPr lang="en-US" sz="1400" dirty="0"/>
              <a:t>;</a:t>
            </a:r>
            <a:endParaRPr lang="en-US" sz="1400" dirty="0"/>
          </a:p>
          <a:p>
            <a:endParaRPr lang="en-US" sz="1400" dirty="0"/>
          </a:p>
          <a:p>
            <a:r>
              <a:rPr lang="en-US" sz="1400" dirty="0"/>
              <a:t>                </a:t>
            </a:r>
            <a:r>
              <a:rPr lang="en-US" sz="1400" dirty="0" err="1"/>
              <a:t>cout</a:t>
            </a:r>
            <a:r>
              <a:rPr lang="en-US" sz="1400" dirty="0"/>
              <a:t>&lt;&lt;"1. UK - 798"&lt;&lt;</a:t>
            </a:r>
            <a:r>
              <a:rPr lang="en-US" sz="1400" dirty="0" err="1"/>
              <a:t>endl</a:t>
            </a:r>
            <a:r>
              <a:rPr lang="en-US" sz="1400" dirty="0"/>
              <a:t>;</a:t>
            </a:r>
            <a:endParaRPr lang="en-US" sz="1400" dirty="0"/>
          </a:p>
          <a:p>
            <a:r>
              <a:rPr lang="en-US" sz="1400" dirty="0"/>
              <a:t>                </a:t>
            </a:r>
            <a:r>
              <a:rPr lang="en-US" sz="1400" dirty="0" err="1"/>
              <a:t>cout</a:t>
            </a:r>
            <a:r>
              <a:rPr lang="en-US" sz="1400" dirty="0"/>
              <a:t>&lt;&lt;"\t12-05-2025 10:00AM 14hrs Rs. 44000"&lt;&lt;</a:t>
            </a:r>
            <a:r>
              <a:rPr lang="en-US" sz="1400" dirty="0" err="1"/>
              <a:t>endl</a:t>
            </a:r>
            <a:r>
              <a:rPr lang="en-US" sz="1400" dirty="0"/>
              <a:t>;</a:t>
            </a:r>
            <a:endParaRPr lang="en-US" sz="1400" dirty="0"/>
          </a:p>
          <a:p>
            <a:endParaRPr lang="en-US" sz="1400" dirty="0"/>
          </a:p>
          <a:p>
            <a:r>
              <a:rPr lang="en-US" sz="1400" dirty="0"/>
              <a:t>                </a:t>
            </a:r>
            <a:r>
              <a:rPr lang="en-US" sz="1400" dirty="0" err="1"/>
              <a:t>cout</a:t>
            </a:r>
            <a:r>
              <a:rPr lang="en-US" sz="1400" dirty="0"/>
              <a:t>&lt;&lt;"\n Select the flight you want to book :";</a:t>
            </a:r>
            <a:endParaRPr lang="en-US" sz="1400" dirty="0"/>
          </a:p>
          <a:p>
            <a:r>
              <a:rPr lang="en-US" sz="1400" dirty="0"/>
              <a:t>                </a:t>
            </a:r>
            <a:r>
              <a:rPr lang="en-US" sz="1400" dirty="0" err="1"/>
              <a:t>cin</a:t>
            </a:r>
            <a:r>
              <a:rPr lang="en-US" sz="1400" dirty="0"/>
              <a:t>&gt;&gt;choice1;</a:t>
            </a:r>
            <a:endParaRPr lang="en-US" sz="1400" dirty="0"/>
          </a:p>
          <a:p>
            <a:endParaRPr lang="en-US" sz="1400" dirty="0"/>
          </a:p>
          <a:p>
            <a:r>
              <a:rPr lang="en-US" sz="1400" dirty="0"/>
              <a:t>                if(choice1==1)</a:t>
            </a:r>
            <a:endParaRPr lang="en-US" sz="1400" dirty="0"/>
          </a:p>
          <a:p>
            <a:r>
              <a:rPr lang="en-US" sz="1400" dirty="0"/>
              <a:t>                {</a:t>
            </a:r>
            <a:endParaRPr lang="en-US" sz="1400" dirty="0"/>
          </a:p>
          <a:p>
            <a:r>
              <a:rPr lang="en-US" sz="1400" dirty="0"/>
              <a:t>                    charges=44000;</a:t>
            </a:r>
            <a:endParaRPr lang="en-US" sz="1400" dirty="0"/>
          </a:p>
          <a:p>
            <a:r>
              <a:rPr lang="en-US" sz="1400" dirty="0"/>
              <a:t>                    </a:t>
            </a:r>
            <a:r>
              <a:rPr lang="en-US" sz="1400" dirty="0" err="1"/>
              <a:t>cout</a:t>
            </a:r>
            <a:r>
              <a:rPr lang="en-US" sz="1400" dirty="0"/>
              <a:t>&lt;&lt;"\n You have successfully booked the flight UK - 798"&lt;&lt;</a:t>
            </a:r>
            <a:r>
              <a:rPr lang="en-US" sz="1400" dirty="0" err="1"/>
              <a:t>endl</a:t>
            </a:r>
            <a:r>
              <a:rPr lang="en-US" sz="1400" dirty="0"/>
              <a:t>;</a:t>
            </a:r>
            <a:endParaRPr lang="en-US" sz="1400" dirty="0"/>
          </a:p>
          <a:p>
            <a:r>
              <a:rPr lang="en-US" sz="1400" dirty="0"/>
              <a:t>                }</a:t>
            </a:r>
            <a:endParaRPr lang="en-US" sz="1400" dirty="0"/>
          </a:p>
          <a:p>
            <a:r>
              <a:rPr lang="en-US" sz="1400" dirty="0"/>
              <a:t>                else</a:t>
            </a:r>
            <a:endParaRPr lang="en-US" sz="1400" dirty="0"/>
          </a:p>
          <a:p>
            <a:r>
              <a:rPr lang="en-US" sz="1400" dirty="0"/>
              <a:t>                {</a:t>
            </a:r>
            <a:endParaRPr lang="en-US" sz="1400" dirty="0"/>
          </a:p>
          <a:p>
            <a:r>
              <a:rPr lang="en-US" sz="1400" dirty="0"/>
              <a:t>                    </a:t>
            </a:r>
            <a:r>
              <a:rPr lang="en-US" sz="1400" dirty="0" err="1"/>
              <a:t>cout</a:t>
            </a:r>
            <a:r>
              <a:rPr lang="en-US" sz="1400" dirty="0"/>
              <a:t>&lt;&lt;"Invalid input , shifting to the previous menu"&lt;&lt;</a:t>
            </a:r>
            <a:r>
              <a:rPr lang="en-US" sz="1400" dirty="0" err="1"/>
              <a:t>endl</a:t>
            </a:r>
            <a:r>
              <a:rPr lang="en-US" sz="1400" dirty="0"/>
              <a:t>;</a:t>
            </a:r>
            <a:endParaRPr lang="en-US" sz="1400" dirty="0"/>
          </a:p>
          <a:p>
            <a:r>
              <a:rPr lang="en-US" sz="1400" dirty="0"/>
              <a:t>                    flights();</a:t>
            </a:r>
            <a:endParaRPr lang="en-US" sz="1400" dirty="0"/>
          </a:p>
          <a:p>
            <a:r>
              <a:rPr lang="en-US" sz="1400" dirty="0"/>
              <a:t>                }</a:t>
            </a:r>
            <a:endParaRPr lang="en-US" sz="1400" dirty="0"/>
          </a:p>
          <a:p>
            <a:endParaRPr lang="en-US" sz="1400" dirty="0"/>
          </a:p>
          <a:p>
            <a:r>
              <a:rPr lang="en-US" sz="1400" dirty="0"/>
              <a:t>                </a:t>
            </a:r>
            <a:r>
              <a:rPr lang="en-US" sz="1400" dirty="0" err="1"/>
              <a:t>cout</a:t>
            </a:r>
            <a:r>
              <a:rPr lang="en-US" sz="1400" dirty="0"/>
              <a:t>&lt;&lt;"Press any key to go back to the main menu:"&lt;&lt;</a:t>
            </a:r>
            <a:r>
              <a:rPr lang="en-US" sz="1400" dirty="0" err="1"/>
              <a:t>endl</a:t>
            </a:r>
            <a:r>
              <a:rPr lang="en-US" sz="1400" dirty="0"/>
              <a:t>;</a:t>
            </a:r>
            <a:endParaRPr lang="en-US" sz="1400" dirty="0"/>
          </a:p>
          <a:p>
            <a:r>
              <a:rPr lang="en-US" sz="1400" dirty="0"/>
              <a:t>                </a:t>
            </a:r>
            <a:r>
              <a:rPr lang="en-US" sz="1400" dirty="0" err="1"/>
              <a:t>cin</a:t>
            </a:r>
            <a:r>
              <a:rPr lang="en-US" sz="1400" dirty="0"/>
              <a:t>&gt;&gt;back;</a:t>
            </a:r>
            <a:endParaRPr lang="en-US" sz="1400" dirty="0"/>
          </a:p>
          <a:p>
            <a:r>
              <a:rPr lang="en-US" sz="1400" dirty="0"/>
              <a:t>                </a:t>
            </a:r>
            <a:r>
              <a:rPr lang="en-US" sz="1400" dirty="0" err="1"/>
              <a:t>mainMenu</a:t>
            </a:r>
            <a:r>
              <a:rPr lang="en-US" sz="1400" dirty="0"/>
              <a:t>();</a:t>
            </a:r>
            <a:endParaRPr lang="en-US" sz="1400" dirty="0"/>
          </a:p>
          <a:p>
            <a:r>
              <a:rPr lang="en-US" sz="1400" dirty="0"/>
              <a:t>                break;</a:t>
            </a:r>
            <a:endParaRPr lang="en-US" sz="1400" dirty="0"/>
          </a:p>
          <a:p>
            <a:r>
              <a:rPr lang="en-US" sz="1400" dirty="0"/>
              <a:t>            }</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4031873"/>
          </a:xfrm>
          <a:prstGeom prst="rect">
            <a:avLst/>
          </a:prstGeom>
          <a:noFill/>
        </p:spPr>
        <p:txBody>
          <a:bodyPr wrap="square" rtlCol="0">
            <a:spAutoFit/>
          </a:bodyPr>
          <a:lstStyle/>
          <a:p>
            <a:r>
              <a:rPr lang="en-US" sz="1600" dirty="0"/>
              <a:t>case 4:</a:t>
            </a:r>
            <a:endParaRPr lang="en-US" sz="1600" dirty="0"/>
          </a:p>
          <a:p>
            <a:r>
              <a:rPr lang="en-US" sz="1600" dirty="0"/>
              <a:t>            {</a:t>
            </a:r>
            <a:endParaRPr lang="en-US" sz="1600" dirty="0"/>
          </a:p>
          <a:p>
            <a:r>
              <a:rPr lang="en-US" sz="1600" dirty="0"/>
              <a:t>                </a:t>
            </a:r>
            <a:r>
              <a:rPr lang="en-US" sz="1600" dirty="0" err="1"/>
              <a:t>cout</a:t>
            </a:r>
            <a:r>
              <a:rPr lang="en-US" sz="1600" dirty="0"/>
              <a:t>&lt;&lt;"_Welcome to US Airways\n"&lt;&lt;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&lt;&lt;"Your comfort is our priority. Enjoy the journey!"&lt;&lt;</a:t>
            </a:r>
            <a:r>
              <a:rPr lang="en-US" sz="1600" dirty="0" err="1"/>
              <a:t>endl</a:t>
            </a:r>
            <a:r>
              <a:rPr lang="en-US" sz="1600" dirty="0"/>
              <a:t>;</a:t>
            </a:r>
            <a:endParaRPr lang="en-US" sz="1600" dirty="0"/>
          </a:p>
          <a:p>
            <a:r>
              <a:rPr lang="en-US" sz="1600" dirty="0"/>
              <a:t>                </a:t>
            </a:r>
            <a:r>
              <a:rPr lang="en-US" sz="1600" dirty="0" err="1"/>
              <a:t>cout</a:t>
            </a:r>
            <a:r>
              <a:rPr lang="en-US" sz="1600" dirty="0"/>
              <a:t>&lt;&lt;"Following are the flights \n"&lt;&lt;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&lt;&lt;"1. US - 567"&lt;&lt;</a:t>
            </a:r>
            <a:r>
              <a:rPr lang="en-US" sz="1600" dirty="0" err="1"/>
              <a:t>endl</a:t>
            </a:r>
            <a:r>
              <a:rPr lang="en-US" sz="1600" dirty="0"/>
              <a:t>;</a:t>
            </a:r>
            <a:endParaRPr lang="en-US" sz="1600" dirty="0"/>
          </a:p>
          <a:p>
            <a:r>
              <a:rPr lang="en-US" sz="1600" dirty="0"/>
              <a:t>                </a:t>
            </a:r>
            <a:r>
              <a:rPr lang="en-US" sz="1600" dirty="0" err="1"/>
              <a:t>cout</a:t>
            </a:r>
            <a:r>
              <a:rPr lang="en-US" sz="1600" dirty="0"/>
              <a:t>&lt;&lt;"\t10-05-2025 9:00AM 22hrs Rs. 37000"&lt;&lt;</a:t>
            </a:r>
            <a:r>
              <a:rPr lang="en-US" sz="1600" dirty="0" err="1"/>
              <a:t>endl</a:t>
            </a:r>
            <a:r>
              <a:rPr lang="en-US" sz="1600" dirty="0"/>
              <a:t>;</a:t>
            </a:r>
            <a:endParaRPr lang="en-US" sz="1600" dirty="0"/>
          </a:p>
          <a:p>
            <a:r>
              <a:rPr lang="en-US" sz="1600" dirty="0"/>
              <a:t>                </a:t>
            </a:r>
            <a:r>
              <a:rPr lang="en-US" sz="1600" dirty="0" err="1"/>
              <a:t>cout</a:t>
            </a:r>
            <a:r>
              <a:rPr lang="en-US" sz="1600" dirty="0"/>
              <a:t>&lt;&lt;"2. US - 258"&lt;&lt;</a:t>
            </a:r>
            <a:r>
              <a:rPr lang="en-US" sz="1600" dirty="0" err="1"/>
              <a:t>endl</a:t>
            </a:r>
            <a:r>
              <a:rPr lang="en-US" sz="1600" dirty="0"/>
              <a:t>;</a:t>
            </a:r>
            <a:endParaRPr lang="en-US" sz="1600" dirty="0"/>
          </a:p>
          <a:p>
            <a:r>
              <a:rPr lang="en-US" sz="1600" dirty="0"/>
              <a:t>                </a:t>
            </a:r>
            <a:r>
              <a:rPr lang="en-US" sz="1600" dirty="0" err="1"/>
              <a:t>cout</a:t>
            </a:r>
            <a:r>
              <a:rPr lang="en-US" sz="1600" dirty="0"/>
              <a:t>&lt;&lt;"\t26-05-2025 6:00AM 22hrs Rs. 39000"&lt;&lt;</a:t>
            </a:r>
            <a:r>
              <a:rPr lang="en-US" sz="1600" dirty="0" err="1"/>
              <a:t>endl</a:t>
            </a:r>
            <a:r>
              <a:rPr lang="en-US" sz="1600" dirty="0"/>
              <a:t>;</a:t>
            </a:r>
            <a:endParaRPr lang="en-US" sz="1600" dirty="0"/>
          </a:p>
          <a:p>
            <a:r>
              <a:rPr lang="en-US" sz="1600" dirty="0"/>
              <a:t>                </a:t>
            </a:r>
            <a:r>
              <a:rPr lang="en-US" sz="1600" dirty="0" err="1"/>
              <a:t>cout</a:t>
            </a:r>
            <a:r>
              <a:rPr lang="en-US" sz="1600" dirty="0"/>
              <a:t>&lt;&lt;"3. US - 808"&lt;&lt;</a:t>
            </a:r>
            <a:r>
              <a:rPr lang="en-US" sz="1600" dirty="0" err="1"/>
              <a:t>endl</a:t>
            </a:r>
            <a:r>
              <a:rPr lang="en-US" sz="1600" dirty="0"/>
              <a:t>;</a:t>
            </a:r>
            <a:endParaRPr lang="en-US" sz="1600" dirty="0"/>
          </a:p>
          <a:p>
            <a:r>
              <a:rPr lang="en-US" sz="1600" dirty="0"/>
              <a:t>                </a:t>
            </a:r>
            <a:r>
              <a:rPr lang="en-US" sz="1600" dirty="0" err="1"/>
              <a:t>cout</a:t>
            </a:r>
            <a:r>
              <a:rPr lang="en-US" sz="1600" dirty="0"/>
              <a:t>&lt;&lt;"\t27-05-2025 10:00AM 21hrs Rs. 42000"&lt;&lt;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&lt;&lt;"\n Select the flight you want to book :";</a:t>
            </a:r>
            <a:endParaRPr lang="en-US" sz="1600" dirty="0"/>
          </a:p>
          <a:p>
            <a:r>
              <a:rPr lang="en-US" sz="1600" dirty="0"/>
              <a:t>                </a:t>
            </a:r>
            <a:r>
              <a:rPr lang="en-US" sz="1600" dirty="0" err="1"/>
              <a:t>cin</a:t>
            </a:r>
            <a:r>
              <a:rPr lang="en-US" sz="1600" dirty="0"/>
              <a:t>&gt;&gt;choice1;</a:t>
            </a:r>
            <a:endParaRPr lang="en-IN" sz="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6494085"/>
          </a:xfrm>
          <a:prstGeom prst="rect">
            <a:avLst/>
          </a:prstGeom>
          <a:noFill/>
        </p:spPr>
        <p:txBody>
          <a:bodyPr wrap="square" rtlCol="0">
            <a:spAutoFit/>
          </a:bodyPr>
          <a:lstStyle/>
          <a:p>
            <a:r>
              <a:rPr lang="en-US" sz="1600" dirty="0"/>
              <a:t>if(choice1==1)</a:t>
            </a:r>
            <a:endParaRPr lang="en-US" sz="1600" dirty="0"/>
          </a:p>
          <a:p>
            <a:r>
              <a:rPr lang="en-US" sz="1600" dirty="0"/>
              <a:t>                {</a:t>
            </a:r>
            <a:endParaRPr lang="en-US" sz="1600" dirty="0"/>
          </a:p>
          <a:p>
            <a:r>
              <a:rPr lang="en-US" sz="1600" dirty="0"/>
              <a:t>                    charges=37000;</a:t>
            </a:r>
            <a:endParaRPr lang="en-US" sz="1600" dirty="0"/>
          </a:p>
          <a:p>
            <a:r>
              <a:rPr lang="en-US" sz="1600" dirty="0"/>
              <a:t>                    </a:t>
            </a:r>
            <a:r>
              <a:rPr lang="en-US" sz="1600" dirty="0" err="1"/>
              <a:t>cout</a:t>
            </a:r>
            <a:r>
              <a:rPr lang="en-US" sz="1600" dirty="0"/>
              <a:t>&lt;&lt;"\n You have successfully booked the flight US - 567"&lt;&lt;</a:t>
            </a:r>
            <a:r>
              <a:rPr lang="en-US" sz="1600" dirty="0" err="1"/>
              <a:t>endl</a:t>
            </a:r>
            <a:r>
              <a:rPr lang="en-US" sz="1600" dirty="0"/>
              <a:t>;</a:t>
            </a:r>
            <a:endParaRPr lang="en-US" sz="1600" dirty="0"/>
          </a:p>
          <a:p>
            <a:r>
              <a:rPr lang="en-US" sz="1600" dirty="0"/>
              <a:t>                }</a:t>
            </a:r>
            <a:endParaRPr lang="en-US" sz="1600" dirty="0"/>
          </a:p>
          <a:p>
            <a:r>
              <a:rPr lang="en-US" sz="1600" dirty="0"/>
              <a:t>                else if(choice1==2)</a:t>
            </a:r>
            <a:endParaRPr lang="en-US" sz="1600" dirty="0"/>
          </a:p>
          <a:p>
            <a:r>
              <a:rPr lang="en-US" sz="1600" dirty="0"/>
              <a:t>                {</a:t>
            </a:r>
            <a:endParaRPr lang="en-US" sz="1600" dirty="0"/>
          </a:p>
          <a:p>
            <a:r>
              <a:rPr lang="en-US" sz="1600" dirty="0"/>
              <a:t>                    charges=39000;</a:t>
            </a:r>
            <a:endParaRPr lang="en-US" sz="1600" dirty="0"/>
          </a:p>
          <a:p>
            <a:r>
              <a:rPr lang="en-US" sz="1600" dirty="0"/>
              <a:t>                    </a:t>
            </a:r>
            <a:r>
              <a:rPr lang="en-US" sz="1600" dirty="0" err="1"/>
              <a:t>cout</a:t>
            </a:r>
            <a:r>
              <a:rPr lang="en-US" sz="1600" dirty="0"/>
              <a:t>&lt;&lt;"\n You have successfully booked the flight US - 258"&lt;&lt;</a:t>
            </a:r>
            <a:r>
              <a:rPr lang="en-US" sz="1600" dirty="0" err="1"/>
              <a:t>endl</a:t>
            </a:r>
            <a:r>
              <a:rPr lang="en-US" sz="1600" dirty="0"/>
              <a:t>;</a:t>
            </a:r>
            <a:endParaRPr lang="en-US" sz="1600" dirty="0"/>
          </a:p>
          <a:p>
            <a:r>
              <a:rPr lang="en-US" sz="1600" dirty="0"/>
              <a:t>                }</a:t>
            </a:r>
            <a:endParaRPr lang="en-US" sz="1600" dirty="0"/>
          </a:p>
          <a:p>
            <a:r>
              <a:rPr lang="en-US" sz="1600" dirty="0"/>
              <a:t>                else if(choice1==3)</a:t>
            </a:r>
            <a:endParaRPr lang="en-US" sz="1600" dirty="0"/>
          </a:p>
          <a:p>
            <a:r>
              <a:rPr lang="en-US" sz="1600" dirty="0"/>
              <a:t>                {</a:t>
            </a:r>
            <a:endParaRPr lang="en-US" sz="1600" dirty="0"/>
          </a:p>
          <a:p>
            <a:r>
              <a:rPr lang="en-US" sz="1600" dirty="0"/>
              <a:t>                    charges=42000;</a:t>
            </a:r>
            <a:endParaRPr lang="en-US" sz="1600" dirty="0"/>
          </a:p>
          <a:p>
            <a:r>
              <a:rPr lang="en-US" sz="1600" dirty="0"/>
              <a:t>                    </a:t>
            </a:r>
            <a:r>
              <a:rPr lang="en-US" sz="1600" dirty="0" err="1"/>
              <a:t>cout</a:t>
            </a:r>
            <a:r>
              <a:rPr lang="en-US" sz="1600" dirty="0"/>
              <a:t>&lt;&lt;"\n You have successfully booked the flight US - 808"&lt;&lt;</a:t>
            </a:r>
            <a:r>
              <a:rPr lang="en-US" sz="1600" dirty="0" err="1"/>
              <a:t>endl</a:t>
            </a:r>
            <a:r>
              <a:rPr lang="en-US" sz="1600" dirty="0"/>
              <a:t>;</a:t>
            </a:r>
            <a:endParaRPr lang="en-US" sz="1600" dirty="0"/>
          </a:p>
          <a:p>
            <a:r>
              <a:rPr lang="en-US" sz="1600" dirty="0"/>
              <a:t>                }</a:t>
            </a:r>
            <a:endParaRPr lang="en-US" sz="1600" dirty="0"/>
          </a:p>
          <a:p>
            <a:r>
              <a:rPr lang="en-US" sz="1600" dirty="0"/>
              <a:t>                else</a:t>
            </a:r>
            <a:endParaRPr lang="en-US" sz="1600" dirty="0"/>
          </a:p>
          <a:p>
            <a:r>
              <a:rPr lang="en-US" sz="1600" dirty="0"/>
              <a:t>                {</a:t>
            </a:r>
            <a:endParaRPr lang="en-US" sz="1600" dirty="0"/>
          </a:p>
          <a:p>
            <a:r>
              <a:rPr lang="en-US" sz="1600" dirty="0"/>
              <a:t>                    </a:t>
            </a:r>
            <a:r>
              <a:rPr lang="en-US" sz="1600" dirty="0" err="1"/>
              <a:t>cout</a:t>
            </a:r>
            <a:r>
              <a:rPr lang="en-US" sz="1600" dirty="0"/>
              <a:t>&lt;&lt;"Invalid input , shifting to the previous menu"&lt;&lt;</a:t>
            </a:r>
            <a:r>
              <a:rPr lang="en-US" sz="1600" dirty="0" err="1"/>
              <a:t>endl</a:t>
            </a:r>
            <a:r>
              <a:rPr lang="en-US" sz="1600" dirty="0"/>
              <a:t>;</a:t>
            </a:r>
            <a:endParaRPr lang="en-US" sz="1600" dirty="0"/>
          </a:p>
          <a:p>
            <a:r>
              <a:rPr lang="en-US" sz="1600" dirty="0"/>
              <a:t>                    flights();</a:t>
            </a:r>
            <a:endParaRPr lang="en-US" sz="1600" dirty="0"/>
          </a:p>
          <a:p>
            <a:r>
              <a:rPr lang="en-US" sz="1600" dirty="0"/>
              <a:t>                }</a:t>
            </a:r>
            <a:endParaRPr lang="en-US" sz="1600" dirty="0"/>
          </a:p>
          <a:p>
            <a:endParaRPr lang="en-US" sz="1600" dirty="0"/>
          </a:p>
          <a:p>
            <a:r>
              <a:rPr lang="en-US" sz="1600" dirty="0"/>
              <a:t>                </a:t>
            </a:r>
            <a:r>
              <a:rPr lang="en-US" sz="1600" dirty="0" err="1"/>
              <a:t>cout</a:t>
            </a:r>
            <a:r>
              <a:rPr lang="en-US" sz="1600" dirty="0"/>
              <a:t>&lt;&lt;"Press any key to go back to the main menu:"&lt;&lt;</a:t>
            </a:r>
            <a:r>
              <a:rPr lang="en-US" sz="1600" dirty="0" err="1"/>
              <a:t>endl</a:t>
            </a:r>
            <a:r>
              <a:rPr lang="en-US" sz="1600" dirty="0"/>
              <a:t>;</a:t>
            </a:r>
            <a:endParaRPr lang="en-US" sz="1600" dirty="0"/>
          </a:p>
          <a:p>
            <a:r>
              <a:rPr lang="en-US" sz="1600" dirty="0"/>
              <a:t>                </a:t>
            </a:r>
            <a:r>
              <a:rPr lang="en-US" sz="1600" dirty="0" err="1"/>
              <a:t>cin</a:t>
            </a:r>
            <a:r>
              <a:rPr lang="en-US" sz="1600" dirty="0"/>
              <a:t>&gt;&gt;back;</a:t>
            </a:r>
            <a:endParaRPr lang="en-US" sz="1600" dirty="0"/>
          </a:p>
          <a:p>
            <a:r>
              <a:rPr lang="en-US" sz="1600" dirty="0"/>
              <a:t>                </a:t>
            </a:r>
            <a:r>
              <a:rPr lang="en-US" sz="1600" dirty="0" err="1"/>
              <a:t>mainMenu</a:t>
            </a:r>
            <a:r>
              <a:rPr lang="en-US" sz="1600" dirty="0"/>
              <a:t>();</a:t>
            </a:r>
            <a:endParaRPr lang="en-US" sz="1600" dirty="0"/>
          </a:p>
          <a:p>
            <a:r>
              <a:rPr lang="en-US" sz="1600" dirty="0"/>
              <a:t>                break;</a:t>
            </a:r>
            <a:endParaRPr lang="en-US" sz="1600" dirty="0"/>
          </a:p>
          <a:p>
            <a:r>
              <a:rPr lang="en-US" sz="1600" dirty="0"/>
              <a:t>            }</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1664"/>
            <a:ext cx="10515600" cy="4351338"/>
          </a:xfrm>
        </p:spPr>
        <p:txBody>
          <a:bodyPr>
            <a:normAutofit/>
          </a:bodyPr>
          <a:lstStyle/>
          <a:p>
            <a:pPr marL="457200" indent="-355600" algn="just">
              <a:lnSpc>
                <a:spcPct val="100000"/>
              </a:lnSpc>
              <a:spcBef>
                <a:spcPts val="0"/>
              </a:spcBef>
              <a:buClr>
                <a:schemeClr val="dk1"/>
              </a:buClr>
              <a:buSzPts val="2000"/>
              <a:buFont typeface="Arial" panose="020B0604020202020204"/>
              <a:buChar char="•"/>
            </a:pPr>
            <a:r>
              <a:rPr lang="en-GB" sz="3200" dirty="0">
                <a:solidFill>
                  <a:schemeClr val="dk1"/>
                </a:solidFill>
                <a:ea typeface="Times New Roman" panose="02020603050405020304"/>
                <a:cs typeface="Times New Roman" panose="02020603050405020304"/>
                <a:sym typeface="Times New Roman" panose="02020603050405020304"/>
              </a:rPr>
              <a:t>Introduction </a:t>
            </a:r>
            <a:endParaRPr lang="en-GB" sz="3200" dirty="0">
              <a:solidFill>
                <a:schemeClr val="dk1"/>
              </a:solidFill>
              <a:ea typeface="Times New Roman" panose="02020603050405020304"/>
              <a:cs typeface="Times New Roman" panose="02020603050405020304"/>
              <a:sym typeface="Times New Roman" panose="02020603050405020304"/>
            </a:endParaRPr>
          </a:p>
          <a:p>
            <a:pPr marL="457200" indent="-355600" algn="just">
              <a:lnSpc>
                <a:spcPct val="100000"/>
              </a:lnSpc>
              <a:spcBef>
                <a:spcPts val="0"/>
              </a:spcBef>
              <a:buClr>
                <a:schemeClr val="dk1"/>
              </a:buClr>
              <a:buSzPts val="2000"/>
              <a:buFont typeface="Arial" panose="020B0604020202020204"/>
              <a:buChar char="•"/>
            </a:pPr>
            <a:r>
              <a:rPr lang="en-GB" sz="3200" dirty="0">
                <a:solidFill>
                  <a:schemeClr val="dk1"/>
                </a:solidFill>
                <a:ea typeface="Times New Roman" panose="02020603050405020304"/>
                <a:cs typeface="Times New Roman" panose="02020603050405020304"/>
                <a:sym typeface="Times New Roman" panose="02020603050405020304"/>
              </a:rPr>
              <a:t>Problem statement</a:t>
            </a:r>
            <a:endParaRPr lang="en-GB" sz="3200" dirty="0">
              <a:solidFill>
                <a:schemeClr val="dk1"/>
              </a:solidFill>
              <a:ea typeface="Times New Roman" panose="02020603050405020304"/>
              <a:cs typeface="Times New Roman" panose="02020603050405020304"/>
              <a:sym typeface="Times New Roman" panose="02020603050405020304"/>
            </a:endParaRPr>
          </a:p>
          <a:p>
            <a:pPr marL="457200" indent="-355600" algn="just">
              <a:lnSpc>
                <a:spcPct val="100000"/>
              </a:lnSpc>
              <a:spcBef>
                <a:spcPts val="0"/>
              </a:spcBef>
              <a:buClr>
                <a:schemeClr val="dk1"/>
              </a:buClr>
              <a:buSzPts val="2000"/>
              <a:buFont typeface="Arial" panose="020B0604020202020204"/>
              <a:buChar char="•"/>
            </a:pPr>
            <a:r>
              <a:rPr lang="en-GB" sz="3200" b="0" i="0" u="none" strike="noStrike" cap="none" dirty="0">
                <a:solidFill>
                  <a:schemeClr val="dk1"/>
                </a:solidFill>
                <a:ea typeface="Times New Roman" panose="02020603050405020304"/>
                <a:cs typeface="Times New Roman" panose="02020603050405020304"/>
                <a:sym typeface="Times New Roman" panose="02020603050405020304"/>
              </a:rPr>
              <a:t>Object</a:t>
            </a:r>
            <a:r>
              <a:rPr lang="en-GB" sz="3200" dirty="0">
                <a:solidFill>
                  <a:schemeClr val="dk1"/>
                </a:solidFill>
                <a:ea typeface="Times New Roman" panose="02020603050405020304"/>
                <a:cs typeface="Times New Roman" panose="02020603050405020304"/>
                <a:sym typeface="Times New Roman" panose="02020603050405020304"/>
              </a:rPr>
              <a:t>ive</a:t>
            </a:r>
            <a:endParaRPr lang="en-GB" sz="3200" dirty="0">
              <a:solidFill>
                <a:schemeClr val="dk1"/>
              </a:solidFill>
              <a:ea typeface="Times New Roman" panose="02020603050405020304"/>
              <a:cs typeface="Times New Roman" panose="02020603050405020304"/>
              <a:sym typeface="Times New Roman" panose="02020603050405020304"/>
            </a:endParaRPr>
          </a:p>
          <a:p>
            <a:pPr marL="457200" indent="-355600" algn="just">
              <a:lnSpc>
                <a:spcPct val="100000"/>
              </a:lnSpc>
              <a:spcBef>
                <a:spcPts val="0"/>
              </a:spcBef>
              <a:buClr>
                <a:schemeClr val="dk1"/>
              </a:buClr>
              <a:buSzPts val="2000"/>
              <a:buFont typeface="Arial" panose="020B0604020202020204"/>
              <a:buChar char="•"/>
            </a:pPr>
            <a:r>
              <a:rPr lang="en-US" sz="3200" b="0" i="0" u="none" strike="noStrike" cap="none" dirty="0">
                <a:solidFill>
                  <a:schemeClr val="dk1"/>
                </a:solidFill>
                <a:ea typeface="Times New Roman" panose="02020603050405020304"/>
                <a:cs typeface="Times New Roman" panose="02020603050405020304"/>
                <a:sym typeface="Times New Roman" panose="02020603050405020304"/>
              </a:rPr>
              <a:t>Features of OOP Used in the Project</a:t>
            </a:r>
            <a:endParaRPr lang="en-GB" sz="3200" b="0" i="0" u="none" strike="noStrike" cap="none" dirty="0">
              <a:solidFill>
                <a:schemeClr val="dk1"/>
              </a:solidFill>
              <a:ea typeface="Times New Roman" panose="02020603050405020304"/>
              <a:cs typeface="Times New Roman" panose="02020603050405020304"/>
              <a:sym typeface="Times New Roman" panose="02020603050405020304"/>
            </a:endParaRPr>
          </a:p>
          <a:p>
            <a:pPr marL="457200" indent="-355600" algn="just">
              <a:lnSpc>
                <a:spcPct val="100000"/>
              </a:lnSpc>
              <a:spcBef>
                <a:spcPts val="0"/>
              </a:spcBef>
              <a:buClr>
                <a:schemeClr val="dk1"/>
              </a:buClr>
              <a:buSzPts val="2000"/>
              <a:buFont typeface="Arial" panose="020B0604020202020204"/>
              <a:buChar char="•"/>
            </a:pPr>
            <a:r>
              <a:rPr lang="en-US" sz="3200" b="0" i="0" u="none" strike="noStrike" cap="none" dirty="0">
                <a:solidFill>
                  <a:schemeClr val="dk1"/>
                </a:solidFill>
                <a:ea typeface="Times New Roman" panose="02020603050405020304"/>
                <a:cs typeface="Times New Roman" panose="02020603050405020304"/>
                <a:sym typeface="Times New Roman" panose="02020603050405020304"/>
              </a:rPr>
              <a:t>Flow Chart of Proposed System</a:t>
            </a:r>
            <a:endParaRPr lang="en-GB" sz="3200" dirty="0">
              <a:solidFill>
                <a:schemeClr val="dk1"/>
              </a:solidFill>
              <a:ea typeface="Times New Roman" panose="02020603050405020304"/>
              <a:cs typeface="Times New Roman" panose="02020603050405020304"/>
              <a:sym typeface="Times New Roman" panose="02020603050405020304"/>
            </a:endParaRPr>
          </a:p>
          <a:p>
            <a:pPr marL="457200" indent="-355600" algn="just">
              <a:lnSpc>
                <a:spcPct val="100000"/>
              </a:lnSpc>
              <a:spcBef>
                <a:spcPts val="0"/>
              </a:spcBef>
              <a:buClr>
                <a:schemeClr val="dk1"/>
              </a:buClr>
              <a:buSzPts val="2000"/>
              <a:buFont typeface="Arial" panose="020B0604020202020204"/>
              <a:buChar char="•"/>
            </a:pPr>
            <a:r>
              <a:rPr lang="en-GB" sz="3200" b="0" i="0" u="none" strike="noStrike" cap="none" dirty="0">
                <a:solidFill>
                  <a:schemeClr val="dk1"/>
                </a:solidFill>
                <a:ea typeface="Times New Roman" panose="02020603050405020304"/>
                <a:cs typeface="Times New Roman" panose="02020603050405020304"/>
                <a:sym typeface="Times New Roman" panose="02020603050405020304"/>
              </a:rPr>
              <a:t>Code Snippet for Result Analysis</a:t>
            </a:r>
            <a:endParaRPr lang="en-GB" sz="3200" b="0" i="0" u="none" strike="noStrike" cap="none" dirty="0">
              <a:solidFill>
                <a:schemeClr val="dk1"/>
              </a:solidFill>
              <a:ea typeface="Times New Roman" panose="02020603050405020304"/>
              <a:cs typeface="Times New Roman" panose="02020603050405020304"/>
              <a:sym typeface="Times New Roman" panose="02020603050405020304"/>
            </a:endParaRPr>
          </a:p>
          <a:p>
            <a:pPr marL="457200" indent="-355600" algn="just">
              <a:lnSpc>
                <a:spcPct val="100000"/>
              </a:lnSpc>
              <a:spcBef>
                <a:spcPts val="0"/>
              </a:spcBef>
              <a:buClr>
                <a:schemeClr val="dk1"/>
              </a:buClr>
              <a:buSzPts val="2000"/>
              <a:buFont typeface="Arial" panose="020B0604020202020204"/>
              <a:buChar char="•"/>
            </a:pPr>
            <a:r>
              <a:rPr lang="en-GB" sz="3200" b="0" i="0" u="none" strike="noStrike" cap="none" dirty="0">
                <a:solidFill>
                  <a:schemeClr val="dk1"/>
                </a:solidFill>
                <a:ea typeface="Times New Roman" panose="02020603050405020304"/>
                <a:cs typeface="Times New Roman" panose="02020603050405020304"/>
                <a:sym typeface="Times New Roman" panose="02020603050405020304"/>
              </a:rPr>
              <a:t>Conclusion</a:t>
            </a:r>
            <a:endParaRPr lang="en-GB" sz="3200" b="0" i="0" u="none" strike="noStrike" cap="none" dirty="0">
              <a:solidFill>
                <a:schemeClr val="dk1"/>
              </a:solidFill>
              <a:ea typeface="Times New Roman" panose="02020603050405020304"/>
              <a:cs typeface="Times New Roman" panose="02020603050405020304"/>
              <a:sym typeface="Times New Roman" panose="02020603050405020304"/>
            </a:endParaRPr>
          </a:p>
          <a:p>
            <a:pPr marL="0" indent="0">
              <a:buNone/>
            </a:pPr>
            <a:endParaRPr lang="en-GB"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6740307"/>
          </a:xfrm>
          <a:prstGeom prst="rect">
            <a:avLst/>
          </a:prstGeom>
          <a:noFill/>
        </p:spPr>
        <p:txBody>
          <a:bodyPr wrap="square" rtlCol="0">
            <a:spAutoFit/>
          </a:bodyPr>
          <a:lstStyle/>
          <a:p>
            <a:r>
              <a:rPr lang="en-US" sz="1600" dirty="0"/>
              <a:t>case 5:</a:t>
            </a:r>
            <a:endParaRPr lang="en-US" sz="1600" dirty="0"/>
          </a:p>
          <a:p>
            <a:r>
              <a:rPr lang="en-US" sz="1600" dirty="0"/>
              <a:t>            {</a:t>
            </a:r>
            <a:endParaRPr lang="en-US" sz="1600" dirty="0"/>
          </a:p>
          <a:p>
            <a:r>
              <a:rPr lang="en-US" sz="1600" dirty="0"/>
              <a:t>                </a:t>
            </a:r>
            <a:r>
              <a:rPr lang="en-US" sz="1600" dirty="0" err="1"/>
              <a:t>cout</a:t>
            </a:r>
            <a:r>
              <a:rPr lang="en-US" sz="1600" dirty="0"/>
              <a:t>&lt;&lt;"_Welcome to Australian Airlines\n"&lt;&lt;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&lt;&lt;"Your comfort is our priority. Enjoy the journey!"&lt;&lt;</a:t>
            </a:r>
            <a:r>
              <a:rPr lang="en-US" sz="1600" dirty="0" err="1"/>
              <a:t>endl</a:t>
            </a:r>
            <a:r>
              <a:rPr lang="en-US" sz="1600" dirty="0"/>
              <a:t>;</a:t>
            </a:r>
            <a:endParaRPr lang="en-US" sz="1600" dirty="0"/>
          </a:p>
          <a:p>
            <a:r>
              <a:rPr lang="en-US" sz="1600" dirty="0"/>
              <a:t>                </a:t>
            </a:r>
            <a:r>
              <a:rPr lang="en-US" sz="1600" dirty="0" err="1"/>
              <a:t>cout</a:t>
            </a:r>
            <a:r>
              <a:rPr lang="en-US" sz="1600" dirty="0"/>
              <a:t>&lt;&lt;"Following are the flights \n"&lt;&lt;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&lt;&lt;"1. AS - 698"&lt;&lt;</a:t>
            </a:r>
            <a:r>
              <a:rPr lang="en-US" sz="1600" dirty="0" err="1"/>
              <a:t>endl</a:t>
            </a:r>
            <a:r>
              <a:rPr lang="en-US" sz="1600" dirty="0"/>
              <a:t>;</a:t>
            </a:r>
            <a:endParaRPr lang="en-US" sz="1600" dirty="0"/>
          </a:p>
          <a:p>
            <a:r>
              <a:rPr lang="en-US" sz="1600" dirty="0"/>
              <a:t>                </a:t>
            </a:r>
            <a:r>
              <a:rPr lang="en-US" sz="1600" dirty="0" err="1"/>
              <a:t>cout</a:t>
            </a:r>
            <a:r>
              <a:rPr lang="en-US" sz="1600" dirty="0"/>
              <a:t>&lt;&lt;"\t18-05-2025 9:00AM 20hrs Rs. 44000"&lt;&lt;</a:t>
            </a:r>
            <a:r>
              <a:rPr lang="en-US" sz="1600" dirty="0" err="1"/>
              <a:t>endl</a:t>
            </a:r>
            <a:r>
              <a:rPr lang="en-US" sz="1600" dirty="0"/>
              <a:t>;</a:t>
            </a:r>
            <a:endParaRPr lang="en-US" sz="1600" dirty="0"/>
          </a:p>
          <a:p>
            <a:r>
              <a:rPr lang="en-US" sz="1600" dirty="0"/>
              <a:t>                </a:t>
            </a:r>
            <a:r>
              <a:rPr lang="en-US" sz="1600" dirty="0" err="1"/>
              <a:t>cout</a:t>
            </a:r>
            <a:r>
              <a:rPr lang="en-US" sz="1600" dirty="0"/>
              <a:t>&lt;&lt;"2. AS - 158"&lt;&lt;</a:t>
            </a:r>
            <a:r>
              <a:rPr lang="en-US" sz="1600" dirty="0" err="1"/>
              <a:t>endl</a:t>
            </a:r>
            <a:r>
              <a:rPr lang="en-US" sz="1600" dirty="0"/>
              <a:t>;</a:t>
            </a:r>
            <a:endParaRPr lang="en-US" sz="1600" dirty="0"/>
          </a:p>
          <a:p>
            <a:r>
              <a:rPr lang="en-US" sz="1600" dirty="0"/>
              <a:t>                </a:t>
            </a:r>
            <a:r>
              <a:rPr lang="en-US" sz="1600" dirty="0" err="1"/>
              <a:t>cout</a:t>
            </a:r>
            <a:r>
              <a:rPr lang="en-US" sz="1600" dirty="0"/>
              <a:t>&lt;&lt;"\t19-05-2025 4:00AM 22hrs Rs. 34000"&lt;&lt;</a:t>
            </a:r>
            <a:r>
              <a:rPr lang="en-US" sz="1600" dirty="0" err="1"/>
              <a:t>endl</a:t>
            </a:r>
            <a:r>
              <a:rPr lang="en-US" sz="1600" dirty="0"/>
              <a:t>;</a:t>
            </a:r>
            <a:endParaRPr lang="en-US" sz="1600" dirty="0"/>
          </a:p>
          <a:p>
            <a:r>
              <a:rPr lang="en-US" sz="1600" dirty="0"/>
              <a:t>                </a:t>
            </a:r>
            <a:r>
              <a:rPr lang="en-US" sz="1600" dirty="0" err="1"/>
              <a:t>cout</a:t>
            </a:r>
            <a:r>
              <a:rPr lang="en-US" sz="1600" dirty="0"/>
              <a:t>&lt;&lt;"3. AS - 708"&lt;&lt;</a:t>
            </a:r>
            <a:r>
              <a:rPr lang="en-US" sz="1600" dirty="0" err="1"/>
              <a:t>endl</a:t>
            </a:r>
            <a:r>
              <a:rPr lang="en-US" sz="1600" dirty="0"/>
              <a:t>;</a:t>
            </a:r>
            <a:endParaRPr lang="en-US" sz="1600" dirty="0"/>
          </a:p>
          <a:p>
            <a:r>
              <a:rPr lang="en-US" sz="1600" dirty="0"/>
              <a:t>                </a:t>
            </a:r>
            <a:r>
              <a:rPr lang="en-US" sz="1600" dirty="0" err="1"/>
              <a:t>cout</a:t>
            </a:r>
            <a:r>
              <a:rPr lang="en-US" sz="1600" dirty="0"/>
              <a:t>&lt;&lt;"\t17-05-2025 11:00AM 21hrs Rs. 42000"&lt;&lt;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&lt;&lt;"\n Select the flight you want to book :";</a:t>
            </a:r>
            <a:endParaRPr lang="en-US" sz="1600" dirty="0"/>
          </a:p>
          <a:p>
            <a:r>
              <a:rPr lang="en-US" sz="1600" dirty="0"/>
              <a:t>                </a:t>
            </a:r>
            <a:r>
              <a:rPr lang="en-US" sz="1600" dirty="0" err="1"/>
              <a:t>cin</a:t>
            </a:r>
            <a:r>
              <a:rPr lang="en-US" sz="1600" dirty="0"/>
              <a:t>&gt;&gt;choice1;</a:t>
            </a:r>
            <a:endParaRPr lang="en-US" sz="1600" dirty="0"/>
          </a:p>
          <a:p>
            <a:endParaRPr lang="en-US" sz="1600" dirty="0"/>
          </a:p>
          <a:p>
            <a:r>
              <a:rPr lang="en-US" sz="1600" dirty="0"/>
              <a:t>                if(choice1==1)</a:t>
            </a:r>
            <a:endParaRPr lang="en-US" sz="1600" dirty="0"/>
          </a:p>
          <a:p>
            <a:r>
              <a:rPr lang="en-US" sz="1600" dirty="0"/>
              <a:t>                {</a:t>
            </a:r>
            <a:endParaRPr lang="en-US" sz="1600" dirty="0"/>
          </a:p>
          <a:p>
            <a:r>
              <a:rPr lang="en-US" sz="1600" dirty="0"/>
              <a:t>                    charges=44000;</a:t>
            </a:r>
            <a:endParaRPr lang="en-US" sz="1600" dirty="0"/>
          </a:p>
          <a:p>
            <a:r>
              <a:rPr lang="en-US" sz="1600" dirty="0"/>
              <a:t>                    </a:t>
            </a:r>
            <a:r>
              <a:rPr lang="en-US" sz="1600" dirty="0" err="1"/>
              <a:t>cout</a:t>
            </a:r>
            <a:r>
              <a:rPr lang="en-US" sz="1600" dirty="0"/>
              <a:t>&lt;&lt;"\n You have successfully booked the flight AS - 698"&lt;&lt;</a:t>
            </a:r>
            <a:r>
              <a:rPr lang="en-US" sz="1600" dirty="0" err="1"/>
              <a:t>endl</a:t>
            </a:r>
            <a:r>
              <a:rPr lang="en-US" sz="1600" dirty="0"/>
              <a:t>;</a:t>
            </a:r>
            <a:endParaRPr lang="en-US" sz="1600" dirty="0"/>
          </a:p>
          <a:p>
            <a:r>
              <a:rPr lang="en-US" sz="1600" dirty="0"/>
              <a:t>                }</a:t>
            </a:r>
            <a:endParaRPr lang="en-US" sz="1600" dirty="0"/>
          </a:p>
          <a:p>
            <a:r>
              <a:rPr lang="en-US" sz="1600" dirty="0"/>
              <a:t>                else if(choice1==2)</a:t>
            </a:r>
            <a:endParaRPr lang="en-US" sz="1600" dirty="0"/>
          </a:p>
          <a:p>
            <a:r>
              <a:rPr lang="en-US" sz="1600" dirty="0"/>
              <a:t>                {</a:t>
            </a:r>
            <a:endParaRPr lang="en-US" sz="1600" dirty="0"/>
          </a:p>
          <a:p>
            <a:r>
              <a:rPr lang="en-US" sz="1600" dirty="0"/>
              <a:t>                    charges=34000;</a:t>
            </a:r>
            <a:endParaRPr lang="en-US" sz="1600" dirty="0"/>
          </a:p>
          <a:p>
            <a:r>
              <a:rPr lang="en-US" sz="1600" dirty="0"/>
              <a:t>                    </a:t>
            </a:r>
            <a:r>
              <a:rPr lang="en-US" sz="1600" dirty="0" err="1"/>
              <a:t>cout</a:t>
            </a:r>
            <a:r>
              <a:rPr lang="en-US" sz="1600" dirty="0"/>
              <a:t>&lt;&lt;"\n You have successfully booked the flight AS - 158"&lt;&lt;</a:t>
            </a:r>
            <a:r>
              <a:rPr lang="en-US" sz="1600" dirty="0" err="1"/>
              <a:t>endl</a:t>
            </a:r>
            <a:r>
              <a:rPr lang="en-US" sz="1600" dirty="0"/>
              <a:t>;</a:t>
            </a:r>
            <a:endParaRPr lang="en-US" sz="1600" dirty="0"/>
          </a:p>
          <a:p>
            <a:r>
              <a:rPr lang="en-US" sz="1600" dirty="0"/>
              <a:t>                }</a:t>
            </a:r>
            <a:endParaRPr lang="en-IN" sz="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4031873"/>
          </a:xfrm>
          <a:prstGeom prst="rect">
            <a:avLst/>
          </a:prstGeom>
          <a:noFill/>
        </p:spPr>
        <p:txBody>
          <a:bodyPr wrap="square" rtlCol="0">
            <a:spAutoFit/>
          </a:bodyPr>
          <a:lstStyle/>
          <a:p>
            <a:r>
              <a:rPr lang="en-US" sz="1600" dirty="0"/>
              <a:t> else if(choice1==3)</a:t>
            </a:r>
            <a:endParaRPr lang="en-US" sz="1600" dirty="0"/>
          </a:p>
          <a:p>
            <a:r>
              <a:rPr lang="en-US" sz="1600" dirty="0"/>
              <a:t>                {</a:t>
            </a:r>
            <a:endParaRPr lang="en-US" sz="1600" dirty="0"/>
          </a:p>
          <a:p>
            <a:r>
              <a:rPr lang="en-US" sz="1600" dirty="0"/>
              <a:t>                    charges=42000;</a:t>
            </a:r>
            <a:endParaRPr lang="en-US" sz="1600" dirty="0"/>
          </a:p>
          <a:p>
            <a:r>
              <a:rPr lang="en-US" sz="1600" dirty="0"/>
              <a:t>                    </a:t>
            </a:r>
            <a:r>
              <a:rPr lang="en-US" sz="1600" dirty="0" err="1"/>
              <a:t>cout</a:t>
            </a:r>
            <a:r>
              <a:rPr lang="en-US" sz="1600" dirty="0"/>
              <a:t>&lt;&lt;"\n You have successfully booked the flight AS - 708"&lt;&lt;</a:t>
            </a:r>
            <a:r>
              <a:rPr lang="en-US" sz="1600" dirty="0" err="1"/>
              <a:t>endl</a:t>
            </a:r>
            <a:r>
              <a:rPr lang="en-US" sz="1600" dirty="0"/>
              <a:t>;</a:t>
            </a:r>
            <a:endParaRPr lang="en-US" sz="1600" dirty="0"/>
          </a:p>
          <a:p>
            <a:r>
              <a:rPr lang="en-US" sz="1600" dirty="0"/>
              <a:t>                }</a:t>
            </a:r>
            <a:endParaRPr lang="en-US" sz="1600" dirty="0"/>
          </a:p>
          <a:p>
            <a:r>
              <a:rPr lang="en-US" sz="1600" dirty="0"/>
              <a:t>                else</a:t>
            </a:r>
            <a:endParaRPr lang="en-US" sz="1600" dirty="0"/>
          </a:p>
          <a:p>
            <a:r>
              <a:rPr lang="en-US" sz="1600" dirty="0"/>
              <a:t>                {</a:t>
            </a:r>
            <a:endParaRPr lang="en-US" sz="1600" dirty="0"/>
          </a:p>
          <a:p>
            <a:r>
              <a:rPr lang="en-US" sz="1600" dirty="0"/>
              <a:t>                    </a:t>
            </a:r>
            <a:r>
              <a:rPr lang="en-US" sz="1600" dirty="0" err="1"/>
              <a:t>cout</a:t>
            </a:r>
            <a:r>
              <a:rPr lang="en-US" sz="1600" dirty="0"/>
              <a:t>&lt;&lt;"Invalid input , shifting to the previous menu"&lt;&lt;</a:t>
            </a:r>
            <a:r>
              <a:rPr lang="en-US" sz="1600" dirty="0" err="1"/>
              <a:t>endl</a:t>
            </a:r>
            <a:r>
              <a:rPr lang="en-US" sz="1600" dirty="0"/>
              <a:t>;</a:t>
            </a:r>
            <a:endParaRPr lang="en-US" sz="1600" dirty="0"/>
          </a:p>
          <a:p>
            <a:r>
              <a:rPr lang="en-US" sz="1600" dirty="0"/>
              <a:t>                    flights();</a:t>
            </a:r>
            <a:endParaRPr lang="en-US" sz="1600" dirty="0"/>
          </a:p>
          <a:p>
            <a:r>
              <a:rPr lang="en-US" sz="1600" dirty="0"/>
              <a:t>                }</a:t>
            </a:r>
            <a:endParaRPr lang="en-US" sz="1600" dirty="0"/>
          </a:p>
          <a:p>
            <a:endParaRPr lang="en-US" sz="1600" dirty="0"/>
          </a:p>
          <a:p>
            <a:r>
              <a:rPr lang="en-US" sz="1600" dirty="0"/>
              <a:t>                </a:t>
            </a:r>
            <a:r>
              <a:rPr lang="en-US" sz="1600" dirty="0" err="1"/>
              <a:t>cout</a:t>
            </a:r>
            <a:r>
              <a:rPr lang="en-US" sz="1600" dirty="0"/>
              <a:t>&lt;&lt;"Press any key to go back to the main menu:"&lt;&lt;</a:t>
            </a:r>
            <a:r>
              <a:rPr lang="en-US" sz="1600" dirty="0" err="1"/>
              <a:t>endl</a:t>
            </a:r>
            <a:r>
              <a:rPr lang="en-US" sz="1600" dirty="0"/>
              <a:t>;</a:t>
            </a:r>
            <a:endParaRPr lang="en-US" sz="1600" dirty="0"/>
          </a:p>
          <a:p>
            <a:r>
              <a:rPr lang="en-US" sz="1600" dirty="0"/>
              <a:t>                </a:t>
            </a:r>
            <a:r>
              <a:rPr lang="en-US" sz="1600" dirty="0" err="1"/>
              <a:t>cin</a:t>
            </a:r>
            <a:r>
              <a:rPr lang="en-US" sz="1600" dirty="0"/>
              <a:t>&gt;&gt;back;</a:t>
            </a:r>
            <a:endParaRPr lang="en-US" sz="1600" dirty="0"/>
          </a:p>
          <a:p>
            <a:r>
              <a:rPr lang="en-US" sz="1600" dirty="0"/>
              <a:t>                </a:t>
            </a:r>
            <a:r>
              <a:rPr lang="en-US" sz="1600" dirty="0" err="1"/>
              <a:t>mainMenu</a:t>
            </a:r>
            <a:r>
              <a:rPr lang="en-US" sz="1600" dirty="0"/>
              <a:t>();</a:t>
            </a:r>
            <a:endParaRPr lang="en-US" sz="1600" dirty="0"/>
          </a:p>
          <a:p>
            <a:r>
              <a:rPr lang="en-US" sz="1600" dirty="0"/>
              <a:t>                break;</a:t>
            </a:r>
            <a:endParaRPr lang="en-US" sz="1600" dirty="0"/>
          </a:p>
          <a:p>
            <a:r>
              <a:rPr lang="en-US" sz="1600" dirty="0"/>
              <a:t>            }</a:t>
            </a:r>
            <a:endParaRPr lang="en-IN" sz="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6740307"/>
          </a:xfrm>
          <a:prstGeom prst="rect">
            <a:avLst/>
          </a:prstGeom>
          <a:noFill/>
        </p:spPr>
        <p:txBody>
          <a:bodyPr wrap="square" rtlCol="0">
            <a:spAutoFit/>
          </a:bodyPr>
          <a:lstStyle/>
          <a:p>
            <a:r>
              <a:rPr lang="en-US" sz="1600" dirty="0"/>
              <a:t>case 6:</a:t>
            </a:r>
            <a:endParaRPr lang="en-US" sz="1600" dirty="0"/>
          </a:p>
          <a:p>
            <a:r>
              <a:rPr lang="en-US" sz="1600" dirty="0"/>
              <a:t>            {</a:t>
            </a:r>
            <a:endParaRPr lang="en-US" sz="1600" dirty="0"/>
          </a:p>
          <a:p>
            <a:r>
              <a:rPr lang="en-US" sz="1600" dirty="0"/>
              <a:t>                </a:t>
            </a:r>
            <a:r>
              <a:rPr lang="en-US" sz="1600" dirty="0" err="1"/>
              <a:t>cout</a:t>
            </a:r>
            <a:r>
              <a:rPr lang="en-US" sz="1600" dirty="0"/>
              <a:t>&lt;&lt;"_Welcome to European Airlines\n"&lt;&lt;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&lt;&lt;"Your comfort is our priority. Enjoy the journey!"&lt;&lt;</a:t>
            </a:r>
            <a:r>
              <a:rPr lang="en-US" sz="1600" dirty="0" err="1"/>
              <a:t>endl</a:t>
            </a:r>
            <a:r>
              <a:rPr lang="en-US" sz="1600" dirty="0"/>
              <a:t>;</a:t>
            </a:r>
            <a:endParaRPr lang="en-US" sz="1600" dirty="0"/>
          </a:p>
          <a:p>
            <a:r>
              <a:rPr lang="en-US" sz="1600" dirty="0"/>
              <a:t>                </a:t>
            </a:r>
            <a:r>
              <a:rPr lang="en-US" sz="1600" dirty="0" err="1"/>
              <a:t>cout</a:t>
            </a:r>
            <a:r>
              <a:rPr lang="en-US" sz="1600" dirty="0"/>
              <a:t>&lt;&lt;"Following are the flights \n"&lt;&lt;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&lt;&lt;"1. EU - 898"&lt;&lt;</a:t>
            </a:r>
            <a:r>
              <a:rPr lang="en-US" sz="1600" dirty="0" err="1"/>
              <a:t>endl</a:t>
            </a:r>
            <a:r>
              <a:rPr lang="en-US" sz="1600" dirty="0"/>
              <a:t>;</a:t>
            </a:r>
            <a:endParaRPr lang="en-US" sz="1600" dirty="0"/>
          </a:p>
          <a:p>
            <a:r>
              <a:rPr lang="en-US" sz="1600" dirty="0"/>
              <a:t>                </a:t>
            </a:r>
            <a:r>
              <a:rPr lang="en-US" sz="1600" dirty="0" err="1"/>
              <a:t>cout</a:t>
            </a:r>
            <a:r>
              <a:rPr lang="en-US" sz="1600" dirty="0"/>
              <a:t>&lt;&lt;"\t02-05-2025 2:00AM 18hrs Rs. 36000"&lt;&lt;</a:t>
            </a:r>
            <a:r>
              <a:rPr lang="en-US" sz="1600" dirty="0" err="1"/>
              <a:t>endl</a:t>
            </a:r>
            <a:r>
              <a:rPr lang="en-US" sz="1600" dirty="0"/>
              <a:t>;</a:t>
            </a:r>
            <a:endParaRPr lang="en-US" sz="1600" dirty="0"/>
          </a:p>
          <a:p>
            <a:r>
              <a:rPr lang="en-US" sz="1600" dirty="0"/>
              <a:t>                </a:t>
            </a:r>
            <a:r>
              <a:rPr lang="en-US" sz="1600" dirty="0" err="1"/>
              <a:t>cout</a:t>
            </a:r>
            <a:r>
              <a:rPr lang="en-US" sz="1600" dirty="0"/>
              <a:t>&lt;&lt;"2. EU - 958"&lt;&lt;</a:t>
            </a:r>
            <a:r>
              <a:rPr lang="en-US" sz="1600" dirty="0" err="1"/>
              <a:t>endl</a:t>
            </a:r>
            <a:r>
              <a:rPr lang="en-US" sz="1600" dirty="0"/>
              <a:t>;</a:t>
            </a:r>
            <a:endParaRPr lang="en-US" sz="1600" dirty="0"/>
          </a:p>
          <a:p>
            <a:r>
              <a:rPr lang="en-US" sz="1600" dirty="0"/>
              <a:t>                </a:t>
            </a:r>
            <a:r>
              <a:rPr lang="en-US" sz="1600" dirty="0" err="1"/>
              <a:t>cout</a:t>
            </a:r>
            <a:r>
              <a:rPr lang="en-US" sz="1600" dirty="0"/>
              <a:t>&lt;&lt;"\t03-05-2025 6:00AM 19hrs Rs. 37000"&lt;&lt;</a:t>
            </a:r>
            <a:r>
              <a:rPr lang="en-US" sz="1600" dirty="0" err="1"/>
              <a:t>endl</a:t>
            </a:r>
            <a:r>
              <a:rPr lang="en-US" sz="1600" dirty="0"/>
              <a:t>;</a:t>
            </a:r>
            <a:endParaRPr lang="en-US" sz="1600" dirty="0"/>
          </a:p>
          <a:p>
            <a:r>
              <a:rPr lang="en-US" sz="1600" dirty="0"/>
              <a:t>                </a:t>
            </a:r>
            <a:r>
              <a:rPr lang="en-US" sz="1600" dirty="0" err="1"/>
              <a:t>cout</a:t>
            </a:r>
            <a:r>
              <a:rPr lang="en-US" sz="1600" dirty="0"/>
              <a:t>&lt;&lt;"3. EU - 608"&lt;&lt;</a:t>
            </a:r>
            <a:r>
              <a:rPr lang="en-US" sz="1600" dirty="0" err="1"/>
              <a:t>endl</a:t>
            </a:r>
            <a:r>
              <a:rPr lang="en-US" sz="1600" dirty="0"/>
              <a:t>;</a:t>
            </a:r>
            <a:endParaRPr lang="en-US" sz="1600" dirty="0"/>
          </a:p>
          <a:p>
            <a:r>
              <a:rPr lang="en-US" sz="1600" dirty="0"/>
              <a:t>                </a:t>
            </a:r>
            <a:r>
              <a:rPr lang="en-US" sz="1600" dirty="0" err="1"/>
              <a:t>cout</a:t>
            </a:r>
            <a:r>
              <a:rPr lang="en-US" sz="1600" dirty="0"/>
              <a:t>&lt;&lt;"\t12-05-2025 10:00AM 20hrs Rs. 31000"&lt;&lt;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&lt;&lt;"\n Select the flight you want to book :";</a:t>
            </a:r>
            <a:endParaRPr lang="en-US" sz="1600" dirty="0"/>
          </a:p>
          <a:p>
            <a:r>
              <a:rPr lang="en-US" sz="1600" dirty="0"/>
              <a:t>                </a:t>
            </a:r>
            <a:r>
              <a:rPr lang="en-US" sz="1600" dirty="0" err="1"/>
              <a:t>cin</a:t>
            </a:r>
            <a:r>
              <a:rPr lang="en-US" sz="1600" dirty="0"/>
              <a:t>&gt;&gt;choice1;</a:t>
            </a:r>
            <a:endParaRPr lang="en-US" sz="1600" dirty="0"/>
          </a:p>
          <a:p>
            <a:endParaRPr lang="en-US" sz="1600" dirty="0"/>
          </a:p>
          <a:p>
            <a:r>
              <a:rPr lang="en-US" sz="1600" dirty="0"/>
              <a:t>                if(choice1==1)</a:t>
            </a:r>
            <a:endParaRPr lang="en-US" sz="1600" dirty="0"/>
          </a:p>
          <a:p>
            <a:r>
              <a:rPr lang="en-US" sz="1600" dirty="0"/>
              <a:t>                {</a:t>
            </a:r>
            <a:endParaRPr lang="en-US" sz="1600" dirty="0"/>
          </a:p>
          <a:p>
            <a:r>
              <a:rPr lang="en-US" sz="1600" dirty="0"/>
              <a:t>                    charges=36000;</a:t>
            </a:r>
            <a:endParaRPr lang="en-US" sz="1600" dirty="0"/>
          </a:p>
          <a:p>
            <a:r>
              <a:rPr lang="en-US" sz="1600" dirty="0"/>
              <a:t>                    </a:t>
            </a:r>
            <a:r>
              <a:rPr lang="en-US" sz="1600" dirty="0" err="1"/>
              <a:t>cout</a:t>
            </a:r>
            <a:r>
              <a:rPr lang="en-US" sz="1600" dirty="0"/>
              <a:t>&lt;&lt;"\n You have successfully booked the flight EU - 898"&lt;&lt;</a:t>
            </a:r>
            <a:r>
              <a:rPr lang="en-US" sz="1600" dirty="0" err="1"/>
              <a:t>endl</a:t>
            </a:r>
            <a:r>
              <a:rPr lang="en-US" sz="1600" dirty="0"/>
              <a:t>;</a:t>
            </a:r>
            <a:endParaRPr lang="en-US" sz="1600" dirty="0"/>
          </a:p>
          <a:p>
            <a:r>
              <a:rPr lang="en-US" sz="1600" dirty="0"/>
              <a:t>                }</a:t>
            </a:r>
            <a:endParaRPr lang="en-US" sz="1600" dirty="0"/>
          </a:p>
          <a:p>
            <a:r>
              <a:rPr lang="en-US" sz="1600" dirty="0"/>
              <a:t>                else if(choice1==2)</a:t>
            </a:r>
            <a:endParaRPr lang="en-US" sz="1600" dirty="0"/>
          </a:p>
          <a:p>
            <a:r>
              <a:rPr lang="en-US" sz="1600" dirty="0"/>
              <a:t>                {</a:t>
            </a:r>
            <a:endParaRPr lang="en-US" sz="1600" dirty="0"/>
          </a:p>
          <a:p>
            <a:r>
              <a:rPr lang="en-US" sz="1600" dirty="0"/>
              <a:t>                    charges=37000;</a:t>
            </a:r>
            <a:endParaRPr lang="en-US" sz="1600" dirty="0"/>
          </a:p>
          <a:p>
            <a:r>
              <a:rPr lang="en-US" sz="1600" dirty="0"/>
              <a:t>                    </a:t>
            </a:r>
            <a:r>
              <a:rPr lang="en-US" sz="1600" dirty="0" err="1"/>
              <a:t>cout</a:t>
            </a:r>
            <a:r>
              <a:rPr lang="en-US" sz="1600" dirty="0"/>
              <a:t>&lt;&lt;"\n You have successfully booked the flight EU - 958"&lt;&lt;</a:t>
            </a:r>
            <a:r>
              <a:rPr lang="en-US" sz="1600" dirty="0" err="1"/>
              <a:t>endl</a:t>
            </a:r>
            <a:r>
              <a:rPr lang="en-US" sz="1600" dirty="0"/>
              <a:t>;</a:t>
            </a:r>
            <a:endParaRPr lang="en-US" sz="1600" dirty="0"/>
          </a:p>
          <a:p>
            <a:r>
              <a:rPr lang="en-US" sz="1600" dirty="0"/>
              <a:t>                }</a:t>
            </a:r>
            <a:endParaRPr lang="en-IN" sz="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6494085"/>
          </a:xfrm>
          <a:prstGeom prst="rect">
            <a:avLst/>
          </a:prstGeom>
          <a:noFill/>
        </p:spPr>
        <p:txBody>
          <a:bodyPr wrap="square" rtlCol="0">
            <a:spAutoFit/>
          </a:bodyPr>
          <a:lstStyle/>
          <a:p>
            <a:r>
              <a:rPr lang="en-US" sz="1600" dirty="0"/>
              <a:t>else if(choice1==3)</a:t>
            </a:r>
            <a:endParaRPr lang="en-US" sz="1600" dirty="0"/>
          </a:p>
          <a:p>
            <a:r>
              <a:rPr lang="en-US" sz="1600" dirty="0"/>
              <a:t>                {</a:t>
            </a:r>
            <a:endParaRPr lang="en-US" sz="1600" dirty="0"/>
          </a:p>
          <a:p>
            <a:r>
              <a:rPr lang="en-US" sz="1600" dirty="0"/>
              <a:t>                    charges=31000;</a:t>
            </a:r>
            <a:endParaRPr lang="en-US" sz="1600" dirty="0"/>
          </a:p>
          <a:p>
            <a:r>
              <a:rPr lang="en-US" sz="1600" dirty="0"/>
              <a:t>                    </a:t>
            </a:r>
            <a:r>
              <a:rPr lang="en-US" sz="1600" dirty="0" err="1"/>
              <a:t>cout</a:t>
            </a:r>
            <a:r>
              <a:rPr lang="en-US" sz="1600" dirty="0"/>
              <a:t>&lt;&lt;"\n You have successfully booked the flight EU - 608"&lt;&lt;</a:t>
            </a:r>
            <a:r>
              <a:rPr lang="en-US" sz="1600" dirty="0" err="1"/>
              <a:t>endl</a:t>
            </a:r>
            <a:r>
              <a:rPr lang="en-US" sz="1600" dirty="0"/>
              <a:t>;</a:t>
            </a:r>
            <a:endParaRPr lang="en-US" sz="1600" dirty="0"/>
          </a:p>
          <a:p>
            <a:r>
              <a:rPr lang="en-US" sz="1600" dirty="0"/>
              <a:t>                }</a:t>
            </a:r>
            <a:endParaRPr lang="en-US" sz="1600" dirty="0"/>
          </a:p>
          <a:p>
            <a:r>
              <a:rPr lang="en-US" sz="1600" dirty="0"/>
              <a:t>                else</a:t>
            </a:r>
            <a:endParaRPr lang="en-US" sz="1600" dirty="0"/>
          </a:p>
          <a:p>
            <a:r>
              <a:rPr lang="en-US" sz="1600" dirty="0"/>
              <a:t>                {</a:t>
            </a:r>
            <a:endParaRPr lang="en-US" sz="1600" dirty="0"/>
          </a:p>
          <a:p>
            <a:r>
              <a:rPr lang="en-US" sz="1600" dirty="0"/>
              <a:t>                    </a:t>
            </a:r>
            <a:r>
              <a:rPr lang="en-US" sz="1600" dirty="0" err="1"/>
              <a:t>cout</a:t>
            </a:r>
            <a:r>
              <a:rPr lang="en-US" sz="1600" dirty="0"/>
              <a:t>&lt;&lt;"Invalid input , shifting to the previous menu"&lt;&lt;</a:t>
            </a:r>
            <a:r>
              <a:rPr lang="en-US" sz="1600" dirty="0" err="1"/>
              <a:t>endl</a:t>
            </a:r>
            <a:r>
              <a:rPr lang="en-US" sz="1600" dirty="0"/>
              <a:t>;</a:t>
            </a:r>
            <a:endParaRPr lang="en-US" sz="1600" dirty="0"/>
          </a:p>
          <a:p>
            <a:r>
              <a:rPr lang="en-US" sz="1600" dirty="0"/>
              <a:t>                    flights();</a:t>
            </a:r>
            <a:endParaRPr lang="en-US" sz="1600" dirty="0"/>
          </a:p>
          <a:p>
            <a:r>
              <a:rPr lang="en-US" sz="1600" dirty="0"/>
              <a:t>                }</a:t>
            </a:r>
            <a:endParaRPr lang="en-US" sz="1600" dirty="0"/>
          </a:p>
          <a:p>
            <a:endParaRPr lang="en-US" sz="1600" dirty="0"/>
          </a:p>
          <a:p>
            <a:r>
              <a:rPr lang="en-US" sz="1600" dirty="0"/>
              <a:t>                </a:t>
            </a:r>
            <a:r>
              <a:rPr lang="en-US" sz="1600" dirty="0" err="1"/>
              <a:t>cout</a:t>
            </a:r>
            <a:r>
              <a:rPr lang="en-US" sz="1600" dirty="0"/>
              <a:t>&lt;&lt;"Press any key to go back to the main menu:"&lt;&lt;</a:t>
            </a:r>
            <a:r>
              <a:rPr lang="en-US" sz="1600" dirty="0" err="1"/>
              <a:t>endl</a:t>
            </a:r>
            <a:r>
              <a:rPr lang="en-US" sz="1600" dirty="0"/>
              <a:t>;</a:t>
            </a:r>
            <a:endParaRPr lang="en-US" sz="1600" dirty="0"/>
          </a:p>
          <a:p>
            <a:r>
              <a:rPr lang="en-US" sz="1600" dirty="0"/>
              <a:t>                </a:t>
            </a:r>
            <a:r>
              <a:rPr lang="en-US" sz="1600" dirty="0" err="1"/>
              <a:t>cin</a:t>
            </a:r>
            <a:r>
              <a:rPr lang="en-US" sz="1600" dirty="0"/>
              <a:t>&gt;&gt;back;</a:t>
            </a:r>
            <a:endParaRPr lang="en-US" sz="1600" dirty="0"/>
          </a:p>
          <a:p>
            <a:r>
              <a:rPr lang="en-US" sz="1600" dirty="0"/>
              <a:t>                </a:t>
            </a:r>
            <a:r>
              <a:rPr lang="en-US" sz="1600" dirty="0" err="1"/>
              <a:t>mainMenu</a:t>
            </a:r>
            <a:r>
              <a:rPr lang="en-US" sz="1600" dirty="0"/>
              <a:t>();</a:t>
            </a:r>
            <a:endParaRPr lang="en-US" sz="1600" dirty="0"/>
          </a:p>
          <a:p>
            <a:r>
              <a:rPr lang="en-US" sz="1600" dirty="0"/>
              <a:t>                break;</a:t>
            </a:r>
            <a:endParaRPr lang="en-US" sz="1600" dirty="0"/>
          </a:p>
          <a:p>
            <a:r>
              <a:rPr lang="en-US" sz="1600" dirty="0"/>
              <a:t>            }</a:t>
            </a:r>
            <a:endParaRPr lang="en-US" sz="1600" dirty="0"/>
          </a:p>
          <a:p>
            <a:endParaRPr lang="en-US" sz="1600" dirty="0"/>
          </a:p>
          <a:p>
            <a:r>
              <a:rPr lang="en-US" sz="1600" dirty="0"/>
              <a:t>        default:</a:t>
            </a:r>
            <a:endParaRPr lang="en-US" sz="1600" dirty="0"/>
          </a:p>
          <a:p>
            <a:r>
              <a:rPr lang="en-US" sz="1600" dirty="0"/>
              <a:t>            {</a:t>
            </a:r>
            <a:endParaRPr lang="en-US" sz="1600" dirty="0"/>
          </a:p>
          <a:p>
            <a:r>
              <a:rPr lang="en-US" sz="1600" dirty="0"/>
              <a:t>                </a:t>
            </a:r>
            <a:r>
              <a:rPr lang="en-US" sz="1600" dirty="0" err="1"/>
              <a:t>cout</a:t>
            </a:r>
            <a:r>
              <a:rPr lang="en-US" sz="1600" dirty="0"/>
              <a:t>&lt;&lt;"Invalid input, shifting you to the main menu !"&lt;&lt;</a:t>
            </a:r>
            <a:r>
              <a:rPr lang="en-US" sz="1600" dirty="0" err="1"/>
              <a:t>endl</a:t>
            </a:r>
            <a:r>
              <a:rPr lang="en-US" sz="1600" dirty="0"/>
              <a:t>;</a:t>
            </a:r>
            <a:endParaRPr lang="en-US" sz="1600" dirty="0"/>
          </a:p>
          <a:p>
            <a:r>
              <a:rPr lang="en-US" sz="1600" dirty="0"/>
              <a:t>                </a:t>
            </a:r>
            <a:r>
              <a:rPr lang="en-US" sz="1600" dirty="0" err="1"/>
              <a:t>mainMenu</a:t>
            </a:r>
            <a:r>
              <a:rPr lang="en-US" sz="1600" dirty="0"/>
              <a:t>();</a:t>
            </a:r>
            <a:endParaRPr lang="en-US" sz="1600" dirty="0"/>
          </a:p>
          <a:p>
            <a:r>
              <a:rPr lang="en-US" sz="1600" dirty="0"/>
              <a:t>                break;</a:t>
            </a:r>
            <a:endParaRPr lang="en-US" sz="1600" dirty="0"/>
          </a:p>
          <a:p>
            <a:r>
              <a:rPr lang="en-US" sz="1600" dirty="0"/>
              <a:t>            }</a:t>
            </a:r>
            <a:endParaRPr lang="en-US" sz="1600" dirty="0"/>
          </a:p>
          <a:p>
            <a:r>
              <a:rPr lang="en-US" sz="1600" dirty="0"/>
              <a:t>        }</a:t>
            </a:r>
            <a:endParaRPr lang="en-US" sz="1600" dirty="0"/>
          </a:p>
          <a:p>
            <a:r>
              <a:rPr lang="en-US" sz="1600" dirty="0"/>
              <a:t>    }</a:t>
            </a:r>
            <a:endParaRPr lang="en-US" sz="1600" dirty="0"/>
          </a:p>
          <a:p>
            <a:r>
              <a:rPr lang="en-US" sz="1600" dirty="0"/>
              <a:t>};</a:t>
            </a:r>
            <a:endParaRPr lang="en-IN" sz="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6986528"/>
          </a:xfrm>
          <a:prstGeom prst="rect">
            <a:avLst/>
          </a:prstGeom>
          <a:noFill/>
        </p:spPr>
        <p:txBody>
          <a:bodyPr wrap="square" rtlCol="0">
            <a:spAutoFit/>
          </a:bodyPr>
          <a:lstStyle/>
          <a:p>
            <a:r>
              <a:rPr lang="en-US" sz="1600" dirty="0"/>
              <a:t>float Registration::charges;</a:t>
            </a:r>
            <a:endParaRPr lang="en-US" sz="1600" dirty="0"/>
          </a:p>
          <a:p>
            <a:r>
              <a:rPr lang="en-US" sz="1600" dirty="0"/>
              <a:t>int Registration::choice;</a:t>
            </a:r>
            <a:endParaRPr lang="en-US" sz="1600" dirty="0"/>
          </a:p>
          <a:p>
            <a:endParaRPr lang="en-US" sz="1600" dirty="0"/>
          </a:p>
          <a:p>
            <a:r>
              <a:rPr lang="en-US" sz="1600" dirty="0"/>
              <a:t>class Ticket : public Registration, public Details</a:t>
            </a:r>
            <a:endParaRPr lang="en-US" sz="1600" dirty="0"/>
          </a:p>
          <a:p>
            <a:r>
              <a:rPr lang="en-US" sz="1600" dirty="0"/>
              <a:t>{</a:t>
            </a:r>
            <a:endParaRPr lang="en-US" sz="1600" dirty="0"/>
          </a:p>
          <a:p>
            <a:r>
              <a:rPr lang="en-US" sz="1600" dirty="0"/>
              <a:t>public:</a:t>
            </a:r>
            <a:endParaRPr lang="en-US" sz="1600" dirty="0"/>
          </a:p>
          <a:p>
            <a:r>
              <a:rPr lang="en-US" sz="1600" dirty="0"/>
              <a:t>    void Bill()</a:t>
            </a:r>
            <a:endParaRPr lang="en-US" sz="1600" dirty="0"/>
          </a:p>
          <a:p>
            <a:r>
              <a:rPr lang="en-US" sz="1600" dirty="0"/>
              <a:t>    {</a:t>
            </a:r>
            <a:endParaRPr lang="en-US" sz="1600" dirty="0"/>
          </a:p>
          <a:p>
            <a:r>
              <a:rPr lang="en-US" sz="1600" dirty="0"/>
              <a:t>        string destination = "";</a:t>
            </a:r>
            <a:endParaRPr lang="en-US" sz="1600" dirty="0"/>
          </a:p>
          <a:p>
            <a:r>
              <a:rPr lang="en-US" sz="1600" dirty="0"/>
              <a:t>        </a:t>
            </a:r>
            <a:r>
              <a:rPr lang="en-US" sz="1600" dirty="0" err="1"/>
              <a:t>ofstream</a:t>
            </a:r>
            <a:r>
              <a:rPr lang="en-US" sz="1600" dirty="0"/>
              <a:t> </a:t>
            </a:r>
            <a:r>
              <a:rPr lang="en-US" sz="1600" dirty="0" err="1"/>
              <a:t>outf</a:t>
            </a:r>
            <a:r>
              <a:rPr lang="en-US" sz="1600" dirty="0"/>
              <a:t>("records.txt");</a:t>
            </a:r>
            <a:endParaRPr lang="en-US" sz="1600" dirty="0"/>
          </a:p>
          <a:p>
            <a:r>
              <a:rPr lang="en-US" sz="1600" dirty="0"/>
              <a:t>        {</a:t>
            </a:r>
            <a:endParaRPr lang="en-US" sz="1600" dirty="0"/>
          </a:p>
          <a:p>
            <a:r>
              <a:rPr lang="en-US" sz="1600" dirty="0"/>
              <a:t>            </a:t>
            </a:r>
            <a:r>
              <a:rPr lang="en-US" sz="1600" dirty="0" err="1"/>
              <a:t>outf</a:t>
            </a:r>
            <a:r>
              <a:rPr lang="en-US" sz="1600" dirty="0"/>
              <a:t>&lt;&lt;"_XYZ airlines"&lt;&lt;</a:t>
            </a:r>
            <a:r>
              <a:rPr lang="en-US" sz="1600" dirty="0" err="1"/>
              <a:t>endl</a:t>
            </a:r>
            <a:r>
              <a:rPr lang="en-US" sz="1600" dirty="0"/>
              <a:t>;</a:t>
            </a:r>
            <a:endParaRPr lang="en-US" sz="1600" dirty="0"/>
          </a:p>
          <a:p>
            <a:r>
              <a:rPr lang="en-US" sz="1600" dirty="0"/>
              <a:t>            </a:t>
            </a:r>
            <a:r>
              <a:rPr lang="en-US" sz="1600" dirty="0" err="1"/>
              <a:t>outf</a:t>
            </a:r>
            <a:r>
              <a:rPr lang="en-US" sz="1600" dirty="0"/>
              <a:t>&lt;&lt;"_Ticket"&lt;&lt;</a:t>
            </a:r>
            <a:r>
              <a:rPr lang="en-US" sz="1600" dirty="0" err="1"/>
              <a:t>endl</a:t>
            </a:r>
            <a:r>
              <a:rPr lang="en-US" sz="1600" dirty="0"/>
              <a:t>;</a:t>
            </a:r>
            <a:endParaRPr lang="en-US" sz="1600" dirty="0"/>
          </a:p>
          <a:p>
            <a:r>
              <a:rPr lang="en-US" sz="1600" dirty="0"/>
              <a:t>            </a:t>
            </a:r>
            <a:r>
              <a:rPr lang="en-US" sz="1600" dirty="0" err="1"/>
              <a:t>outf</a:t>
            </a:r>
            <a:r>
              <a:rPr lang="en-US" sz="1600" dirty="0"/>
              <a:t>&lt;&lt;"_"&lt;&lt;</a:t>
            </a:r>
            <a:r>
              <a:rPr lang="en-US" sz="1600" dirty="0" err="1"/>
              <a:t>endl</a:t>
            </a:r>
            <a:r>
              <a:rPr lang="en-US" sz="1600" dirty="0"/>
              <a:t>;</a:t>
            </a:r>
            <a:endParaRPr lang="en-US" sz="1600" dirty="0"/>
          </a:p>
          <a:p>
            <a:r>
              <a:rPr lang="en-US" sz="1600" dirty="0"/>
              <a:t> </a:t>
            </a:r>
            <a:r>
              <a:rPr lang="en-US" sz="1600" dirty="0" err="1"/>
              <a:t>outf</a:t>
            </a:r>
            <a:r>
              <a:rPr lang="en-US" sz="1600" dirty="0"/>
              <a:t>&lt;&lt;"Customer ID: "&lt;&lt;Details::</a:t>
            </a:r>
            <a:r>
              <a:rPr lang="en-US" sz="1600" dirty="0" err="1"/>
              <a:t>cId</a:t>
            </a:r>
            <a:r>
              <a:rPr lang="en-US" sz="1600" dirty="0"/>
              <a:t>&lt;&lt;</a:t>
            </a:r>
            <a:r>
              <a:rPr lang="en-US" sz="1600" dirty="0" err="1"/>
              <a:t>endl</a:t>
            </a:r>
            <a:r>
              <a:rPr lang="en-US" sz="1600" dirty="0"/>
              <a:t>;</a:t>
            </a:r>
            <a:endParaRPr lang="en-US" sz="1600" dirty="0"/>
          </a:p>
          <a:p>
            <a:r>
              <a:rPr lang="en-US" sz="1600" dirty="0"/>
              <a:t>            </a:t>
            </a:r>
            <a:r>
              <a:rPr lang="en-US" sz="1600" dirty="0" err="1"/>
              <a:t>outf</a:t>
            </a:r>
            <a:r>
              <a:rPr lang="en-US" sz="1600" dirty="0"/>
              <a:t>&lt;&lt;"Customer Name: "&lt;&lt;Details::name&lt;&lt;</a:t>
            </a:r>
            <a:r>
              <a:rPr lang="en-US" sz="1600" dirty="0" err="1"/>
              <a:t>endl</a:t>
            </a:r>
            <a:r>
              <a:rPr lang="en-US" sz="1600" dirty="0"/>
              <a:t>;</a:t>
            </a:r>
            <a:endParaRPr lang="en-US" sz="1600" dirty="0"/>
          </a:p>
          <a:p>
            <a:r>
              <a:rPr lang="en-US" sz="1600" dirty="0"/>
              <a:t>            </a:t>
            </a:r>
            <a:r>
              <a:rPr lang="en-US" sz="1600" dirty="0" err="1"/>
              <a:t>outf</a:t>
            </a:r>
            <a:r>
              <a:rPr lang="en-US" sz="1600" dirty="0"/>
              <a:t>&lt;&lt;"Customer Gender: "&lt;&lt;Details::gender&lt;&lt;</a:t>
            </a:r>
            <a:r>
              <a:rPr lang="en-US" sz="1600" dirty="0" err="1"/>
              <a:t>endl</a:t>
            </a:r>
            <a:r>
              <a:rPr lang="en-US" sz="1600" dirty="0"/>
              <a:t>;</a:t>
            </a:r>
            <a:endParaRPr lang="en-US" sz="1600" dirty="0"/>
          </a:p>
          <a:p>
            <a:r>
              <a:rPr lang="en-US" sz="1600" dirty="0"/>
              <a:t>            </a:t>
            </a:r>
            <a:r>
              <a:rPr lang="en-US" sz="1600" dirty="0" err="1"/>
              <a:t>outf</a:t>
            </a:r>
            <a:r>
              <a:rPr lang="en-US" sz="1600" dirty="0"/>
              <a:t>&lt;&lt;"\</a:t>
            </a:r>
            <a:r>
              <a:rPr lang="en-US" sz="1600" dirty="0" err="1"/>
              <a:t>tDescription</a:t>
            </a:r>
            <a:r>
              <a:rPr lang="en-US" sz="1600" dirty="0"/>
              <a:t>"&lt;&lt;</a:t>
            </a:r>
            <a:r>
              <a:rPr lang="en-US" sz="1600" dirty="0" err="1"/>
              <a:t>endl</a:t>
            </a:r>
            <a:r>
              <a:rPr lang="en-US" sz="1600" dirty="0"/>
              <a:t>&lt;&lt;</a:t>
            </a:r>
            <a:r>
              <a:rPr lang="en-US" sz="1600" dirty="0" err="1"/>
              <a:t>endl</a:t>
            </a:r>
            <a:r>
              <a:rPr lang="en-US" sz="1600" dirty="0"/>
              <a:t>;</a:t>
            </a:r>
            <a:endParaRPr lang="en-US" sz="1600" dirty="0"/>
          </a:p>
          <a:p>
            <a:r>
              <a:rPr lang="en-US" sz="1600" dirty="0"/>
              <a:t>if(choice == 1) destination = "Dubai";</a:t>
            </a:r>
            <a:endParaRPr lang="en-US" sz="1600" dirty="0"/>
          </a:p>
          <a:p>
            <a:r>
              <a:rPr lang="en-US" sz="1600" dirty="0"/>
              <a:t>            else if(choice == 2) destination = "Canada";</a:t>
            </a:r>
            <a:endParaRPr lang="en-US" sz="1600" dirty="0"/>
          </a:p>
          <a:p>
            <a:r>
              <a:rPr lang="en-US" sz="1600" dirty="0"/>
              <a:t>            else if(choice == 3) destination = "UK";</a:t>
            </a:r>
            <a:endParaRPr lang="en-US" sz="1600" dirty="0"/>
          </a:p>
          <a:p>
            <a:r>
              <a:rPr lang="en-US" sz="1600" dirty="0"/>
              <a:t>            else if(choice == 4) destination = "USA";</a:t>
            </a:r>
            <a:endParaRPr lang="en-US" sz="1600" dirty="0"/>
          </a:p>
          <a:p>
            <a:r>
              <a:rPr lang="en-US" sz="1600" dirty="0"/>
              <a:t>            else if(choice == 5) destination = "Australia";</a:t>
            </a:r>
            <a:endParaRPr lang="en-US" sz="1600" dirty="0"/>
          </a:p>
          <a:p>
            <a:r>
              <a:rPr lang="en-US" sz="1600" dirty="0"/>
              <a:t>            else if(choice == 6) destination = "Europe";</a:t>
            </a:r>
            <a:endParaRPr lang="en-US" sz="1600" dirty="0"/>
          </a:p>
          <a:p>
            <a:r>
              <a:rPr lang="en-US" sz="1600" dirty="0" err="1"/>
              <a:t>outf</a:t>
            </a:r>
            <a:r>
              <a:rPr lang="en-US" sz="1600" dirty="0"/>
              <a:t>&lt;&lt;"Destination:\t\t"&lt;&lt;destination&lt;&lt;</a:t>
            </a:r>
            <a:r>
              <a:rPr lang="en-US" sz="1600" dirty="0" err="1"/>
              <a:t>endl</a:t>
            </a:r>
            <a:r>
              <a:rPr lang="en-US" sz="1600" dirty="0"/>
              <a:t>;</a:t>
            </a:r>
            <a:endParaRPr lang="en-US" sz="1600" dirty="0"/>
          </a:p>
          <a:p>
            <a:r>
              <a:rPr lang="en-US" sz="1600" dirty="0"/>
              <a:t>            </a:t>
            </a:r>
            <a:r>
              <a:rPr lang="en-US" sz="1600" dirty="0" err="1"/>
              <a:t>outf</a:t>
            </a:r>
            <a:r>
              <a:rPr lang="en-US" sz="1600" dirty="0"/>
              <a:t>&lt;&lt;"Flight cost:\t\t"&lt;&lt;charges&lt;&lt;</a:t>
            </a:r>
            <a:r>
              <a:rPr lang="en-US" sz="1600" dirty="0" err="1"/>
              <a:t>endl</a:t>
            </a:r>
            <a:r>
              <a:rPr lang="en-US" sz="1600" dirty="0"/>
              <a:t>;</a:t>
            </a:r>
            <a:endParaRPr lang="en-US" sz="1600" dirty="0"/>
          </a:p>
          <a:p>
            <a:r>
              <a:rPr lang="en-US" sz="1600" dirty="0"/>
              <a:t>        } </a:t>
            </a:r>
            <a:r>
              <a:rPr lang="en-US" sz="1600" dirty="0" err="1"/>
              <a:t>outf.close</a:t>
            </a:r>
            <a:r>
              <a:rPr lang="en-US" sz="1600" dirty="0"/>
              <a:t>(); }</a:t>
            </a: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4278094"/>
          </a:xfrm>
          <a:prstGeom prst="rect">
            <a:avLst/>
          </a:prstGeom>
          <a:noFill/>
        </p:spPr>
        <p:txBody>
          <a:bodyPr wrap="square" rtlCol="0">
            <a:spAutoFit/>
          </a:bodyPr>
          <a:lstStyle/>
          <a:p>
            <a:r>
              <a:rPr lang="en-US" sz="1600" dirty="0"/>
              <a:t>void </a:t>
            </a:r>
            <a:r>
              <a:rPr lang="en-US" sz="1600" dirty="0" err="1"/>
              <a:t>dispBill</a:t>
            </a:r>
            <a:r>
              <a:rPr lang="en-US" sz="1600" dirty="0"/>
              <a:t>()</a:t>
            </a:r>
            <a:endParaRPr lang="en-US" sz="1600" dirty="0"/>
          </a:p>
          <a:p>
            <a:r>
              <a:rPr lang="en-US" sz="1600" dirty="0"/>
              <a:t>    {</a:t>
            </a:r>
            <a:endParaRPr lang="en-US" sz="1600" dirty="0"/>
          </a:p>
          <a:p>
            <a:r>
              <a:rPr lang="en-US" sz="1600" dirty="0"/>
              <a:t>        </a:t>
            </a:r>
            <a:r>
              <a:rPr lang="en-US" sz="1600" dirty="0" err="1"/>
              <a:t>ifstream</a:t>
            </a:r>
            <a:r>
              <a:rPr lang="en-US" sz="1600" dirty="0"/>
              <a:t> ifs("records.txt");</a:t>
            </a:r>
            <a:endParaRPr lang="en-US" sz="1600" dirty="0"/>
          </a:p>
          <a:p>
            <a:r>
              <a:rPr lang="en-US" sz="1600" dirty="0"/>
              <a:t>        {</a:t>
            </a:r>
            <a:endParaRPr lang="en-US" sz="1600" dirty="0"/>
          </a:p>
          <a:p>
            <a:r>
              <a:rPr lang="en-US" sz="1600" dirty="0"/>
              <a:t>            if(!ifs)</a:t>
            </a:r>
            <a:endParaRPr lang="en-US" sz="1600" dirty="0"/>
          </a:p>
          <a:p>
            <a:r>
              <a:rPr lang="en-US" sz="1600" dirty="0"/>
              <a:t>            {</a:t>
            </a:r>
            <a:endParaRPr lang="en-US" sz="1600" dirty="0"/>
          </a:p>
          <a:p>
            <a:r>
              <a:rPr lang="en-US" sz="1600" dirty="0"/>
              <a:t>                </a:t>
            </a:r>
            <a:r>
              <a:rPr lang="en-US" sz="1600" dirty="0" err="1"/>
              <a:t>cout</a:t>
            </a:r>
            <a:r>
              <a:rPr lang="en-US" sz="1600" dirty="0"/>
              <a:t>&lt;&lt;"File error!"&lt;&lt;</a:t>
            </a:r>
            <a:r>
              <a:rPr lang="en-US" sz="1600" dirty="0" err="1"/>
              <a:t>endl</a:t>
            </a:r>
            <a:r>
              <a:rPr lang="en-US" sz="1600" dirty="0"/>
              <a:t>;</a:t>
            </a:r>
            <a:endParaRPr lang="en-US" sz="1600" dirty="0"/>
          </a:p>
          <a:p>
            <a:r>
              <a:rPr lang="en-US" sz="1600" dirty="0"/>
              <a:t>                return;</a:t>
            </a:r>
            <a:endParaRPr lang="en-US" sz="1600" dirty="0"/>
          </a:p>
          <a:p>
            <a:r>
              <a:rPr lang="en-US" sz="1600" dirty="0"/>
              <a:t>            }</a:t>
            </a:r>
            <a:endParaRPr lang="en-US" sz="1600" dirty="0"/>
          </a:p>
          <a:p>
            <a:r>
              <a:rPr lang="en-US" sz="1600" dirty="0"/>
              <a:t>            while(</a:t>
            </a:r>
            <a:r>
              <a:rPr lang="en-US" sz="1600" dirty="0" err="1"/>
              <a:t>ifs.getline</a:t>
            </a:r>
            <a:r>
              <a:rPr lang="en-US" sz="1600" dirty="0"/>
              <a:t>(</a:t>
            </a:r>
            <a:r>
              <a:rPr lang="en-US" sz="1600" dirty="0" err="1"/>
              <a:t>arr</a:t>
            </a:r>
            <a:r>
              <a:rPr lang="en-US" sz="1600" dirty="0"/>
              <a:t>, 100))</a:t>
            </a:r>
            <a:endParaRPr lang="en-US" sz="1600" dirty="0"/>
          </a:p>
          <a:p>
            <a:r>
              <a:rPr lang="en-US" sz="1600" dirty="0"/>
              <a:t>            {</a:t>
            </a:r>
            <a:endParaRPr lang="en-US" sz="1600" dirty="0"/>
          </a:p>
          <a:p>
            <a:r>
              <a:rPr lang="en-US" sz="1600" dirty="0"/>
              <a:t>                </a:t>
            </a:r>
            <a:r>
              <a:rPr lang="en-US" sz="1600" dirty="0" err="1"/>
              <a:t>cout</a:t>
            </a:r>
            <a:r>
              <a:rPr lang="en-US" sz="1600" dirty="0"/>
              <a:t>&lt;&lt;</a:t>
            </a:r>
            <a:r>
              <a:rPr lang="en-US" sz="1600" dirty="0" err="1"/>
              <a:t>arr</a:t>
            </a:r>
            <a:r>
              <a:rPr lang="en-US" sz="1600" dirty="0"/>
              <a:t>&lt;&lt;</a:t>
            </a:r>
            <a:r>
              <a:rPr lang="en-US" sz="1600" dirty="0" err="1"/>
              <a:t>endl</a:t>
            </a:r>
            <a:r>
              <a:rPr lang="en-US" sz="1600" dirty="0"/>
              <a:t>;</a:t>
            </a:r>
            <a:endParaRPr lang="en-US" sz="1600" dirty="0"/>
          </a:p>
          <a:p>
            <a:r>
              <a:rPr lang="en-US" sz="1600" dirty="0"/>
              <a:t>            }</a:t>
            </a:r>
            <a:endParaRPr lang="en-US" sz="1600" dirty="0"/>
          </a:p>
          <a:p>
            <a:r>
              <a:rPr lang="en-US" sz="1600" dirty="0"/>
              <a:t>        }</a:t>
            </a:r>
            <a:endParaRPr lang="en-US" sz="1600" dirty="0"/>
          </a:p>
          <a:p>
            <a:r>
              <a:rPr lang="en-US" sz="1600" dirty="0"/>
              <a:t>        </a:t>
            </a:r>
            <a:r>
              <a:rPr lang="en-US" sz="1600" dirty="0" err="1"/>
              <a:t>ifs.close</a:t>
            </a:r>
            <a:r>
              <a:rPr lang="en-US" sz="1600" dirty="0"/>
              <a:t>();</a:t>
            </a:r>
            <a:endParaRPr lang="en-US" sz="1600" dirty="0"/>
          </a:p>
          <a:p>
            <a:r>
              <a:rPr lang="en-US" sz="1600" dirty="0"/>
              <a:t>    }</a:t>
            </a:r>
            <a:endParaRPr lang="en-US" sz="1600" dirty="0"/>
          </a:p>
          <a:p>
            <a:r>
              <a:rPr lang="en-US" sz="1600" dirty="0"/>
              <a:t>};</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5509200"/>
          </a:xfrm>
          <a:prstGeom prst="rect">
            <a:avLst/>
          </a:prstGeom>
          <a:noFill/>
        </p:spPr>
        <p:txBody>
          <a:bodyPr wrap="square" rtlCol="0">
            <a:spAutoFit/>
          </a:bodyPr>
          <a:lstStyle/>
          <a:p>
            <a:r>
              <a:rPr lang="en-US" sz="1600" dirty="0"/>
              <a:t>void </a:t>
            </a:r>
            <a:r>
              <a:rPr lang="en-US" sz="1600" dirty="0" err="1"/>
              <a:t>mainMenu</a:t>
            </a:r>
            <a:r>
              <a:rPr lang="en-US" sz="1600" dirty="0"/>
              <a:t>()</a:t>
            </a:r>
            <a:endParaRPr lang="en-US" sz="1600" dirty="0"/>
          </a:p>
          <a:p>
            <a:r>
              <a:rPr lang="en-US" sz="1600" dirty="0"/>
              <a:t>{</a:t>
            </a:r>
            <a:endParaRPr lang="en-US" sz="1600" dirty="0"/>
          </a:p>
          <a:p>
            <a:r>
              <a:rPr lang="en-US" sz="1600" dirty="0"/>
              <a:t>    int </a:t>
            </a:r>
            <a:r>
              <a:rPr lang="en-US" sz="1600" dirty="0" err="1"/>
              <a:t>lchoice</a:t>
            </a:r>
            <a:r>
              <a:rPr lang="en-US" sz="1600" dirty="0"/>
              <a:t>;</a:t>
            </a:r>
            <a:endParaRPr lang="en-US" sz="1600" dirty="0"/>
          </a:p>
          <a:p>
            <a:r>
              <a:rPr lang="en-US" sz="1600" dirty="0"/>
              <a:t>    int </a:t>
            </a:r>
            <a:r>
              <a:rPr lang="en-US" sz="1600" dirty="0" err="1"/>
              <a:t>schoice</a:t>
            </a:r>
            <a:r>
              <a:rPr lang="en-US" sz="1600" dirty="0"/>
              <a:t>;</a:t>
            </a:r>
            <a:endParaRPr lang="en-US" sz="1600" dirty="0"/>
          </a:p>
          <a:p>
            <a:r>
              <a:rPr lang="en-US" sz="1600" dirty="0"/>
              <a:t>    int back;</a:t>
            </a:r>
            <a:endParaRPr lang="en-US" sz="1600" dirty="0"/>
          </a:p>
          <a:p>
            <a:endParaRPr lang="en-US" sz="1600" dirty="0"/>
          </a:p>
          <a:p>
            <a:r>
              <a:rPr lang="en-US" sz="1600" dirty="0"/>
              <a:t>    </a:t>
            </a:r>
            <a:r>
              <a:rPr lang="en-US" sz="1600" dirty="0" err="1"/>
              <a:t>cout</a:t>
            </a:r>
            <a:r>
              <a:rPr lang="en-US" sz="1600" dirty="0"/>
              <a:t>&lt;&lt;"\t           XYZ Airlines \n"&lt;&lt;</a:t>
            </a:r>
            <a:r>
              <a:rPr lang="en-US" sz="1600" dirty="0" err="1"/>
              <a:t>endl</a:t>
            </a:r>
            <a:r>
              <a:rPr lang="en-US" sz="1600" dirty="0"/>
              <a:t>;</a:t>
            </a:r>
            <a:endParaRPr lang="en-US" sz="1600" dirty="0"/>
          </a:p>
          <a:p>
            <a:r>
              <a:rPr lang="en-US" sz="1600" dirty="0"/>
              <a:t>    </a:t>
            </a:r>
            <a:r>
              <a:rPr lang="en-US" sz="1600" dirty="0" err="1"/>
              <a:t>cout</a:t>
            </a:r>
            <a:r>
              <a:rPr lang="en-US" sz="1600" dirty="0"/>
              <a:t>&lt;&lt;"\</a:t>
            </a:r>
            <a:r>
              <a:rPr lang="en-US" sz="1600" dirty="0" err="1"/>
              <a:t>t__Main</a:t>
            </a:r>
            <a:r>
              <a:rPr lang="en-US" sz="1600" dirty="0"/>
              <a:t> Menu"&lt;&lt;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&lt;&lt;"\t__"&lt;&lt;</a:t>
            </a:r>
            <a:r>
              <a:rPr lang="en-US" sz="1600" dirty="0" err="1"/>
              <a:t>endl</a:t>
            </a:r>
            <a:r>
              <a:rPr lang="en-US" sz="1600" dirty="0"/>
              <a:t>;</a:t>
            </a:r>
            <a:endParaRPr lang="en-US" sz="1600" dirty="0"/>
          </a:p>
          <a:p>
            <a:r>
              <a:rPr lang="en-US" sz="1600" dirty="0"/>
              <a:t>    </a:t>
            </a:r>
            <a:r>
              <a:rPr lang="en-US" sz="1600" dirty="0" err="1"/>
              <a:t>cout</a:t>
            </a:r>
            <a:r>
              <a:rPr lang="en-US" sz="1600" dirty="0"/>
              <a:t>&lt;&lt;"\t|\t press 1 to add the customer Details    \t|"&lt;&lt;</a:t>
            </a:r>
            <a:r>
              <a:rPr lang="en-US" sz="1600" dirty="0" err="1"/>
              <a:t>endl</a:t>
            </a:r>
            <a:r>
              <a:rPr lang="en-US" sz="1600" dirty="0"/>
              <a:t>;</a:t>
            </a:r>
            <a:endParaRPr lang="en-US" sz="1600" dirty="0"/>
          </a:p>
          <a:p>
            <a:r>
              <a:rPr lang="en-US" sz="1600" dirty="0"/>
              <a:t>    </a:t>
            </a:r>
            <a:r>
              <a:rPr lang="en-US" sz="1600" dirty="0" err="1"/>
              <a:t>cout</a:t>
            </a:r>
            <a:r>
              <a:rPr lang="en-US" sz="1600" dirty="0"/>
              <a:t>&lt;&lt;"\t|\t press 2 for Flight Registration        \t|"&lt;&lt;</a:t>
            </a:r>
            <a:r>
              <a:rPr lang="en-US" sz="1600" dirty="0" err="1"/>
              <a:t>endl</a:t>
            </a:r>
            <a:r>
              <a:rPr lang="en-US" sz="1600" dirty="0"/>
              <a:t>;</a:t>
            </a:r>
            <a:endParaRPr lang="en-US" sz="1600" dirty="0"/>
          </a:p>
          <a:p>
            <a:r>
              <a:rPr lang="en-US" sz="1600" dirty="0"/>
              <a:t>    </a:t>
            </a:r>
            <a:r>
              <a:rPr lang="en-US" sz="1600" dirty="0" err="1"/>
              <a:t>cout</a:t>
            </a:r>
            <a:r>
              <a:rPr lang="en-US" sz="1600" dirty="0"/>
              <a:t>&lt;&lt;"\t|\t press 3 for Ticket and charges         \t|"&lt;&lt;</a:t>
            </a:r>
            <a:r>
              <a:rPr lang="en-US" sz="1600" dirty="0" err="1"/>
              <a:t>endl</a:t>
            </a:r>
            <a:r>
              <a:rPr lang="en-US" sz="1600" dirty="0"/>
              <a:t>;</a:t>
            </a:r>
            <a:endParaRPr lang="en-US" sz="1600" dirty="0"/>
          </a:p>
          <a:p>
            <a:r>
              <a:rPr lang="en-US" sz="1600" dirty="0"/>
              <a:t>    </a:t>
            </a:r>
            <a:r>
              <a:rPr lang="en-US" sz="1600" dirty="0" err="1"/>
              <a:t>cout</a:t>
            </a:r>
            <a:r>
              <a:rPr lang="en-US" sz="1600" dirty="0"/>
              <a:t>&lt;&lt;"\t|\t press 4 to Exit                        \t|"&lt;&lt;</a:t>
            </a:r>
            <a:r>
              <a:rPr lang="en-US" sz="1600" dirty="0" err="1"/>
              <a:t>endl</a:t>
            </a:r>
            <a:r>
              <a:rPr lang="en-US" sz="1600" dirty="0"/>
              <a:t>;</a:t>
            </a:r>
            <a:endParaRPr lang="en-US" sz="1600" dirty="0"/>
          </a:p>
          <a:p>
            <a:r>
              <a:rPr lang="en-US" sz="1600" dirty="0"/>
              <a:t>    </a:t>
            </a:r>
            <a:r>
              <a:rPr lang="en-US" sz="1600" dirty="0" err="1"/>
              <a:t>cout</a:t>
            </a:r>
            <a:r>
              <a:rPr lang="en-US" sz="1600" dirty="0"/>
              <a:t>&lt;&lt;"\t__"&lt;&lt;</a:t>
            </a:r>
            <a:r>
              <a:rPr lang="en-US" sz="1600" dirty="0" err="1"/>
              <a:t>endl</a:t>
            </a:r>
            <a:r>
              <a:rPr lang="en-US" sz="1600" dirty="0"/>
              <a:t>;</a:t>
            </a:r>
            <a:endParaRPr lang="en-US" sz="1600" dirty="0"/>
          </a:p>
          <a:p>
            <a:endParaRPr lang="en-US" sz="1600" dirty="0"/>
          </a:p>
          <a:p>
            <a:r>
              <a:rPr lang="en-US" sz="1600" dirty="0"/>
              <a:t>    </a:t>
            </a:r>
            <a:r>
              <a:rPr lang="en-US" sz="1600" dirty="0" err="1"/>
              <a:t>cout</a:t>
            </a:r>
            <a:r>
              <a:rPr lang="en-US" sz="1600" dirty="0"/>
              <a:t>&lt;&lt;"Enter the choice :";</a:t>
            </a:r>
            <a:endParaRPr lang="en-US" sz="1600" dirty="0"/>
          </a:p>
          <a:p>
            <a:r>
              <a:rPr lang="en-US" sz="1600" dirty="0"/>
              <a:t>    </a:t>
            </a:r>
            <a:r>
              <a:rPr lang="en-US" sz="1600" dirty="0" err="1"/>
              <a:t>cin</a:t>
            </a:r>
            <a:r>
              <a:rPr lang="en-US" sz="1600" dirty="0"/>
              <a:t>&gt;&gt;</a:t>
            </a:r>
            <a:r>
              <a:rPr lang="en-US" sz="1600" dirty="0" err="1"/>
              <a:t>lchoice</a:t>
            </a:r>
            <a:r>
              <a:rPr lang="en-US" sz="1600" dirty="0"/>
              <a:t>;</a:t>
            </a:r>
            <a:endParaRPr lang="en-US" sz="1600" dirty="0"/>
          </a:p>
          <a:p>
            <a:endParaRPr lang="en-US" sz="1600" dirty="0"/>
          </a:p>
          <a:p>
            <a:r>
              <a:rPr lang="en-US" sz="1600" dirty="0"/>
              <a:t>    Details d;</a:t>
            </a:r>
            <a:endParaRPr lang="en-US" sz="1600" dirty="0"/>
          </a:p>
          <a:p>
            <a:r>
              <a:rPr lang="en-US" sz="1600" dirty="0"/>
              <a:t>    Registration r;</a:t>
            </a:r>
            <a:endParaRPr lang="en-US" sz="1600" dirty="0"/>
          </a:p>
          <a:p>
            <a:r>
              <a:rPr lang="en-US" sz="1600" dirty="0"/>
              <a:t>    Ticket t;</a:t>
            </a:r>
            <a:endParaRPr lang="en-IN" sz="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4524315"/>
          </a:xfrm>
          <a:prstGeom prst="rect">
            <a:avLst/>
          </a:prstGeom>
          <a:noFill/>
        </p:spPr>
        <p:txBody>
          <a:bodyPr wrap="square" rtlCol="0">
            <a:spAutoFit/>
          </a:bodyPr>
          <a:lstStyle/>
          <a:p>
            <a:r>
              <a:rPr lang="en-US" sz="1600" dirty="0"/>
              <a:t>switch(</a:t>
            </a:r>
            <a:r>
              <a:rPr lang="en-US" sz="1600" dirty="0" err="1"/>
              <a:t>lchoice</a:t>
            </a:r>
            <a:r>
              <a:rPr lang="en-US" sz="1600" dirty="0"/>
              <a:t>)</a:t>
            </a:r>
            <a:endParaRPr lang="en-US" sz="1600" dirty="0"/>
          </a:p>
          <a:p>
            <a:r>
              <a:rPr lang="en-US" sz="1600" dirty="0"/>
              <a:t>    {</a:t>
            </a:r>
            <a:endParaRPr lang="en-US" sz="1600" dirty="0"/>
          </a:p>
          <a:p>
            <a:r>
              <a:rPr lang="en-US" sz="1600" dirty="0"/>
              <a:t>    case 1:</a:t>
            </a:r>
            <a:endParaRPr lang="en-US" sz="1600" dirty="0"/>
          </a:p>
          <a:p>
            <a:r>
              <a:rPr lang="en-US" sz="1600" dirty="0"/>
              <a:t>        {</a:t>
            </a:r>
            <a:endParaRPr lang="en-US" sz="1600" dirty="0"/>
          </a:p>
          <a:p>
            <a:r>
              <a:rPr lang="en-US" sz="1600" dirty="0"/>
              <a:t>            </a:t>
            </a:r>
            <a:r>
              <a:rPr lang="en-US" sz="1600" dirty="0" err="1"/>
              <a:t>cout</a:t>
            </a:r>
            <a:r>
              <a:rPr lang="en-US" sz="1600" dirty="0"/>
              <a:t>&lt;&lt;"Customers\n"&lt;&lt;</a:t>
            </a:r>
            <a:r>
              <a:rPr lang="en-US" sz="1600" dirty="0" err="1"/>
              <a:t>endl</a:t>
            </a:r>
            <a:r>
              <a:rPr lang="en-US" sz="1600" dirty="0"/>
              <a:t>;</a:t>
            </a:r>
            <a:endParaRPr lang="en-US" sz="1600" dirty="0"/>
          </a:p>
          <a:p>
            <a:r>
              <a:rPr lang="en-US" sz="1600" dirty="0"/>
              <a:t>            </a:t>
            </a:r>
            <a:r>
              <a:rPr lang="en-US" sz="1600" dirty="0" err="1"/>
              <a:t>d.information</a:t>
            </a:r>
            <a:r>
              <a:rPr lang="en-US" sz="1600" dirty="0"/>
              <a:t>();</a:t>
            </a:r>
            <a:endParaRPr lang="en-US" sz="1600" dirty="0"/>
          </a:p>
          <a:p>
            <a:r>
              <a:rPr lang="en-US" sz="1600" dirty="0"/>
              <a:t>            </a:t>
            </a:r>
            <a:r>
              <a:rPr lang="en-US" sz="1600" dirty="0" err="1"/>
              <a:t>cout</a:t>
            </a:r>
            <a:r>
              <a:rPr lang="en-US" sz="1600" dirty="0"/>
              <a:t>&lt;&lt;"Press any key to go back to Main Menu: ";</a:t>
            </a:r>
            <a:endParaRPr lang="en-US" sz="1600" dirty="0"/>
          </a:p>
          <a:p>
            <a:r>
              <a:rPr lang="en-US" sz="1600" dirty="0"/>
              <a:t>            </a:t>
            </a:r>
            <a:r>
              <a:rPr lang="en-US" sz="1600" dirty="0" err="1"/>
              <a:t>cin</a:t>
            </a:r>
            <a:r>
              <a:rPr lang="en-US" sz="1600" dirty="0"/>
              <a:t>&gt;&gt;back;</a:t>
            </a:r>
            <a:endParaRPr lang="en-US" sz="1600" dirty="0"/>
          </a:p>
          <a:p>
            <a:r>
              <a:rPr lang="en-US" sz="1600" dirty="0"/>
              <a:t>            </a:t>
            </a:r>
            <a:r>
              <a:rPr lang="en-US" sz="1600" dirty="0" err="1"/>
              <a:t>mainMenu</a:t>
            </a:r>
            <a:r>
              <a:rPr lang="en-US" sz="1600" dirty="0"/>
              <a:t>();</a:t>
            </a:r>
            <a:endParaRPr lang="en-US" sz="1600" dirty="0"/>
          </a:p>
          <a:p>
            <a:r>
              <a:rPr lang="en-US" sz="1600" dirty="0"/>
              <a:t>            break;</a:t>
            </a:r>
            <a:endParaRPr lang="en-US" sz="1600" dirty="0"/>
          </a:p>
          <a:p>
            <a:r>
              <a:rPr lang="en-US" sz="1600" dirty="0"/>
              <a:t>        }</a:t>
            </a:r>
            <a:endParaRPr lang="en-US" sz="1600" dirty="0"/>
          </a:p>
          <a:p>
            <a:endParaRPr lang="en-US" sz="1600" dirty="0"/>
          </a:p>
          <a:p>
            <a:r>
              <a:rPr lang="en-US" sz="1600" dirty="0"/>
              <a:t>    case 2:</a:t>
            </a:r>
            <a:endParaRPr lang="en-US" sz="1600" dirty="0"/>
          </a:p>
          <a:p>
            <a:r>
              <a:rPr lang="en-US" sz="1600" dirty="0"/>
              <a:t>        {</a:t>
            </a:r>
            <a:endParaRPr lang="en-US" sz="1600" dirty="0"/>
          </a:p>
          <a:p>
            <a:r>
              <a:rPr lang="en-US" sz="1600" dirty="0"/>
              <a:t>            </a:t>
            </a:r>
            <a:r>
              <a:rPr lang="en-US" sz="1600" dirty="0" err="1"/>
              <a:t>cout</a:t>
            </a:r>
            <a:r>
              <a:rPr lang="en-US" sz="1600" dirty="0"/>
              <a:t>&lt;&lt;"_Book a flight using this system\n"&lt;&lt;</a:t>
            </a:r>
            <a:r>
              <a:rPr lang="en-US" sz="1600" dirty="0" err="1"/>
              <a:t>endl</a:t>
            </a:r>
            <a:r>
              <a:rPr lang="en-US" sz="1600" dirty="0"/>
              <a:t>;</a:t>
            </a:r>
            <a:endParaRPr lang="en-US" sz="1600" dirty="0"/>
          </a:p>
          <a:p>
            <a:r>
              <a:rPr lang="en-US" sz="1600" dirty="0"/>
              <a:t>            </a:t>
            </a:r>
            <a:r>
              <a:rPr lang="en-US" sz="1600" dirty="0" err="1"/>
              <a:t>r.flights</a:t>
            </a:r>
            <a:r>
              <a:rPr lang="en-US" sz="1600" dirty="0"/>
              <a:t>();</a:t>
            </a:r>
            <a:endParaRPr lang="en-US" sz="1600" dirty="0"/>
          </a:p>
          <a:p>
            <a:r>
              <a:rPr lang="en-US" sz="1600" dirty="0"/>
              <a:t>            break;</a:t>
            </a:r>
            <a:endParaRPr lang="en-US" sz="1600" dirty="0"/>
          </a:p>
          <a:p>
            <a:r>
              <a:rPr lang="en-US" sz="1600" dirty="0"/>
              <a:t>        }</a:t>
            </a:r>
            <a:endParaRPr lang="en-IN" sz="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6494085"/>
          </a:xfrm>
          <a:prstGeom prst="rect">
            <a:avLst/>
          </a:prstGeom>
          <a:noFill/>
        </p:spPr>
        <p:txBody>
          <a:bodyPr wrap="square" rtlCol="0">
            <a:spAutoFit/>
          </a:bodyPr>
          <a:lstStyle/>
          <a:p>
            <a:r>
              <a:rPr lang="en-US" sz="1600" dirty="0"/>
              <a:t>case 3:</a:t>
            </a:r>
            <a:endParaRPr lang="en-US" sz="1600" dirty="0"/>
          </a:p>
          <a:p>
            <a:r>
              <a:rPr lang="en-US" sz="1600" dirty="0"/>
              <a:t>        {</a:t>
            </a:r>
            <a:endParaRPr lang="en-US" sz="1600" dirty="0"/>
          </a:p>
          <a:p>
            <a:r>
              <a:rPr lang="en-US" sz="1600" dirty="0"/>
              <a:t>            </a:t>
            </a:r>
            <a:r>
              <a:rPr lang="en-US" sz="1600" dirty="0" err="1"/>
              <a:t>cout</a:t>
            </a:r>
            <a:r>
              <a:rPr lang="en-US" sz="1600" dirty="0"/>
              <a:t>&lt;&lt;"_GET YOUR TICKET\n"&lt;&lt;</a:t>
            </a:r>
            <a:r>
              <a:rPr lang="en-US" sz="1600" dirty="0" err="1"/>
              <a:t>endl</a:t>
            </a:r>
            <a:r>
              <a:rPr lang="en-US" sz="1600" dirty="0"/>
              <a:t>;</a:t>
            </a:r>
            <a:endParaRPr lang="en-US" sz="1600" dirty="0"/>
          </a:p>
          <a:p>
            <a:r>
              <a:rPr lang="en-US" sz="1600" dirty="0"/>
              <a:t>            </a:t>
            </a:r>
            <a:r>
              <a:rPr lang="en-US" sz="1600" dirty="0" err="1"/>
              <a:t>t.Bill</a:t>
            </a:r>
            <a:r>
              <a:rPr lang="en-US" sz="1600" dirty="0"/>
              <a:t>();</a:t>
            </a:r>
            <a:endParaRPr lang="en-US" sz="1600" dirty="0"/>
          </a:p>
          <a:p>
            <a:r>
              <a:rPr lang="en-US" sz="1600" dirty="0"/>
              <a:t>            </a:t>
            </a:r>
            <a:r>
              <a:rPr lang="en-US" sz="1600" dirty="0" err="1"/>
              <a:t>cout</a:t>
            </a:r>
            <a:r>
              <a:rPr lang="en-US" sz="1600" dirty="0"/>
              <a:t>&lt;&lt;"Your ticket is printed, you can collect it \n"&lt;&lt;</a:t>
            </a:r>
            <a:r>
              <a:rPr lang="en-US" sz="1600" dirty="0" err="1"/>
              <a:t>endl</a:t>
            </a:r>
            <a:r>
              <a:rPr lang="en-US" sz="1600" dirty="0"/>
              <a:t>;</a:t>
            </a:r>
            <a:endParaRPr lang="en-US" sz="1600" dirty="0"/>
          </a:p>
          <a:p>
            <a:r>
              <a:rPr lang="en-US" sz="1600" dirty="0"/>
              <a:t>            </a:t>
            </a:r>
            <a:r>
              <a:rPr lang="en-US" sz="1600" dirty="0" err="1"/>
              <a:t>cout</a:t>
            </a:r>
            <a:r>
              <a:rPr lang="en-US" sz="1600" dirty="0"/>
              <a:t>&lt;&lt;"Press 1 to display your ticket: ";</a:t>
            </a:r>
            <a:endParaRPr lang="en-US" sz="1600" dirty="0"/>
          </a:p>
          <a:p>
            <a:r>
              <a:rPr lang="en-US" sz="1600" dirty="0"/>
              <a:t>            </a:t>
            </a:r>
            <a:r>
              <a:rPr lang="en-US" sz="1600" dirty="0" err="1"/>
              <a:t>cin</a:t>
            </a:r>
            <a:r>
              <a:rPr lang="en-US" sz="1600" dirty="0"/>
              <a:t>&gt;&gt;back;</a:t>
            </a:r>
            <a:endParaRPr lang="en-US" sz="1600" dirty="0"/>
          </a:p>
          <a:p>
            <a:r>
              <a:rPr lang="en-US" sz="1600" dirty="0"/>
              <a:t>            if(back==1)</a:t>
            </a:r>
            <a:endParaRPr lang="en-US" sz="1600" dirty="0"/>
          </a:p>
          <a:p>
            <a:r>
              <a:rPr lang="en-US" sz="1600" dirty="0"/>
              <a:t>            {</a:t>
            </a:r>
            <a:endParaRPr lang="en-US" sz="1600" dirty="0"/>
          </a:p>
          <a:p>
            <a:r>
              <a:rPr lang="en-US" sz="1600" dirty="0"/>
              <a:t>                </a:t>
            </a:r>
            <a:r>
              <a:rPr lang="en-US" sz="1600" dirty="0" err="1"/>
              <a:t>t.dispBill</a:t>
            </a:r>
            <a:r>
              <a:rPr lang="en-US" sz="1600" dirty="0"/>
              <a:t>();</a:t>
            </a:r>
            <a:endParaRPr lang="en-US" sz="1600" dirty="0"/>
          </a:p>
          <a:p>
            <a:r>
              <a:rPr lang="en-US" sz="1600" dirty="0"/>
              <a:t>                </a:t>
            </a:r>
            <a:r>
              <a:rPr lang="en-US" sz="1600" dirty="0" err="1"/>
              <a:t>cout</a:t>
            </a:r>
            <a:r>
              <a:rPr lang="en-US" sz="1600" dirty="0"/>
              <a:t>&lt;&lt;"Press any key to go back to main menu:";</a:t>
            </a:r>
            <a:endParaRPr lang="en-US" sz="1600" dirty="0"/>
          </a:p>
          <a:p>
            <a:r>
              <a:rPr lang="en-US" sz="1600" dirty="0"/>
              <a:t>                </a:t>
            </a:r>
            <a:r>
              <a:rPr lang="en-US" sz="1600" dirty="0" err="1"/>
              <a:t>cin</a:t>
            </a:r>
            <a:r>
              <a:rPr lang="en-US" sz="1600" dirty="0"/>
              <a:t>&gt;&gt;back;</a:t>
            </a:r>
            <a:endParaRPr lang="en-US" sz="1600" dirty="0"/>
          </a:p>
          <a:p>
            <a:r>
              <a:rPr lang="en-US" sz="1600" dirty="0"/>
              <a:t>                </a:t>
            </a:r>
            <a:r>
              <a:rPr lang="en-US" sz="1600" dirty="0" err="1"/>
              <a:t>mainMenu</a:t>
            </a:r>
            <a:r>
              <a:rPr lang="en-US" sz="1600" dirty="0"/>
              <a:t>();</a:t>
            </a:r>
            <a:endParaRPr lang="en-US" sz="1600" dirty="0"/>
          </a:p>
          <a:p>
            <a:r>
              <a:rPr lang="en-US" sz="1600" dirty="0"/>
              <a:t>            }</a:t>
            </a:r>
            <a:endParaRPr lang="en-US" sz="1600" dirty="0"/>
          </a:p>
          <a:p>
            <a:r>
              <a:rPr lang="en-US" sz="1600" dirty="0"/>
              <a:t>            else</a:t>
            </a:r>
            <a:endParaRPr lang="en-US" sz="1600" dirty="0"/>
          </a:p>
          <a:p>
            <a:r>
              <a:rPr lang="en-US" sz="1600" dirty="0"/>
              <a:t>            {</a:t>
            </a:r>
            <a:endParaRPr lang="en-US" sz="1600" dirty="0"/>
          </a:p>
          <a:p>
            <a:r>
              <a:rPr lang="en-US" sz="1600" dirty="0"/>
              <a:t>                </a:t>
            </a:r>
            <a:r>
              <a:rPr lang="en-US" sz="1600" dirty="0" err="1"/>
              <a:t>mainMenu</a:t>
            </a:r>
            <a:r>
              <a:rPr lang="en-US" sz="1600" dirty="0"/>
              <a:t>();</a:t>
            </a:r>
            <a:endParaRPr lang="en-US" sz="1600" dirty="0"/>
          </a:p>
          <a:p>
            <a:r>
              <a:rPr lang="en-US" sz="1600" dirty="0"/>
              <a:t>            }</a:t>
            </a:r>
            <a:endParaRPr lang="en-US" sz="1600" dirty="0"/>
          </a:p>
          <a:p>
            <a:r>
              <a:rPr lang="en-US" sz="1600" dirty="0"/>
              <a:t>            break;</a:t>
            </a:r>
            <a:endParaRPr lang="en-US" sz="1600" dirty="0"/>
          </a:p>
          <a:p>
            <a:r>
              <a:rPr lang="en-US" sz="1600" dirty="0"/>
              <a:t>        }</a:t>
            </a:r>
            <a:endParaRPr lang="en-US" sz="1600" dirty="0"/>
          </a:p>
          <a:p>
            <a:endParaRPr lang="en-US" sz="1600" dirty="0"/>
          </a:p>
          <a:p>
            <a:r>
              <a:rPr lang="en-US" sz="1600" dirty="0"/>
              <a:t>    case 4:</a:t>
            </a:r>
            <a:endParaRPr lang="en-US" sz="1600" dirty="0"/>
          </a:p>
          <a:p>
            <a:r>
              <a:rPr lang="en-US" sz="1600" dirty="0"/>
              <a:t>        {</a:t>
            </a:r>
            <a:endParaRPr lang="en-US" sz="1600" dirty="0"/>
          </a:p>
          <a:p>
            <a:r>
              <a:rPr lang="en-US" sz="1600" dirty="0"/>
              <a:t>            </a:t>
            </a:r>
            <a:r>
              <a:rPr lang="en-US" sz="1600" dirty="0" err="1"/>
              <a:t>cout</a:t>
            </a:r>
            <a:r>
              <a:rPr lang="en-US" sz="1600" dirty="0"/>
              <a:t>&lt;&lt;"\n\n\</a:t>
            </a:r>
            <a:r>
              <a:rPr lang="en-US" sz="1600" dirty="0" err="1"/>
              <a:t>t__Thank</a:t>
            </a:r>
            <a:r>
              <a:rPr lang="en-US" sz="1600" dirty="0"/>
              <a:t>-you_"&lt;&lt;</a:t>
            </a:r>
            <a:r>
              <a:rPr lang="en-US" sz="1600" dirty="0" err="1"/>
              <a:t>endl</a:t>
            </a:r>
            <a:r>
              <a:rPr lang="en-US" sz="1600" dirty="0"/>
              <a:t>;</a:t>
            </a:r>
            <a:endParaRPr lang="en-US" sz="1600" dirty="0"/>
          </a:p>
          <a:p>
            <a:r>
              <a:rPr lang="en-US" sz="1600" dirty="0"/>
              <a:t>            break;</a:t>
            </a:r>
            <a:endParaRPr lang="en-US" sz="1600" dirty="0"/>
          </a:p>
          <a:p>
            <a:r>
              <a:rPr lang="en-US" sz="1600" dirty="0"/>
              <a:t>        }</a:t>
            </a:r>
            <a:endParaRPr 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3539430"/>
          </a:xfrm>
          <a:prstGeom prst="rect">
            <a:avLst/>
          </a:prstGeom>
          <a:noFill/>
        </p:spPr>
        <p:txBody>
          <a:bodyPr wrap="square" rtlCol="0">
            <a:spAutoFit/>
          </a:bodyPr>
          <a:lstStyle/>
          <a:p>
            <a:r>
              <a:rPr lang="en-US" sz="1600" dirty="0"/>
              <a:t>default:</a:t>
            </a:r>
            <a:endParaRPr lang="en-US" sz="1600" dirty="0"/>
          </a:p>
          <a:p>
            <a:r>
              <a:rPr lang="en-US" sz="1600" dirty="0"/>
              <a:t>        {</a:t>
            </a:r>
            <a:endParaRPr lang="en-US" sz="1600" dirty="0"/>
          </a:p>
          <a:p>
            <a:r>
              <a:rPr lang="en-US" sz="1600" dirty="0"/>
              <a:t>            </a:t>
            </a:r>
            <a:r>
              <a:rPr lang="en-US" sz="1600" dirty="0" err="1"/>
              <a:t>cout</a:t>
            </a:r>
            <a:r>
              <a:rPr lang="en-US" sz="1600" dirty="0"/>
              <a:t>&lt;&lt;"Invalid input, please try again!\n"&lt;&lt;</a:t>
            </a:r>
            <a:r>
              <a:rPr lang="en-US" sz="1600" dirty="0" err="1"/>
              <a:t>endl</a:t>
            </a:r>
            <a:r>
              <a:rPr lang="en-US" sz="1600" dirty="0"/>
              <a:t>;</a:t>
            </a:r>
            <a:endParaRPr lang="en-US" sz="1600" dirty="0"/>
          </a:p>
          <a:p>
            <a:r>
              <a:rPr lang="en-US" sz="1600" dirty="0"/>
              <a:t>            </a:t>
            </a:r>
            <a:r>
              <a:rPr lang="en-US" sz="1600" dirty="0" err="1"/>
              <a:t>mainMenu</a:t>
            </a:r>
            <a:r>
              <a:rPr lang="en-US" sz="1600" dirty="0"/>
              <a:t>();</a:t>
            </a:r>
            <a:endParaRPr lang="en-US" sz="1600" dirty="0"/>
          </a:p>
          <a:p>
            <a:r>
              <a:rPr lang="en-US" sz="1600" dirty="0"/>
              <a:t>            break;</a:t>
            </a:r>
            <a:endParaRPr lang="en-US" sz="1600" dirty="0"/>
          </a:p>
          <a:p>
            <a:r>
              <a:rPr lang="en-US" sz="1600" dirty="0"/>
              <a:t>        }</a:t>
            </a:r>
            <a:endParaRPr lang="en-US" sz="1600" dirty="0"/>
          </a:p>
          <a:p>
            <a:r>
              <a:rPr lang="en-US" sz="1600" dirty="0"/>
              <a:t>    }</a:t>
            </a:r>
            <a:endParaRPr lang="en-US" sz="1600" dirty="0"/>
          </a:p>
          <a:p>
            <a:r>
              <a:rPr lang="en-US" sz="1600" dirty="0"/>
              <a:t>}</a:t>
            </a:r>
            <a:endParaRPr lang="en-US" sz="1600" dirty="0"/>
          </a:p>
          <a:p>
            <a:endParaRPr lang="en-US" sz="1600" dirty="0"/>
          </a:p>
          <a:p>
            <a:r>
              <a:rPr lang="en-US" sz="1600" dirty="0"/>
              <a:t>int main()</a:t>
            </a:r>
            <a:endParaRPr lang="en-US" sz="1600" dirty="0"/>
          </a:p>
          <a:p>
            <a:r>
              <a:rPr lang="en-US" sz="1600" dirty="0"/>
              <a:t>{</a:t>
            </a:r>
            <a:endParaRPr lang="en-US" sz="1600" dirty="0"/>
          </a:p>
          <a:p>
            <a:r>
              <a:rPr lang="en-US" sz="1600" dirty="0"/>
              <a:t>    Management </a:t>
            </a:r>
            <a:r>
              <a:rPr lang="en-US" sz="1600" dirty="0" err="1"/>
              <a:t>Mobj</a:t>
            </a:r>
            <a:r>
              <a:rPr lang="en-US" sz="1600" dirty="0"/>
              <a:t>;</a:t>
            </a:r>
            <a:endParaRPr lang="en-US" sz="1600" dirty="0"/>
          </a:p>
          <a:p>
            <a:r>
              <a:rPr lang="en-US" sz="1600" dirty="0"/>
              <a:t>    return 0;</a:t>
            </a:r>
            <a:endParaRPr lang="en-US" sz="1600" dirty="0"/>
          </a:p>
          <a:p>
            <a:r>
              <a:rPr lang="en-US" sz="1600" dirty="0"/>
              <a:t>}</a:t>
            </a:r>
            <a:endParaRPr lang="en-IN"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384" y="1033286"/>
            <a:ext cx="12193384" cy="9971961"/>
          </a:xfrm>
          <a:prstGeom prst="rect">
            <a:avLst/>
          </a:prstGeom>
          <a:noFill/>
        </p:spPr>
        <p:txBody>
          <a:bodyPr wrap="square">
            <a:spAutoFit/>
          </a:bodyPr>
          <a:lstStyle/>
          <a:p>
            <a:r>
              <a:rPr lang="en-US" sz="2400" b="1" dirty="0"/>
              <a:t>Title: Airline Reservation System using C++</a:t>
            </a:r>
            <a:endParaRPr lang="en-US" sz="2400" b="1" dirty="0"/>
          </a:p>
          <a:p>
            <a:endParaRPr lang="en-US" dirty="0"/>
          </a:p>
          <a:p>
            <a:r>
              <a:rPr lang="en-US" sz="2400" b="1" dirty="0"/>
              <a:t>Overview</a:t>
            </a:r>
            <a:r>
              <a:rPr lang="en-US" sz="2400" dirty="0"/>
              <a:t>: This project is a console-based application that enables users to book flights, manage customer details, and generate tickets using Object-Oriented Programming (OOP) concepts in C++</a:t>
            </a:r>
            <a:endParaRPr lang="en-US" sz="2400" dirty="0"/>
          </a:p>
          <a:p>
            <a:endParaRPr lang="en-US" dirty="0"/>
          </a:p>
          <a:p>
            <a:r>
              <a:rPr lang="en-US" sz="2400" b="1" dirty="0"/>
              <a:t>Introduction</a:t>
            </a:r>
            <a:r>
              <a:rPr lang="en-US" sz="2400" dirty="0"/>
              <a:t>-</a:t>
            </a:r>
            <a:endParaRPr lang="en-US" sz="2400" dirty="0"/>
          </a:p>
          <a:p>
            <a:pPr marL="342900" indent="-342900">
              <a:buFont typeface="Arial" panose="020B0604020202020204" pitchFamily="34" charset="0"/>
              <a:buChar char="•"/>
            </a:pPr>
            <a:r>
              <a:rPr lang="en-US" sz="2400" dirty="0"/>
              <a:t>The project titled "Airline Reservation System" is a console-based application developed using the C++ programming language. </a:t>
            </a:r>
            <a:endParaRPr lang="en-US" sz="2400" dirty="0"/>
          </a:p>
          <a:p>
            <a:pPr marL="342900" indent="-342900">
              <a:buFont typeface="Arial" panose="020B0604020202020204" pitchFamily="34" charset="0"/>
              <a:buChar char="•"/>
            </a:pPr>
            <a:r>
              <a:rPr lang="en-US" sz="2400" dirty="0"/>
              <a:t>It aims to simulate the core functionalities of an airline booking platform, enabling users to input customer details, register flights, and generate ticket information. </a:t>
            </a:r>
            <a:endParaRPr lang="en-US" sz="2400" dirty="0"/>
          </a:p>
          <a:p>
            <a:pPr marL="342900" indent="-342900">
              <a:buFont typeface="Arial" panose="020B0604020202020204" pitchFamily="34" charset="0"/>
              <a:buChar char="•"/>
            </a:pPr>
            <a:r>
              <a:rPr lang="en-US" sz="2400" dirty="0"/>
              <a:t>Designed using the Object-Oriented Programming (OOP) approach, this system demonstrates how C++ can be effectively utilized to manage complex real-world operations using modular and reusable code structures. </a:t>
            </a:r>
            <a:endParaRPr lang="en-US" sz="2400" dirty="0"/>
          </a:p>
          <a:p>
            <a:pPr marL="342900" indent="-342900">
              <a:buFont typeface="Arial" panose="020B0604020202020204" pitchFamily="34" charset="0"/>
              <a:buChar char="•"/>
            </a:pPr>
            <a:r>
              <a:rPr lang="en-US" sz="2400" dirty="0"/>
              <a:t>The application is user-friendly and operates through a simple text-based menu.</a:t>
            </a:r>
            <a:endParaRPr lang="en-US" sz="2400" dirty="0"/>
          </a:p>
          <a:p>
            <a:endParaRPr lang="en-US" sz="24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4524315"/>
          </a:xfrm>
          <a:prstGeom prst="rect">
            <a:avLst/>
          </a:prstGeom>
          <a:noFill/>
        </p:spPr>
        <p:txBody>
          <a:bodyPr wrap="square" rtlCol="0">
            <a:spAutoFit/>
          </a:bodyPr>
          <a:lstStyle/>
          <a:p>
            <a:r>
              <a:rPr lang="en-US" sz="3200" b="1" dirty="0"/>
              <a:t>Conclusion</a:t>
            </a:r>
            <a:endParaRPr lang="en-US" sz="3200" b="1" dirty="0"/>
          </a:p>
          <a:p>
            <a:r>
              <a:rPr lang="en-US" sz="3200" dirty="0"/>
              <a:t>The Airline Reservation System demonstrates how C++ and Object-Oriented Programming can be effectively used to simulate real-world booking applications. By modularizing the tasks into separate classes and functions, the project promotes reusability and scalability. Although basic, this system lays the foundation for more advanced implementations, including GUI integration and database connectivity. It proves that even with a command-line interface, a well-structured program can deliver robust user experiences and practical solutions</a:t>
            </a:r>
            <a:r>
              <a:rPr lang="en-US" sz="2400" dirty="0"/>
              <a:t>.</a:t>
            </a:r>
            <a:endParaRPr lang="en-I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77" y="2321770"/>
            <a:ext cx="10515600" cy="1325563"/>
          </a:xfrm>
        </p:spPr>
        <p:txBody>
          <a:bodyPr>
            <a:normAutofit/>
          </a:bodyPr>
          <a:lstStyle/>
          <a:p>
            <a:r>
              <a:rPr lang="en-US" sz="6600" b="1" u="sng" dirty="0">
                <a:latin typeface="Times New Roman" panose="02020603050405020304" pitchFamily="18" charset="0"/>
                <a:cs typeface="Times New Roman" panose="02020603050405020304" pitchFamily="18" charset="0"/>
              </a:rPr>
              <a:t>Thank you</a:t>
            </a:r>
            <a:endParaRPr lang="en-IN" sz="66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83095"/>
            <a:ext cx="12192000" cy="10279737"/>
          </a:xfrm>
          <a:prstGeom prst="rect">
            <a:avLst/>
          </a:prstGeom>
          <a:noFill/>
        </p:spPr>
        <p:txBody>
          <a:bodyPr wrap="square">
            <a:spAutoFit/>
          </a:bodyPr>
          <a:lstStyle/>
          <a:p>
            <a:r>
              <a:rPr lang="en-US" sz="3200" b="1" dirty="0"/>
              <a:t>Problem Statement</a:t>
            </a:r>
            <a:r>
              <a:rPr lang="en-US" sz="3200" dirty="0"/>
              <a:t>-</a:t>
            </a:r>
            <a:endParaRPr lang="en-US" sz="3200" dirty="0"/>
          </a:p>
          <a:p>
            <a:pPr marL="457200" indent="-457200">
              <a:buFont typeface="Arial" panose="020B0604020202020204" pitchFamily="34" charset="0"/>
              <a:buChar char="•"/>
            </a:pPr>
            <a:r>
              <a:rPr lang="en-US" sz="3200" dirty="0"/>
              <a:t>In the modern world, managing airline reservations manually is tedious, error-prone, and inefficient. </a:t>
            </a:r>
            <a:endParaRPr lang="en-US" sz="3200" dirty="0"/>
          </a:p>
          <a:p>
            <a:pPr marL="457200" indent="-457200">
              <a:buFont typeface="Arial" panose="020B0604020202020204" pitchFamily="34" charset="0"/>
              <a:buChar char="•"/>
            </a:pPr>
            <a:r>
              <a:rPr lang="en-US" sz="3200" dirty="0"/>
              <a:t>There is a need for a simplified digital system that helps in booking, canceling, and storing flight and passenger details with minimal user intervention. </a:t>
            </a:r>
            <a:endParaRPr lang="en-US" sz="3200" dirty="0"/>
          </a:p>
          <a:p>
            <a:pPr marL="457200" indent="-457200">
              <a:buFont typeface="Arial" panose="020B0604020202020204" pitchFamily="34" charset="0"/>
              <a:buChar char="•"/>
            </a:pPr>
            <a:r>
              <a:rPr lang="en-US" sz="3200" dirty="0"/>
              <a:t>The main challenge lies in building a system that can effectively handle user inputs, process bookings, and store data in an organized and retrievable format using a programming language like C++ that does not inherently support databases or graphical interfaces.</a:t>
            </a:r>
            <a:endParaRPr lang="en-US" sz="32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3200" b="1" dirty="0"/>
              <a:t>Objectives</a:t>
            </a:r>
            <a:r>
              <a:rPr lang="en-US" sz="3200" dirty="0"/>
              <a:t>-</a:t>
            </a:r>
            <a:endParaRPr lang="en-US" sz="3200" dirty="0"/>
          </a:p>
          <a:p>
            <a:r>
              <a:rPr lang="en-US" sz="3200" dirty="0"/>
              <a:t>To develop a basic, user-interactive airline reservation system using C++.</a:t>
            </a:r>
            <a:endParaRPr lang="en-US" sz="3200" dirty="0"/>
          </a:p>
          <a:p>
            <a:r>
              <a:rPr lang="en-US" sz="3200" dirty="0"/>
              <a:t>To collect and manage customer details including name, age, and gender.</a:t>
            </a:r>
            <a:endParaRPr lang="en-US" sz="3200" dirty="0"/>
          </a:p>
          <a:p>
            <a:r>
              <a:rPr lang="en-US" sz="3200" dirty="0"/>
              <a:t>To allow flight selection based on destination and availability.</a:t>
            </a:r>
            <a:endParaRPr lang="en-US" sz="3200" dirty="0"/>
          </a:p>
          <a:p>
            <a:r>
              <a:rPr lang="en-US" sz="3200" dirty="0"/>
              <a:t>To generate a ticket containing flight and passenger details.</a:t>
            </a:r>
            <a:endParaRPr lang="en-US" sz="3200" dirty="0"/>
          </a:p>
          <a:p>
            <a:r>
              <a:rPr lang="en-US" sz="3200" dirty="0"/>
              <a:t>To demonstrate core OOP principles such as encapsulation, inheritance, and abstraction in a practical use-case</a:t>
            </a:r>
            <a:r>
              <a:rPr lang="en-US" sz="1800" dirty="0"/>
              <a:t>.</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30292"/>
            <a:ext cx="12192000" cy="6555641"/>
          </a:xfrm>
          <a:prstGeom prst="rect">
            <a:avLst/>
          </a:prstGeom>
          <a:noFill/>
        </p:spPr>
        <p:txBody>
          <a:bodyPr wrap="square">
            <a:spAutoFit/>
          </a:bodyPr>
          <a:lstStyle/>
          <a:p>
            <a:r>
              <a:rPr lang="en-US" dirty="0"/>
              <a:t> </a:t>
            </a:r>
            <a:r>
              <a:rPr lang="en-US" sz="2800" b="1" dirty="0"/>
              <a:t>Features of OOP Used in the Project-</a:t>
            </a:r>
            <a:endParaRPr lang="en-US" sz="2800" b="1" dirty="0"/>
          </a:p>
          <a:p>
            <a:endParaRPr lang="en-US" sz="2800" dirty="0"/>
          </a:p>
          <a:p>
            <a:pPr marL="457200" indent="-457200">
              <a:buFont typeface="Arial" panose="020B0604020202020204" pitchFamily="34" charset="0"/>
              <a:buChar char="•"/>
            </a:pPr>
            <a:r>
              <a:rPr lang="en-US" sz="2800" dirty="0"/>
              <a:t>The project makes extensive use of OOP concepts.</a:t>
            </a: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Encapsulation: Each class (like Details, Registration, and Ticket) bundles data members and methods, maintaining information hiding and modularity.</a:t>
            </a: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Inheritance: The Ticket class inherits from both Registration and Details, reusing the logic for user input and flight booking.</a:t>
            </a: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Abstraction: Only necessary details are exposed to the user through functions, hiding complex implementations.</a:t>
            </a: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Polymorphism is implicitly reflected through function calling and object interactions, though not via function overloading or overriding in this version.</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2192000" cy="5632311"/>
          </a:xfrm>
          <a:prstGeom prst="rect">
            <a:avLst/>
          </a:prstGeom>
          <a:noFill/>
        </p:spPr>
        <p:txBody>
          <a:bodyPr wrap="square" rtlCol="0">
            <a:spAutoFit/>
          </a:bodyPr>
          <a:lstStyle/>
          <a:p>
            <a:r>
              <a:rPr lang="en-US" sz="2400" b="1" dirty="0"/>
              <a:t>Flow Chart of Proposed System</a:t>
            </a:r>
            <a:endParaRPr lang="en-US" sz="2400" b="1" dirty="0"/>
          </a:p>
          <a:p>
            <a:endParaRPr lang="en-US" sz="2400" dirty="0"/>
          </a:p>
          <a:p>
            <a:pPr marL="342900" indent="-342900">
              <a:buFont typeface="Arial" panose="020B0604020202020204" pitchFamily="34" charset="0"/>
              <a:buChar char="•"/>
            </a:pPr>
            <a:r>
              <a:rPr lang="en-US" sz="2400" dirty="0"/>
              <a:t>The flow of the program is as follows:</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Start → Display Main Menu</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user selects1: → Input Customer Details → Back to Main Menu</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user selects 2: → Show Available Flights → Book Flight → Back to Main Menu</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user selects 3: → Generate Ticket → Option to Display Ticket → Back to Main Menu</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user selects 4: → Exit</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operation ends by returning the user to the main menu unless they choose to exit.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0073" y="0"/>
            <a:ext cx="5721927"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6001643"/>
          </a:xfrm>
          <a:prstGeom prst="rect">
            <a:avLst/>
          </a:prstGeom>
          <a:noFill/>
        </p:spPr>
        <p:txBody>
          <a:bodyPr wrap="square">
            <a:spAutoFit/>
          </a:bodyPr>
          <a:lstStyle/>
          <a:p>
            <a:r>
              <a:rPr lang="en-US" sz="2400" b="1" dirty="0"/>
              <a:t>Code Snippet for Result Analysis</a:t>
            </a:r>
            <a:endParaRPr lang="en-US" sz="2400" b="1" dirty="0"/>
          </a:p>
          <a:p>
            <a:endParaRPr lang="en-US" sz="2400" dirty="0"/>
          </a:p>
          <a:p>
            <a:r>
              <a:rPr lang="en-US" sz="2400" dirty="0"/>
              <a:t>Here is an example of the code used to generate and store the ticket details in a text file</a:t>
            </a:r>
            <a:endParaRPr lang="en-US" sz="2400" dirty="0"/>
          </a:p>
          <a:p>
            <a:endParaRPr lang="en-US" sz="2400" dirty="0"/>
          </a:p>
          <a:p>
            <a:r>
              <a:rPr lang="en-US" sz="2400" dirty="0" err="1"/>
              <a:t>Cpp</a:t>
            </a:r>
            <a:endParaRPr lang="en-US" sz="2400" dirty="0"/>
          </a:p>
          <a:p>
            <a:r>
              <a:rPr lang="en-US" sz="2400" dirty="0"/>
              <a:t>Copy</a:t>
            </a:r>
            <a:endParaRPr lang="en-US" sz="2400" dirty="0"/>
          </a:p>
          <a:p>
            <a:r>
              <a:rPr lang="en-US" sz="2400" dirty="0" err="1"/>
              <a:t>Editofstream</a:t>
            </a:r>
            <a:r>
              <a:rPr lang="en-US" sz="2400" dirty="0"/>
              <a:t> </a:t>
            </a:r>
            <a:r>
              <a:rPr lang="en-US" sz="2400" dirty="0" err="1"/>
              <a:t>outf</a:t>
            </a:r>
            <a:r>
              <a:rPr lang="en-US" sz="2400" dirty="0"/>
              <a:t>("records.txt");</a:t>
            </a:r>
            <a:endParaRPr lang="en-US" sz="2400" dirty="0"/>
          </a:p>
          <a:p>
            <a:r>
              <a:rPr lang="en-US" sz="2400" dirty="0" err="1"/>
              <a:t>outf</a:t>
            </a:r>
            <a:r>
              <a:rPr lang="en-US" sz="2400" dirty="0"/>
              <a:t>&lt;&lt;"Customer ID: "&lt;&lt;Details::</a:t>
            </a:r>
            <a:r>
              <a:rPr lang="en-US" sz="2400" dirty="0" err="1"/>
              <a:t>cId</a:t>
            </a:r>
            <a:r>
              <a:rPr lang="en-US" sz="2400" dirty="0"/>
              <a:t>&lt;&lt;</a:t>
            </a:r>
            <a:r>
              <a:rPr lang="en-US" sz="2400" dirty="0" err="1"/>
              <a:t>endl</a:t>
            </a:r>
            <a:r>
              <a:rPr lang="en-US" sz="2400" dirty="0"/>
              <a:t>;</a:t>
            </a:r>
            <a:endParaRPr lang="en-US" sz="2400" dirty="0"/>
          </a:p>
          <a:p>
            <a:r>
              <a:rPr lang="en-US" sz="2400" dirty="0" err="1"/>
              <a:t>outf</a:t>
            </a:r>
            <a:r>
              <a:rPr lang="en-US" sz="2400" dirty="0"/>
              <a:t>&lt;&lt;"Customer Name: "&lt;&lt;Details::name&lt;&lt;</a:t>
            </a:r>
            <a:r>
              <a:rPr lang="en-US" sz="2400" dirty="0" err="1"/>
              <a:t>endl</a:t>
            </a:r>
            <a:r>
              <a:rPr lang="en-US" sz="2400" dirty="0"/>
              <a:t>;</a:t>
            </a:r>
            <a:endParaRPr lang="en-US" sz="2400" dirty="0"/>
          </a:p>
          <a:p>
            <a:r>
              <a:rPr lang="en-US" sz="2400" dirty="0" err="1"/>
              <a:t>outf</a:t>
            </a:r>
            <a:r>
              <a:rPr lang="en-US" sz="2400" dirty="0"/>
              <a:t>&lt;&lt;"Destination:\t\t"&lt;&lt;destination&lt;&lt;</a:t>
            </a:r>
            <a:r>
              <a:rPr lang="en-US" sz="2400" dirty="0" err="1"/>
              <a:t>endl</a:t>
            </a:r>
            <a:r>
              <a:rPr lang="en-US" sz="2400" dirty="0"/>
              <a:t>;</a:t>
            </a:r>
            <a:endParaRPr lang="en-US" sz="2400" dirty="0"/>
          </a:p>
          <a:p>
            <a:r>
              <a:rPr lang="en-US" sz="2400" dirty="0" err="1"/>
              <a:t>outf</a:t>
            </a:r>
            <a:r>
              <a:rPr lang="en-US" sz="2400" dirty="0"/>
              <a:t>&lt;&lt;"Flight cost:\t\t"&lt;&lt;charges&lt;&lt;</a:t>
            </a:r>
            <a:r>
              <a:rPr lang="en-US" sz="2400" dirty="0" err="1"/>
              <a:t>endl</a:t>
            </a:r>
            <a:r>
              <a:rPr lang="en-US" sz="2400" dirty="0"/>
              <a:t>;</a:t>
            </a:r>
            <a:endParaRPr lang="en-US" sz="2400" dirty="0"/>
          </a:p>
          <a:p>
            <a:r>
              <a:rPr lang="en-US" sz="2400" dirty="0" err="1"/>
              <a:t>outf.close</a:t>
            </a:r>
            <a:r>
              <a:rPr lang="en-US" sz="2400" dirty="0"/>
              <a:t>();</a:t>
            </a:r>
            <a:endParaRPr lang="en-US" sz="2400" dirty="0"/>
          </a:p>
          <a:p>
            <a:endParaRPr lang="en-US" sz="2400" dirty="0"/>
          </a:p>
          <a:p>
            <a:r>
              <a:rPr lang="en-US" sz="2400" dirty="0"/>
              <a:t>This snippet highlights how the system saves customer and booking information in a readable format, ensuring the persistence of data beyond runtime. The result is stored in records.txt, which can then be displayed using the </a:t>
            </a:r>
            <a:r>
              <a:rPr lang="en-US" sz="2400" dirty="0" err="1"/>
              <a:t>dispBill</a:t>
            </a:r>
            <a:r>
              <a:rPr lang="en-US" sz="2400" dirty="0"/>
              <a:t>() function.</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17262</Words>
  <Application>WPS Presentation</Application>
  <PresentationFormat>Widescreen</PresentationFormat>
  <Paragraphs>604</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Times New Roman</vt:lpstr>
      <vt:lpstr>Arial</vt:lpstr>
      <vt:lpstr>Times New Roman</vt:lpstr>
      <vt:lpstr>Calibri</vt:lpstr>
      <vt:lpstr>Microsoft YaHei</vt:lpstr>
      <vt:lpstr>Arial Unicode MS</vt:lpstr>
      <vt:lpstr>Calibri Light</vt:lpstr>
      <vt:lpstr>Office Theme</vt:lpstr>
      <vt:lpstr>Course project </vt:lpstr>
      <vt:lpstr>Contents </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Omkar Hiremath</dc:creator>
  <cp:lastModifiedBy>WPS_1713165546</cp:lastModifiedBy>
  <cp:revision>29</cp:revision>
  <dcterms:created xsi:type="dcterms:W3CDTF">2024-10-16T03:03:00Z</dcterms:created>
  <dcterms:modified xsi:type="dcterms:W3CDTF">2025-06-03T09:43:02Z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53CDA0E45F224938B29EA30397B0B83D_12</vt:lpwstr>
  </property>
  <property fmtid="{D5CDD505-2E9C-101B-9397-08002B2CF9AE}" pid="3" name="KSOProductBuildVer">
    <vt:lpwstr>1033-12.2.0.21179</vt:lpwstr>
  </property>
</Properties>
</file>