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46:43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24575,'9'0'0,"54"0"0,26 0 0,1 0 0,-14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5:42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5:15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3166 0 24575,'4'1'0,"0"-1"0,0 1 0,0 0 0,0 0 0,0 1 0,0-1 0,-1 1 0,1 0 0,0 0 0,-1 0 0,0 0 0,1 0 0,-1 1 0,0 0 0,3 3 0,44 52 0,-34-37 0,192 255 0,-52-67 0,-143-191 0,-1 1 0,0 0 0,-1 0 0,-1 1 0,-1 1 0,9 31 0,-14-38 0,0-1 0,-1 1 0,-1 0 0,-1 0 0,0 0 0,0 0 0,-1 0 0,-1 0 0,-1 0 0,0-1 0,-6 22 0,5-27 0,-1 0 0,0 1 0,-1-1 0,0 0 0,0-1 0,-1 0 0,0 1 0,0-2 0,-1 1 0,0-1 0,-10 8 0,-13 8 0,-49 25 0,51-30 0,-65 39 0,-1-5 0,-3-3 0,-203 68 0,42-39 0,-276 71 0,475-139 0,0-3 0,-1-2 0,-109-7 0,47 0 0,-20 1 0,-205 4 0,319 1 0,-46 10 0,50-7 0,1-2 0,-1-1 0,-36 1 0,-539-12 0,420-5 131,24 0-1627,123 12-5330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5:16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24575,'7'9'0,"1"1"0,-2-1 0,1 1 0,-1 0 0,-1 1 0,0-1 0,0 1 0,3 13 0,13 28 0,-10-29 0,-2 0 0,0 0 0,-2 1 0,0 0 0,-2 0 0,5 48 0,1 10 0,-6-50 0,-1 1 0,-1 1 0,-3 53 0,0-86-34,0 0-1,0-1 0,0 1 0,0 0 0,1 0 0,-1 0 0,0-1 0,0 1 0,-1 0 0,1 0 0,0-1 0,0 1 0,0 0-1,0 0 1,-1-1 0,1 1 0,0 0 0,-1-1 0,1 1 0,0 0 0,-1-1 0,1 1 0,-1 0 0,1-1 0,-1 1 0,1-1 0,-1 1 0,0-1 0,1 1 0,-1-1 0,0 0 0,1 1 0,-1-1 0,0 0 0,1 1 0,-1-1 0,0 0 0,-1 0 0,-10-6-6791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5:18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414 0 24575,'-1'10'0,"0"-1"0,0 0 0,0 0 0,-1 0 0,-1 0 0,0 0 0,0-1 0,0 1 0,-1-1 0,-1 0 0,1 0 0,-1 0 0,0 0 0,-1-1 0,-12 13 0,-8 3 0,0 0 0,-57 36 0,49-36 0,-32 10 0,57-30 0,0 1 0,0-1 0,0 1 0,1 1 0,0 0 0,0 0 0,0 0 0,0 1 0,1 1 0,0-1 0,-11 14 0,17-18 0,0-1 0,0 0 0,1 1 0,-1 0 0,1-1 0,-1 1 0,1-1 0,0 1 0,0-1 0,-1 1 0,1 0 0,0-1 0,0 1 0,1 0 0,-1-1 0,0 1 0,0-1 0,1 1 0,-1 0 0,1-1 0,0 1 0,-1-1 0,2 3 0,1 0 0,0 0 0,1 0 0,-1 0 0,1-1 0,-1 1 0,1-1 0,8 5 0,6 3 0,1-1 0,32 13 0,-50-22 0,45 14 33,2-1-1,0-3 1,70 9-1,-65-13-530,0 3-1,72 22 1,-94-21-6328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5:56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24575,'31'19'0,"0"1"0,-1 1 0,51 46 0,20 16 0,288 153 0,-280-176 0,30 16 0,4-6 0,274 91 0,-354-144 0,1-2 0,0-3 0,107 5 0,198-14 0,-203-6 0,519-36 0,-598 23 0,-1-4 0,-2-4 0,85-35 0,91-26 0,-168 62 0,1 3 0,0 5 0,145-5 0,377 19 0,424-20 0,-475-71 0,-406 60 0,-94 15 0,-1-3 0,0-2 0,66-34 0,-63 26 0,-30 13-1365,-10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5:56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24575,'9'5'0,"7"15"0,20 21 0,7 18 0,6 8 0,-1 6 0,5 8 0,-7-4 0,-6-7 0,-6-11 0,-9-11 0,1-4 0,-4-5 0,-6-10-8191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5:58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24575,'12'6'0,"1"-1"0,1-1 0,-1 0 0,1-1 0,-1 0 0,28 1 0,90-3 0,-74-3 0,-32 2 0,42-1 0,0 2 0,120 19 0,18 14 0,-201-34 0,0 1 0,0-1 0,0 1 0,0 0 0,0 0 0,0 0 0,-1 0 0,1 1 0,0-1 0,-1 1 0,1 0 0,-1 0 0,0 1 0,0-1 0,1 0 0,-1 1 0,-1 0 0,1 0 0,0 0 0,2 5 0,-2-3 0,-1 0 0,-1-1 0,1 2 0,-1-1 0,0 0 0,0 0 0,0 0 0,-1 0 0,0 1 0,0-1 0,0 0 0,-1 0 0,-1 9 0,-4 7 0,0 1 0,-2 0 0,0-1 0,-1-1 0,-24 38 0,25-44 0,0 0 0,1 0 0,0 1 0,2 0 0,-1 0 0,2 0 0,0 1 0,1 0 0,0 0 0,1 0 0,1 31 0,1-11 0,-2-1 0,-13 67 0,11-85 0,0-1 0,-1 0 0,-1 0 0,0 0 0,-1-1 0,-1 0 0,-1 0 0,-11 15 0,-62 85-1365,66-95-5461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9:38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3667 1 24575,'7'0'0,"-1"0"0,1 0 0,0 1 0,0 0 0,-1 0 0,1 0 0,0 1 0,-1 0 0,1 0 0,-1 1 0,0-1 0,0 2 0,0-1 0,0 0 0,0 1 0,-1 0 0,0 1 0,0-1 0,0 1 0,5 7 0,11 12 0,-2 2 0,0 0 0,23 48 0,-22-39 0,41 57 0,8-4 0,-4 3 0,57 106 0,-55-76 0,98 205 0,-153-294 0,-2 1 0,-1 0 0,-2 1 0,-2-1 0,0 1 0,-1 46 0,-19 206 0,9-209 0,0-26 0,-2 1 0,-2-1 0,-2-1 0,-3 0 0,-22 53 0,12-39 0,-16 45 0,-4-3 0,-78 132 0,115-226 0,-1 0 0,0-1 0,-1 0 0,0 0 0,-1-1 0,-20 15 0,-78 41 0,57-36 0,-26 13 0,-2-4 0,-155 54 0,-180 25 0,289-85 0,-120 41 0,-37 10 0,243-72 0,-62 28 0,71-27 0,0-1 0,-1-1 0,-45 10 0,42-15 0,-1-1 0,0 1 0,1 2 0,0 2 0,-47 19 0,44-15 0,0-2 0,-1-1 0,0-3 0,-1-1 0,-61 4 0,-78 14 0,120-12 0,23-3 0,-1-2 0,0-2 0,-60 3 0,-204 3 0,-40 1 0,298-12 0,0 2 0,0 2 0,0 2 0,1 2 0,-61 20 0,80-23 44,0-1-1,-28 2 1,-31 7-1540,66-9-5330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9:40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454 0 24575,'-30'19'0,"2"0"0,0 1 0,2 2 0,0 1 0,1 1 0,2 1 0,-26 35 0,36-42 0,2 1 0,0-1 0,2 2 0,0 0 0,-11 35 0,13-32 0,-2-1 0,0 0 0,-1-1 0,-22 34 0,23-43 0,-1 2 0,0 0 0,0 0 0,1 1 0,1 1 0,-10 24 0,17-37 0,0 1 0,0-1 0,1 1 0,-1 0 0,1 0 0,-1-1 0,1 1 0,0 0 0,1 0 0,-1 0 0,1-1 0,-1 1 0,1 0 0,0-1 0,0 1 0,1-1 0,-1 1 0,1-1 0,0 1 0,0-1 0,0 0 0,0 0 0,0 0 0,1 0 0,0-1 0,-1 1 0,1 0 0,0-1 0,0 0 0,0 0 0,6 3 0,10 4 9,0 0 0,1-2 0,0 0 0,1-1 0,-1-1 0,1-1 0,37 2 0,43 11-1446,-78-12-5389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8:18:01.8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24575,'1234'0'0,"-1196"3"0,0 1 0,72 17 0,-69-12 0,0-1 0,47 2 0,-21-9 0,-4 1 0,66 9 0,-66-3-1365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46:45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24575,'0'4'0,"9"15"0,3 8 0,3 4 0,-1 0 0,2 1 0,-2-2 0,-3-2 0,1 0 0,2 2 0,4-3 0,-2-1 0,5 2 0,-1-3-8191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8:18:03.08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616 0 24575,'2'10'0,"0"-1"0,1 0 0,0 1 0,0-1 0,1-1 0,1 1 0,-1-1 0,1 1 0,1-1 0,11 13 0,-8-9 0,79 107 0,114 117 0,-175-205 0,33 50 0,-36-48 0,44 51 0,-54-70 0,28 30 0,-40-41 0,1 0 0,-1 1 0,0-1 0,0 0 0,0 1 0,-1-1 0,1 1 0,-1-1 0,0 1 0,0 0 0,0-1 0,0 5 0,-1-6 0,0-1 0,0 1 0,0-1 0,0 0 0,-1 1 0,1-1 0,-1 0 0,1 1 0,-1-1 0,1 0 0,-1 0 0,0 1 0,0-1 0,1 0 0,-1 0 0,0 0 0,0 0 0,0 0 0,0 0 0,0 0 0,-1 0 0,0 0 0,-33 15 0,21-11 0,-49 22 0,2 1 0,2 4 0,0 2 0,3 3 0,1 2 0,1 2 0,-54 56 0,31-20 0,-108 114 0,101-88 0,-126 204 0,176-254 0,24-34-179,0 1-1,1 0 0,-12 42 1,17-50-468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8:18:29.91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27 24575,'314'-10'0,"-62"0"0,1447 3-22,-1048 8-1321,-617-1-5483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8:18:30.97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491 0 24575,'5'4'0,"0"-1"0,0 1 0,0 0 0,0 1 0,0-1 0,-1 1 0,6 7 0,-1-2 0,225 270 0,-9-9 0,-182-222 0,-3 2 0,-2 2 0,34 60 0,-62-95 0,-7-13 0,1 0 0,-1 1 0,0 0 0,-1 0 0,1-1 0,-1 2 0,3 10 0,-5-13 0,-1-1 0,1 0 0,0 1 0,-1-1 0,0 1 0,0-1 0,0 1 0,0-1 0,0 0 0,-1 0 0,1 0 0,-1 0 0,0 0 0,0 0 0,0 0 0,0 0 0,-1-1 0,-2 4 0,-73 69 0,-105 80 0,52-48 0,-654 570 0,759-654-1365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46:50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919 1 24575,'-6'-1'0,"-1"2"0,1-1 0,0 1 0,-1 0 0,1 1 0,0-1 0,-1 1 0,1 0 0,0 1 0,1-1 0,-1 1 0,0 1 0,1-1 0,-1 1 0,-7 7 0,0 2 0,2 1 0,-1 0 0,2 0 0,-11 20 0,-8 10 0,-16 7 0,34-41 0,1 1 0,1 0 0,-15 21 0,-153 213 0,117-170 0,-66 110 0,-25 36 98,65-102-1561,66-90-5363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1:42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0 24575,'2'11'0,"0"0"0,1-1 0,1 0 0,-1 0 0,2 0 0,-1 0 0,2-1 0,-1 1 0,11 13 0,1 2 0,23 34 0,13 22 0,-50-74 0,1 0 0,-1 0 0,0 1 0,-1-1 0,0 1 0,0 0 0,0 0 0,-1 0 0,0 13 0,-1-19 0,0 1 0,0-1 0,-1 0 0,1 1 0,-1-1 0,1 0 0,-1 0 0,0 0 0,0 0 0,0 1 0,0-1 0,0 0 0,0-1 0,0 1 0,-1 0 0,1 0 0,-1 0 0,1-1 0,-4 3 0,1-1 0,0-1 0,0 0 0,0 0 0,0-1 0,0 1 0,0-1 0,-1 0 0,1 0 0,-8 1 0,-8-1 0,0-2 0,0 0 0,-32-5 0,40 4 0,-77-10-682,-134 1-1,201 11-6143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1:43.3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1908 1700 24575,'-11'0'0,"1"-1"0,-1-1 0,1 0 0,-1 0 0,1-1 0,0 0 0,0-1 0,-17-9 0,-6-5 0,-34-27 0,22 15 0,-35-21 0,2-4 0,-110-99 0,-171-174 0,226 198 0,91 85 0,-70-57 0,9 22 0,-117-119 0,167 145 0,22 25 0,1-2 0,1-2 0,2 0 0,-23-39 0,28 35-94,2 0-542,-39-50 1,43 67-6191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1:46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0 24575,'5'2'0,"1"0"0,-1 0 0,1 1 0,-1-1 0,0 1 0,0 0 0,0 0 0,-1 1 0,1-1 0,-1 1 0,0 0 0,7 8 0,6 5 0,29 20 0,61 58 0,-106-94 0,0 0 0,0 0 0,0 0 0,0 0 0,0 0 0,0 0 0,0 0 0,0 1 0,0-1 0,0 0 0,-1 1 0,1-1 0,-1 1 0,1-1 0,-1 1 0,0-1 0,1 1 0,-1-1 0,0 1 0,0-1 0,0 1 0,0-1 0,0 1 0,0-1 0,-1 1 0,1-1 0,0 1 0,-1-1 0,1 1 0,-1-1 0,0 1 0,1-1 0,-1 0 0,0 1 0,0-1 0,0 0 0,0 0 0,0 0 0,0 1 0,0-1 0,0 0 0,0-1 0,-1 1 0,1 0 0,-2 1 0,-7 4 0,-1 0 0,0 0 0,-1-1 0,-17 5 0,18-6 0,-78 27-62,11-5-589,-79 40-1,130-53-6174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7:51:48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1793 586 24575,'-11'-1'0,"-1"0"0,1-1 0,0-1 0,-12-4 0,-16-4 0,-143-19 0,84 15 0,-110-31 0,-9-5 0,-3 0 0,132 30 0,70 18 0,0 0 0,0-1 0,1-1 0,0 0 0,0-2 0,0 0 0,1-1 0,-26-16 0,-21-27 0,46 35 0,0 1 0,-2 1 0,1 0 0,-2 2 0,0 0 0,0 1 0,-1 2 0,-29-11 0,42 17 0,-1 0 0,1-1 0,0 0 0,0 0 0,0-1 0,-8-6 0,10 6 0,-2 0 0,1 0 0,-1 1 0,1 0 0,-1 0 0,-15-4 0,6 4-106,9 3-74,1 0 0,-1-1 1,1 0-1,0-1 0,0 0 0,-12-6 0,3-3-6646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8:21:00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24575,'83'-1'0,"-20"-1"0,74 8 0,-118-4 0,0 1 0,-1 0 0,0 1 0,0 2 0,0 0 0,-1 0 0,0 2 0,24 13 0,-37-17 0,-1-1 0,1 1 0,-1 0 0,1 0 0,-1 0 0,0 0 0,-1 0 0,1 1 0,-1-1 0,0 1 0,0 0 0,0 0 0,-1 0 0,1 0 0,-1 0 0,-1 0 0,1 0 0,-1 0 0,1 0 0,-1 0 0,-2 10 0,1-2 0,0 1 0,-2-1 0,1 1 0,-2-1 0,0 0 0,0 0 0,-7 13 0,-7 4 28,-1-1-1,-2-1 0,-26 28 1,-17 24-1503,42-49-5351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8:21:0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1776 0 24575,'-6'1'0,"-1"0"0,1 0 0,0 1 0,0 0 0,0 0 0,1 0 0,-1 0 0,0 1 0,-5 4 0,-18 7 0,-275 103 0,280-110 0,0 0 0,-1-1 0,0-2 0,0-1 0,-33 1 0,-10 1 0,35 1 0,-1 1 0,1 2 0,-59 23 0,-36 11 0,42-21 0,1 4 0,1 4 0,-108 55 0,99-36-682,-152 108-1,222-141-6143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AFEE-ACC8-3BD3-EF99-B4487F15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F622A-34DD-9F9E-D8BF-AB56BCC6C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B7E7-376C-59E0-5331-64812F2E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021C-F199-4165-368B-C73F604AB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DD5E-0A9C-14D9-1541-74B18E97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6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5941-0371-513E-637C-5C6C2D45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2A7CC-8B97-167C-5B6E-4E42CEC6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F5AF-3642-0B42-2EB2-7E67C7DA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C819-2B67-E540-2C05-9CB1E43B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BDAF-934E-8F10-F78B-FEEA25EF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9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71A0F-FD32-DCDD-AF3B-E9C839763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9A917-CC25-7ECC-7916-BEA65C5D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04302-1442-D1BC-3C73-8037884E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49BFB-8C87-306D-2297-843B4C5A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2E3D-A872-5999-B25E-E7E51508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2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3A77-5D86-A747-1881-57A014A7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B8709-209A-F5AD-032D-DDF43515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A3CF-522D-B1D9-30DE-23FB2361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DA27C-6A05-81E6-2875-A3CDD800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D1E0-C1B7-02B8-7922-4C76613D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4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F2BA-2560-EC2E-55EB-B733E4D3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024CB-FC01-BC54-D49B-0F3637CD3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88675-21B8-82BF-B7BC-74FED19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0475E-5CDA-CC25-A066-7E95D18E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F943-CDD9-0744-6EC5-4EA8D886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6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4A80-B76B-5888-5AE4-6DB7D289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5DA5-C423-438D-171C-FA711430A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39D83-3CF8-9370-11FF-5DEFCAEC0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BCEB8-0D15-A503-8C23-D4A3EB65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343F-073E-6D80-30CD-CD89192A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769B6-7BC7-B65F-B6E8-A81DD12D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7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86EB-5817-6B84-3B6F-BF333C7D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BF3B-0630-E5F3-E953-EF46FFCF3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13486-D4C7-74CA-A341-40EFCFD1C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F351C-1C71-659C-89D8-401AE4B01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ED42-F6C9-C806-B1AC-B82B00433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24418-4FDB-A5CC-9A98-D82D343D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3E455-3832-7063-8764-27838A2B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EAC3-B0CA-87A9-7248-B122256F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8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5B2B-DE6F-636B-D3E7-BFD0A66C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B8D51-CD58-6CB3-2265-7D576970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34D2D-6F7D-4164-E830-237DFFF5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A46E4-CD11-9048-4A48-F3B61FC7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05B5B-8861-2EC2-606A-56561809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1664-52C3-EC97-7619-C08E8460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48EDB-FD16-56CF-1694-21E088B3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7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93FE-2D7B-B994-599E-26478546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81D0-1E68-5D85-5F3A-5FD2CE36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9488B-A7C9-C09A-59AD-2951AB14D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7003B-7ED8-1C2D-547A-FD59C616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00037-A7BE-434A-CE70-CB6C867B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6F92B-E573-4801-D768-C43C41AF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5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87CD-7064-B6FD-7EC2-6AD9238A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EB425-39D5-0FBF-E5E1-F897CAE30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52164-3A9F-69CF-AC66-87EDA26A2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1047E-A887-85B9-9649-2534C62E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D591B-BA0B-DB3C-FB9F-2DB944C1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3835B-6E37-6C71-FCDF-82D5DA07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A114C-45D7-2434-7569-F7819935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3A5AD-1A97-B3B1-D431-5CCCCFC8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6581A-A3DB-B944-5B2B-169BE678E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E326-8549-4B47-AEA6-1643B644F6A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7747-E901-96E4-EC4B-482B5D62E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12E85-40FE-E933-7205-A9982B79F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0042E-D9D1-4EE4-984E-0E3069891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okhoa/laragon/releases/tag/6.0.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7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9.png"/><Relationship Id="rId1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12" Type="http://schemas.openxmlformats.org/officeDocument/2006/relationships/customXml" Target="../ink/ink14.xml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17.png"/><Relationship Id="rId14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25.png"/><Relationship Id="rId4" Type="http://schemas.openxmlformats.org/officeDocument/2006/relationships/customXml" Target="../ink/ink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9.png"/><Relationship Id="rId4" Type="http://schemas.openxmlformats.org/officeDocument/2006/relationships/customXml" Target="../ink/ink20.xm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F4A053-0571-B964-8EB8-BA634AD2369A}"/>
              </a:ext>
            </a:extLst>
          </p:cNvPr>
          <p:cNvSpPr txBox="1"/>
          <p:nvPr/>
        </p:nvSpPr>
        <p:spPr>
          <a:xfrm>
            <a:off x="4271205" y="3105834"/>
            <a:ext cx="3649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Rangkuman</a:t>
            </a:r>
            <a:r>
              <a:rPr lang="en-US" dirty="0"/>
              <a:t> Materi Laravel </a:t>
            </a:r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  <a:p>
            <a:pPr algn="ctr"/>
            <a:r>
              <a:rPr lang="en-US" dirty="0"/>
              <a:t>Oleh. Sattar</a:t>
            </a:r>
          </a:p>
        </p:txBody>
      </p:sp>
    </p:spTree>
    <p:extLst>
      <p:ext uri="{BB962C8B-B14F-4D97-AF65-F5344CB8AC3E}">
        <p14:creationId xmlns:p14="http://schemas.microsoft.com/office/powerpoint/2010/main" val="183114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0999-0016-6892-B712-368A414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</a:t>
            </a:r>
            <a:r>
              <a:rPr lang="en-US" dirty="0" err="1"/>
              <a:t>Instalasi</a:t>
            </a:r>
            <a:r>
              <a:rPr lang="en-US" dirty="0"/>
              <a:t> - </a:t>
            </a: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82D33-1F31-99D7-5B6C-8BE1158D2177}"/>
              </a:ext>
            </a:extLst>
          </p:cNvPr>
          <p:cNvSpPr txBox="1"/>
          <p:nvPr/>
        </p:nvSpPr>
        <p:spPr>
          <a:xfrm>
            <a:off x="838200" y="1462088"/>
            <a:ext cx="7607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Ada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menginstall</a:t>
            </a:r>
            <a:r>
              <a:rPr lang="en-US" sz="1600" dirty="0"/>
              <a:t> Laravel, salah </a:t>
            </a:r>
            <a:r>
              <a:rPr lang="en-US" sz="1600" dirty="0" err="1"/>
              <a:t>satunya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laragon</a:t>
            </a:r>
            <a:r>
              <a:rPr lang="en-US" sz="1600" dirty="0"/>
              <a:t>,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saya</a:t>
            </a:r>
            <a:r>
              <a:rPr lang="en-US" sz="1600" dirty="0"/>
              <a:t> </a:t>
            </a:r>
            <a:r>
              <a:rPr lang="en-US" sz="1600" dirty="0" err="1"/>
              <a:t>pikir</a:t>
            </a:r>
            <a:r>
              <a:rPr lang="en-US" sz="1600" dirty="0"/>
              <a:t> paling </a:t>
            </a:r>
            <a:r>
              <a:rPr lang="en-US" sz="1600" dirty="0" err="1"/>
              <a:t>mudah</a:t>
            </a:r>
            <a:r>
              <a:rPr lang="en-US" sz="1600" dirty="0"/>
              <a:t> dan </a:t>
            </a:r>
            <a:r>
              <a:rPr lang="en-US" sz="1600" dirty="0" err="1"/>
              <a:t>ringkas</a:t>
            </a:r>
            <a:r>
              <a:rPr lang="en-US" sz="1600" dirty="0"/>
              <a:t> </a:t>
            </a:r>
            <a:r>
              <a:rPr lang="en-US" sz="1600" dirty="0" err="1"/>
              <a:t>ketimbang</a:t>
            </a:r>
            <a:r>
              <a:rPr lang="en-US" sz="1600" dirty="0"/>
              <a:t> manual. </a:t>
            </a:r>
            <a:r>
              <a:rPr lang="en-US" sz="1600" b="1" dirty="0" err="1"/>
              <a:t>Kenapa</a:t>
            </a:r>
            <a:r>
              <a:rPr lang="en-US" sz="1600" b="1" dirty="0"/>
              <a:t> gak </a:t>
            </a:r>
            <a:r>
              <a:rPr lang="en-US" sz="1600" b="1" dirty="0" err="1"/>
              <a:t>pake</a:t>
            </a:r>
            <a:r>
              <a:rPr lang="en-US" sz="1600" b="1" dirty="0"/>
              <a:t> Laravel herd? </a:t>
            </a:r>
            <a:r>
              <a:rPr lang="en-US" sz="1600" dirty="0"/>
              <a:t>Karena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saya</a:t>
            </a:r>
            <a:r>
              <a:rPr lang="en-US" sz="1600" dirty="0"/>
              <a:t> Laravel herd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Laravel </a:t>
            </a:r>
            <a:r>
              <a:rPr lang="en-US" sz="1600" dirty="0" err="1"/>
              <a:t>sedangkan</a:t>
            </a:r>
            <a:r>
              <a:rPr lang="en-US" sz="1600" dirty="0"/>
              <a:t> </a:t>
            </a:r>
            <a:r>
              <a:rPr lang="en-US" sz="1600" dirty="0" err="1"/>
              <a:t>Laragon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Laravel, </a:t>
            </a:r>
            <a:r>
              <a:rPr lang="en-US" sz="1600" dirty="0" err="1"/>
              <a:t>jadi</a:t>
            </a:r>
            <a:r>
              <a:rPr lang="en-US" sz="1600" dirty="0"/>
              <a:t>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program yang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dibuat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Laragon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E2B1F-D579-F7AC-D423-2CCB4A2F4EF3}"/>
              </a:ext>
            </a:extLst>
          </p:cNvPr>
          <p:cNvSpPr txBox="1"/>
          <p:nvPr/>
        </p:nvSpPr>
        <p:spPr>
          <a:xfrm>
            <a:off x="838200" y="2602985"/>
            <a:ext cx="1901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v20.0+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PHP v8.3+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72928-A1B4-C7A0-1761-6E817554DCDE}"/>
              </a:ext>
            </a:extLst>
          </p:cNvPr>
          <p:cNvSpPr txBox="1"/>
          <p:nvPr/>
        </p:nvSpPr>
        <p:spPr>
          <a:xfrm>
            <a:off x="838200" y="4143992"/>
            <a:ext cx="7607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*pro tip: </a:t>
            </a:r>
            <a:r>
              <a:rPr lang="en-US" sz="1600" dirty="0" err="1"/>
              <a:t>gunakanlah</a:t>
            </a:r>
            <a:r>
              <a:rPr lang="en-US" sz="1600" dirty="0"/>
              <a:t> </a:t>
            </a:r>
            <a:r>
              <a:rPr lang="en-US" sz="1600" dirty="0" err="1"/>
              <a:t>laragon</a:t>
            </a:r>
            <a:r>
              <a:rPr lang="en-US" sz="1600" dirty="0"/>
              <a:t> </a:t>
            </a:r>
            <a:r>
              <a:rPr lang="en-US" sz="1600" dirty="0" err="1"/>
              <a:t>versi</a:t>
            </a:r>
            <a:r>
              <a:rPr lang="en-US" sz="1600" dirty="0"/>
              <a:t> 6.0 </a:t>
            </a:r>
            <a:r>
              <a:rPr lang="en-US" sz="1600" dirty="0" err="1"/>
              <a:t>kebawah</a:t>
            </a:r>
            <a:r>
              <a:rPr lang="en-US" sz="1600" dirty="0"/>
              <a:t>, 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gratis,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laragon</a:t>
            </a:r>
            <a:r>
              <a:rPr lang="en-US" sz="1600" dirty="0"/>
              <a:t> </a:t>
            </a:r>
            <a:r>
              <a:rPr lang="en-US" sz="1600" dirty="0" err="1"/>
              <a:t>diatas</a:t>
            </a:r>
            <a:r>
              <a:rPr lang="en-US" sz="1600" dirty="0"/>
              <a:t> </a:t>
            </a:r>
            <a:r>
              <a:rPr lang="en-US" sz="1600" dirty="0" err="1"/>
              <a:t>versi</a:t>
            </a:r>
            <a:r>
              <a:rPr lang="en-US" sz="1600" dirty="0"/>
              <a:t> 6.0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berbayar</a:t>
            </a:r>
            <a:r>
              <a:rPr lang="en-US" sz="1600" dirty="0"/>
              <a:t> dan </a:t>
            </a:r>
            <a:r>
              <a:rPr lang="en-US" sz="1600" dirty="0" err="1"/>
              <a:t>berlisensi</a:t>
            </a:r>
            <a:r>
              <a:rPr lang="en-US" sz="1600" dirty="0"/>
              <a:t>. </a:t>
            </a:r>
            <a:r>
              <a:rPr lang="en-US" sz="1600" dirty="0" err="1"/>
              <a:t>Dapatkan</a:t>
            </a:r>
            <a:r>
              <a:rPr lang="en-US" sz="1600" dirty="0"/>
              <a:t> </a:t>
            </a:r>
            <a:r>
              <a:rPr lang="en-US" sz="1600" dirty="0" err="1"/>
              <a:t>Laragon</a:t>
            </a:r>
            <a:r>
              <a:rPr lang="en-US" sz="1600" dirty="0"/>
              <a:t> v6.0.0 </a:t>
            </a:r>
            <a:r>
              <a:rPr lang="en-US" sz="1600" dirty="0" err="1">
                <a:hlinkClick r:id="rId2"/>
              </a:rPr>
              <a:t>disini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058079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39601-032C-0A97-C1CD-2B7988E9E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BA94-285B-7C5B-6011-205AD95C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</a:t>
            </a:r>
            <a:r>
              <a:rPr lang="en-US" dirty="0" err="1"/>
              <a:t>Instalasi</a:t>
            </a:r>
            <a:r>
              <a:rPr lang="en-US" dirty="0"/>
              <a:t> - </a:t>
            </a: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8A18C-4B1D-2A8E-B172-7A9C6532FB8C}"/>
              </a:ext>
            </a:extLst>
          </p:cNvPr>
          <p:cNvSpPr txBox="1"/>
          <p:nvPr/>
        </p:nvSpPr>
        <p:spPr>
          <a:xfrm>
            <a:off x="838200" y="1462088"/>
            <a:ext cx="7607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dependencies </a:t>
            </a:r>
            <a:r>
              <a:rPr lang="en-US" sz="1600" dirty="0" err="1"/>
              <a:t>terinstall</a:t>
            </a:r>
            <a:r>
              <a:rPr lang="en-US" sz="1600" dirty="0"/>
              <a:t>, </a:t>
            </a:r>
            <a:r>
              <a:rPr lang="en-US" sz="1600" dirty="0" err="1"/>
              <a:t>ubah</a:t>
            </a:r>
            <a:r>
              <a:rPr lang="en-US" sz="1600" dirty="0"/>
              <a:t> webserver di </a:t>
            </a:r>
            <a:r>
              <a:rPr lang="en-US" sz="1600" dirty="0" err="1"/>
              <a:t>laragon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b="1" dirty="0"/>
              <a:t>Apache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b="1" dirty="0"/>
              <a:t>Nginx</a:t>
            </a:r>
            <a:br>
              <a:rPr lang="en-US" sz="1600" dirty="0"/>
            </a:b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menekan</a:t>
            </a:r>
            <a:r>
              <a:rPr lang="en-US" sz="1600" dirty="0"/>
              <a:t> icon gear di </a:t>
            </a:r>
            <a:r>
              <a:rPr lang="en-US" sz="1600" dirty="0" err="1"/>
              <a:t>pojok</a:t>
            </a:r>
            <a:r>
              <a:rPr lang="en-US" sz="1600" dirty="0"/>
              <a:t>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 </a:t>
            </a:r>
            <a:r>
              <a:rPr lang="en-US" sz="1600" dirty="0" err="1"/>
              <a:t>laragon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4C75D-C2FE-DE18-83F4-BD77C6032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55" y="2116984"/>
            <a:ext cx="2981741" cy="152421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9DCCC9-822C-6216-278F-3F32F3D10081}"/>
              </a:ext>
            </a:extLst>
          </p:cNvPr>
          <p:cNvGrpSpPr/>
          <p:nvPr/>
        </p:nvGrpSpPr>
        <p:grpSpPr>
          <a:xfrm>
            <a:off x="2695824" y="3133370"/>
            <a:ext cx="381960" cy="418680"/>
            <a:chOff x="7862184" y="2816136"/>
            <a:chExt cx="38196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449941-8DE8-2F1A-84AB-FF27921FCA95}"/>
                    </a:ext>
                  </a:extLst>
                </p14:cNvPr>
                <p14:cNvContentPartPr/>
                <p14:nvPr/>
              </p14:nvContentPartPr>
              <p14:xfrm>
                <a:off x="8046504" y="2816136"/>
                <a:ext cx="11808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449941-8DE8-2F1A-84AB-FF27921FCA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40384" y="2810016"/>
                  <a:ext cx="130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DBEEEA-74B9-0BA8-5583-35D50BFF0F71}"/>
                    </a:ext>
                  </a:extLst>
                </p14:cNvPr>
                <p14:cNvContentPartPr/>
                <p14:nvPr/>
              </p14:nvContentPartPr>
              <p14:xfrm>
                <a:off x="8174664" y="2816136"/>
                <a:ext cx="69480" cy="132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DBEEEA-74B9-0BA8-5583-35D50BFF0F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68544" y="2810016"/>
                  <a:ext cx="81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6B1DF25-5A07-8488-88C2-0F678D541F00}"/>
                    </a:ext>
                  </a:extLst>
                </p14:cNvPr>
                <p14:cNvContentPartPr/>
                <p14:nvPr/>
              </p14:nvContentPartPr>
              <p14:xfrm>
                <a:off x="7862184" y="2816136"/>
                <a:ext cx="331200" cy="418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6B1DF25-5A07-8488-88C2-0F678D541F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56064" y="2810016"/>
                  <a:ext cx="343440" cy="430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23B4B9-14FD-CABD-085C-F53C029D8116}"/>
              </a:ext>
            </a:extLst>
          </p:cNvPr>
          <p:cNvSpPr txBox="1"/>
          <p:nvPr/>
        </p:nvSpPr>
        <p:spPr>
          <a:xfrm>
            <a:off x="1067160" y="4430680"/>
            <a:ext cx="19598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buka</a:t>
            </a:r>
            <a:r>
              <a:rPr lang="en-US" sz="1600" dirty="0"/>
              <a:t> tab </a:t>
            </a:r>
            <a:r>
              <a:rPr lang="en-US" sz="1600" b="1" dirty="0"/>
              <a:t>services &amp; ports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sesuaikan</a:t>
            </a:r>
            <a:r>
              <a:rPr lang="en-US" sz="1600" dirty="0"/>
              <a:t> </a:t>
            </a:r>
            <a:r>
              <a:rPr lang="en-US" sz="1600" dirty="0" err="1"/>
              <a:t>settingannya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endParaRPr lang="en-US" sz="1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A96554-83F5-DD2A-EE41-9FDB15A5F6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2376" y="3073486"/>
            <a:ext cx="4025268" cy="34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80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6349A-5AE0-4B35-7136-1D3A67E15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49BD-2860-40A6-0C9A-DD130B8C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</a:t>
            </a:r>
            <a:r>
              <a:rPr lang="en-US" dirty="0" err="1"/>
              <a:t>Instalasi</a:t>
            </a:r>
            <a:r>
              <a:rPr lang="en-US" dirty="0"/>
              <a:t> - </a:t>
            </a: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4C809-9233-6F70-7134-1989D753DCD9}"/>
              </a:ext>
            </a:extLst>
          </p:cNvPr>
          <p:cNvSpPr txBox="1"/>
          <p:nvPr/>
        </p:nvSpPr>
        <p:spPr>
          <a:xfrm>
            <a:off x="838200" y="1462088"/>
            <a:ext cx="3705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mengganti</a:t>
            </a:r>
            <a:r>
              <a:rPr lang="en-US" sz="1600" dirty="0"/>
              <a:t> webserver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jadi</a:t>
            </a:r>
            <a:r>
              <a:rPr lang="en-US" sz="1600" dirty="0"/>
              <a:t> Nginx,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mengaktifkan</a:t>
            </a:r>
            <a:r>
              <a:rPr lang="en-US" sz="1600" dirty="0"/>
              <a:t> extension PHP </a:t>
            </a:r>
            <a:r>
              <a:rPr lang="en-US" sz="1600" dirty="0" err="1"/>
              <a:t>yaitu</a:t>
            </a:r>
            <a:r>
              <a:rPr lang="en-US" sz="1600" dirty="0"/>
              <a:t> </a:t>
            </a:r>
            <a:r>
              <a:rPr lang="en-US" sz="1600" dirty="0" err="1"/>
              <a:t>pdo_sqlite</a:t>
            </a:r>
            <a:r>
              <a:rPr lang="en-US" sz="1600" dirty="0"/>
              <a:t>, sqlite3, dan zip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1D484-11AC-A53C-19C4-4EF1701F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50" y="463550"/>
            <a:ext cx="4019550" cy="602932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437C4-E26C-CAE7-5764-45985E95D84C}"/>
              </a:ext>
            </a:extLst>
          </p:cNvPr>
          <p:cNvGrpSpPr/>
          <p:nvPr/>
        </p:nvGrpSpPr>
        <p:grpSpPr>
          <a:xfrm>
            <a:off x="8961975" y="5465805"/>
            <a:ext cx="730800" cy="974880"/>
            <a:chOff x="8961975" y="5465805"/>
            <a:chExt cx="730800" cy="9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CF7E10-E43C-F280-65BA-28FA62E0D106}"/>
                    </a:ext>
                  </a:extLst>
                </p14:cNvPr>
                <p14:cNvContentPartPr/>
                <p14:nvPr/>
              </p14:nvContentPartPr>
              <p14:xfrm>
                <a:off x="9457695" y="6286245"/>
                <a:ext cx="190440" cy="154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CF7E10-E43C-F280-65BA-28FA62E0D1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51575" y="6280125"/>
                  <a:ext cx="202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3F9465E-1436-A5AC-BCFB-B319F01716B2}"/>
                    </a:ext>
                  </a:extLst>
                </p14:cNvPr>
                <p14:cNvContentPartPr/>
                <p14:nvPr/>
              </p14:nvContentPartPr>
              <p14:xfrm>
                <a:off x="8961975" y="5807805"/>
                <a:ext cx="686880" cy="612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3F9465E-1436-A5AC-BCFB-B319F01716B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55855" y="5801685"/>
                  <a:ext cx="69912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9424B66-2A83-9D5E-15CE-EF71D29B405B}"/>
                    </a:ext>
                  </a:extLst>
                </p14:cNvPr>
                <p14:cNvContentPartPr/>
                <p14:nvPr/>
              </p14:nvContentPartPr>
              <p14:xfrm>
                <a:off x="9528615" y="5600445"/>
                <a:ext cx="164160" cy="15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9424B66-2A83-9D5E-15CE-EF71D29B40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2495" y="5594325"/>
                  <a:ext cx="176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1D6B4C-9D3E-5AFC-EF49-0515830BFBAA}"/>
                    </a:ext>
                  </a:extLst>
                </p14:cNvPr>
                <p14:cNvContentPartPr/>
                <p14:nvPr/>
              </p14:nvContentPartPr>
              <p14:xfrm>
                <a:off x="9041535" y="5465805"/>
                <a:ext cx="645480" cy="21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1D6B4C-9D3E-5AFC-EF49-0515830BFB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35415" y="5459685"/>
                  <a:ext cx="65772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B06E54-1D8C-3C60-0B8F-F6C4381F39C5}"/>
              </a:ext>
            </a:extLst>
          </p:cNvPr>
          <p:cNvGrpSpPr/>
          <p:nvPr/>
        </p:nvGrpSpPr>
        <p:grpSpPr>
          <a:xfrm>
            <a:off x="9133335" y="4675605"/>
            <a:ext cx="651960" cy="281520"/>
            <a:chOff x="9133335" y="4675605"/>
            <a:chExt cx="651960" cy="28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E12AB4-58BB-D12A-2D7E-246EFE5B4916}"/>
                    </a:ext>
                  </a:extLst>
                </p14:cNvPr>
                <p14:cNvContentPartPr/>
                <p14:nvPr/>
              </p14:nvContentPartPr>
              <p14:xfrm>
                <a:off x="9600975" y="4675605"/>
                <a:ext cx="184320" cy="19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E12AB4-58BB-D12A-2D7E-246EFE5B49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592335" y="4666605"/>
                  <a:ext cx="201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AFE4AE-BC9B-35D4-0911-12F629FEEED6}"/>
                    </a:ext>
                  </a:extLst>
                </p14:cNvPr>
                <p14:cNvContentPartPr/>
                <p14:nvPr/>
              </p14:nvContentPartPr>
              <p14:xfrm>
                <a:off x="9133335" y="4714845"/>
                <a:ext cx="639360" cy="24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AFE4AE-BC9B-35D4-0911-12F629FEEE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24695" y="4705845"/>
                  <a:ext cx="657000" cy="25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54604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548C3-3DF7-3F5B-2141-51BDD1D69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046A-EB2C-27C1-14B5-CB491882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#4 </a:t>
            </a:r>
            <a:r>
              <a:rPr lang="en-US" dirty="0" err="1"/>
              <a:t>Instalasi</a:t>
            </a:r>
            <a:r>
              <a:rPr lang="en-US" dirty="0"/>
              <a:t> - </a:t>
            </a:r>
            <a:r>
              <a:rPr lang="en-US" dirty="0" err="1"/>
              <a:t>Laragon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CD3D5-AF98-C3E4-8D0D-83376354540B}"/>
              </a:ext>
            </a:extLst>
          </p:cNvPr>
          <p:cNvSpPr txBox="1"/>
          <p:nvPr/>
        </p:nvSpPr>
        <p:spPr>
          <a:xfrm>
            <a:off x="838200" y="1462088"/>
            <a:ext cx="3705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Dan </a:t>
            </a:r>
            <a:r>
              <a:rPr lang="en-US" sz="1600" dirty="0" err="1"/>
              <a:t>inilah</a:t>
            </a:r>
            <a:r>
              <a:rPr lang="en-US" sz="1600" dirty="0"/>
              <a:t> proses </a:t>
            </a:r>
            <a:r>
              <a:rPr lang="en-US" sz="1600" dirty="0" err="1"/>
              <a:t>terakhir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instalasi</a:t>
            </a:r>
            <a:r>
              <a:rPr lang="en-US" sz="1600" dirty="0"/>
              <a:t> Laravel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laragon</a:t>
            </a:r>
            <a:r>
              <a:rPr lang="en-US" sz="1600" dirty="0"/>
              <a:t> 😪</a:t>
            </a:r>
            <a:br>
              <a:rPr lang="en-US" sz="1600" dirty="0"/>
            </a:br>
            <a:r>
              <a:rPr lang="en-US" sz="1600" dirty="0" err="1"/>
              <a:t>Klik</a:t>
            </a:r>
            <a:r>
              <a:rPr lang="en-US" sz="1600" dirty="0"/>
              <a:t> Start All,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jika</a:t>
            </a:r>
            <a:r>
              <a:rPr lang="en-US" sz="1600" dirty="0"/>
              <a:t> </a:t>
            </a:r>
            <a:r>
              <a:rPr lang="en-US" sz="1600" dirty="0" err="1"/>
              <a:t>laragon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 err="1"/>
              <a:t>Klik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 di blank space di </a:t>
            </a:r>
            <a:r>
              <a:rPr lang="en-US" sz="1600" dirty="0" err="1"/>
              <a:t>laragon</a:t>
            </a:r>
            <a:r>
              <a:rPr lang="en-US" sz="1600" dirty="0"/>
              <a:t>,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pilih</a:t>
            </a:r>
            <a:r>
              <a:rPr lang="en-US" sz="1600" dirty="0"/>
              <a:t> Quick App -&gt; Laravel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8330E-D461-1EE4-AE7F-F9992AA3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381395"/>
            <a:ext cx="3705225" cy="3011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90DDC2-3CD4-3AE5-32AD-B1629D6EB076}"/>
              </a:ext>
            </a:extLst>
          </p:cNvPr>
          <p:cNvSpPr txBox="1"/>
          <p:nvPr/>
        </p:nvSpPr>
        <p:spPr>
          <a:xfrm>
            <a:off x="838200" y="3241478"/>
            <a:ext cx="37052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tinggal</a:t>
            </a:r>
            <a:r>
              <a:rPr lang="en-US" sz="1600" dirty="0"/>
              <a:t> </a:t>
            </a:r>
            <a:r>
              <a:rPr lang="en-US" sz="1600" dirty="0" err="1"/>
              <a:t>mengisi</a:t>
            </a:r>
            <a:r>
              <a:rPr lang="en-US" sz="1600" dirty="0"/>
              <a:t> nama Project Laravel </a:t>
            </a:r>
            <a:r>
              <a:rPr lang="en-US" sz="1600" dirty="0" err="1"/>
              <a:t>kita</a:t>
            </a:r>
            <a:r>
              <a:rPr lang="en-US" sz="16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725D85-2593-23A6-4CA4-7D11149B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830" y="4128711"/>
            <a:ext cx="3404497" cy="20053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85D6887-7573-E1A7-6F38-33DBA9FE1611}"/>
                  </a:ext>
                </a:extLst>
              </p14:cNvPr>
              <p14:cNvContentPartPr/>
              <p14:nvPr/>
            </p14:nvContentPartPr>
            <p14:xfrm>
              <a:off x="10086615" y="6248085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85D6887-7573-E1A7-6F38-33DBA9FE16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0495" y="6241965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10A2DA2-C83B-7B33-29B8-E6FC65CBAFAE}"/>
              </a:ext>
            </a:extLst>
          </p:cNvPr>
          <p:cNvGrpSpPr/>
          <p:nvPr/>
        </p:nvGrpSpPr>
        <p:grpSpPr>
          <a:xfrm>
            <a:off x="4704975" y="4753005"/>
            <a:ext cx="2808000" cy="1211040"/>
            <a:chOff x="4704975" y="4753005"/>
            <a:chExt cx="2808000" cy="121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984495-AFFD-67A9-F17B-B9853E69908C}"/>
                    </a:ext>
                  </a:extLst>
                </p14:cNvPr>
                <p14:cNvContentPartPr/>
                <p14:nvPr/>
              </p14:nvContentPartPr>
              <p14:xfrm>
                <a:off x="5566095" y="4753005"/>
                <a:ext cx="1352880" cy="60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984495-AFFD-67A9-F17B-B9853E6990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59975" y="4746885"/>
                  <a:ext cx="136512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38EF7B-1A1B-C95B-8593-098C70EA8CF3}"/>
                    </a:ext>
                  </a:extLst>
                </p14:cNvPr>
                <p14:cNvContentPartPr/>
                <p14:nvPr/>
              </p14:nvContentPartPr>
              <p14:xfrm>
                <a:off x="5552775" y="5238645"/>
                <a:ext cx="57960" cy="237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38EF7B-1A1B-C95B-8593-098C70EA8C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46655" y="5232525"/>
                  <a:ext cx="702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7930260-1F07-F666-E9C8-FA98A5AF9AF6}"/>
                    </a:ext>
                  </a:extLst>
                </p14:cNvPr>
                <p14:cNvContentPartPr/>
                <p14:nvPr/>
              </p14:nvContentPartPr>
              <p14:xfrm>
                <a:off x="5404095" y="5248005"/>
                <a:ext cx="235080" cy="223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7930260-1F07-F666-E9C8-FA98A5AF9A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97975" y="5241885"/>
                  <a:ext cx="24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32120E-F714-9843-6C1B-5EC49EC2470C}"/>
                    </a:ext>
                  </a:extLst>
                </p14:cNvPr>
                <p14:cNvContentPartPr/>
                <p14:nvPr/>
              </p14:nvContentPartPr>
              <p14:xfrm>
                <a:off x="4704975" y="5648325"/>
                <a:ext cx="2548440" cy="315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32120E-F714-9843-6C1B-5EC49EC247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98855" y="5642205"/>
                  <a:ext cx="2560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EA2AC6-91DF-5B09-983A-25D59AD69FE2}"/>
                    </a:ext>
                  </a:extLst>
                </p14:cNvPr>
                <p14:cNvContentPartPr/>
                <p14:nvPr/>
              </p14:nvContentPartPr>
              <p14:xfrm>
                <a:off x="7200495" y="5619525"/>
                <a:ext cx="167040" cy="256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EA2AC6-91DF-5B09-983A-25D59AD69F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94375" y="5613405"/>
                  <a:ext cx="1792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FBDF5B1-9C79-3CAB-2695-1782BC447869}"/>
                    </a:ext>
                  </a:extLst>
                </p14:cNvPr>
                <p14:cNvContentPartPr/>
                <p14:nvPr/>
              </p14:nvContentPartPr>
              <p14:xfrm>
                <a:off x="7172055" y="5581365"/>
                <a:ext cx="340920" cy="376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FBDF5B1-9C79-3CAB-2695-1782BC4478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5935" y="5575245"/>
                  <a:ext cx="353160" cy="388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A5694A9-60E0-3AD8-CA8D-6DE2B8D6F6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5251" y="4529702"/>
            <a:ext cx="4362897" cy="21033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2CE4E6-1B41-1F41-AB4E-4BA390795084}"/>
              </a:ext>
            </a:extLst>
          </p:cNvPr>
          <p:cNvSpPr txBox="1"/>
          <p:nvPr/>
        </p:nvSpPr>
        <p:spPr>
          <a:xfrm>
            <a:off x="9363076" y="3456921"/>
            <a:ext cx="1752599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Tunggu</a:t>
            </a:r>
            <a:r>
              <a:rPr lang="en-US" sz="1400" dirty="0"/>
              <a:t> </a:t>
            </a:r>
            <a:r>
              <a:rPr lang="en-US" sz="1400" dirty="0" err="1"/>
              <a:t>sampai</a:t>
            </a:r>
            <a:r>
              <a:rPr lang="en-US" sz="1400" dirty="0"/>
              <a:t> </a:t>
            </a:r>
            <a:r>
              <a:rPr lang="en-US" sz="1400" dirty="0" err="1"/>
              <a:t>tampilan</a:t>
            </a:r>
            <a:r>
              <a:rPr lang="en-US" sz="1400" dirty="0"/>
              <a:t> terminal </a:t>
            </a:r>
            <a:r>
              <a:rPr lang="en-US" sz="1400" dirty="0" err="1"/>
              <a:t>nya</a:t>
            </a:r>
            <a:r>
              <a:rPr lang="en-US" sz="1400" dirty="0"/>
              <a:t>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dibawah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2023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9D3F-87E8-ACC1-D5E7-9A275878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Laravel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64B208-BACF-319D-835F-05C77988837B}"/>
              </a:ext>
            </a:extLst>
          </p:cNvPr>
          <p:cNvSpPr txBox="1"/>
          <p:nvPr/>
        </p:nvSpPr>
        <p:spPr>
          <a:xfrm>
            <a:off x="838200" y="1462088"/>
            <a:ext cx="3705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menginstall</a:t>
            </a:r>
            <a:r>
              <a:rPr lang="en-US" sz="1600" dirty="0"/>
              <a:t> Laravel, </a:t>
            </a:r>
            <a:r>
              <a:rPr lang="en-US" sz="1600" dirty="0" err="1"/>
              <a:t>sekarang</a:t>
            </a:r>
            <a:r>
              <a:rPr lang="en-US" sz="1600" dirty="0"/>
              <a:t> </a:t>
            </a:r>
            <a:r>
              <a:rPr lang="en-US" sz="1600" dirty="0" err="1"/>
              <a:t>klik</a:t>
            </a:r>
            <a:r>
              <a:rPr lang="en-US" sz="1600" dirty="0"/>
              <a:t> </a:t>
            </a:r>
            <a:r>
              <a:rPr lang="en-US" sz="1600" dirty="0" err="1"/>
              <a:t>tombol</a:t>
            </a:r>
            <a:r>
              <a:rPr lang="en-US" sz="1600" dirty="0"/>
              <a:t> ROOT di </a:t>
            </a:r>
            <a:r>
              <a:rPr lang="en-US" sz="1600" dirty="0" err="1"/>
              <a:t>pojok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 </a:t>
            </a:r>
            <a:r>
              <a:rPr lang="en-US" sz="1600" dirty="0" err="1"/>
              <a:t>bawah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</a:t>
            </a:r>
            <a:r>
              <a:rPr lang="en-US" sz="1600" dirty="0" err="1"/>
              <a:t>laragon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,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cari</a:t>
            </a:r>
            <a:r>
              <a:rPr lang="en-US" sz="1600" dirty="0"/>
              <a:t> folder </a:t>
            </a:r>
            <a:r>
              <a:rPr lang="en-US" sz="1600" dirty="0" err="1"/>
              <a:t>dengan</a:t>
            </a:r>
            <a:r>
              <a:rPr lang="en-US" sz="1600" dirty="0"/>
              <a:t> nama yang </a:t>
            </a:r>
            <a:r>
              <a:rPr lang="en-US" sz="1600" dirty="0" err="1"/>
              <a:t>tadi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kasih</a:t>
            </a:r>
            <a:r>
              <a:rPr lang="en-US" sz="1600" dirty="0"/>
              <a:t>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kasus</a:t>
            </a:r>
            <a:r>
              <a:rPr lang="en-US" sz="1600" dirty="0"/>
              <a:t> </a:t>
            </a:r>
            <a:r>
              <a:rPr lang="en-US" sz="1600" dirty="0" err="1"/>
              <a:t>saya</a:t>
            </a:r>
            <a:r>
              <a:rPr lang="en-US" sz="1600" dirty="0"/>
              <a:t>, </a:t>
            </a:r>
            <a:r>
              <a:rPr lang="en-US" sz="1600" dirty="0" err="1"/>
              <a:t>berarti</a:t>
            </a:r>
            <a:r>
              <a:rPr lang="en-US" sz="1600" dirty="0"/>
              <a:t> nama folder </a:t>
            </a:r>
            <a:r>
              <a:rPr lang="en-US" sz="1600" dirty="0" err="1"/>
              <a:t>nya</a:t>
            </a:r>
            <a:r>
              <a:rPr lang="en-US" sz="1600" dirty="0"/>
              <a:t> </a:t>
            </a:r>
            <a:r>
              <a:rPr lang="en-US" sz="1600" b="1" dirty="0"/>
              <a:t>Jokowi-</a:t>
            </a:r>
            <a:r>
              <a:rPr lang="en-US" sz="1600" b="1" dirty="0" err="1"/>
              <a:t>hebat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D9E026-CC9F-08B9-3DAB-13A1589F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778" y="1690688"/>
            <a:ext cx="3000794" cy="2353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DD886-F15D-E2D2-7347-14B387AB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85" y="3652653"/>
            <a:ext cx="2362530" cy="263879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12D42-BB42-97FA-13F0-DF6EF94F20F0}"/>
              </a:ext>
            </a:extLst>
          </p:cNvPr>
          <p:cNvGrpSpPr/>
          <p:nvPr/>
        </p:nvGrpSpPr>
        <p:grpSpPr>
          <a:xfrm>
            <a:off x="4694535" y="3685605"/>
            <a:ext cx="1709280" cy="1521720"/>
            <a:chOff x="4694535" y="3685605"/>
            <a:chExt cx="1709280" cy="15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658FB4-3FA3-ED23-49AC-F16160C9F226}"/>
                    </a:ext>
                  </a:extLst>
                </p14:cNvPr>
                <p14:cNvContentPartPr/>
                <p14:nvPr/>
              </p14:nvContentPartPr>
              <p14:xfrm>
                <a:off x="4775895" y="3685605"/>
                <a:ext cx="1627920" cy="1357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658FB4-3FA3-ED23-49AC-F16160C9F2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69775" y="3679485"/>
                  <a:ext cx="1640160" cy="13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539EC5-080E-7B06-C03B-3D8FFF6BA2C9}"/>
                    </a:ext>
                  </a:extLst>
                </p14:cNvPr>
                <p14:cNvContentPartPr/>
                <p14:nvPr/>
              </p14:nvContentPartPr>
              <p14:xfrm>
                <a:off x="4694535" y="4914645"/>
                <a:ext cx="163800" cy="292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539EC5-080E-7B06-C03B-3D8FFF6BA2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8415" y="4908525"/>
                  <a:ext cx="176040" cy="304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6C6EB90-7752-AC57-9126-316F393F8732}"/>
              </a:ext>
            </a:extLst>
          </p:cNvPr>
          <p:cNvSpPr txBox="1"/>
          <p:nvPr/>
        </p:nvSpPr>
        <p:spPr>
          <a:xfrm>
            <a:off x="7096125" y="4382482"/>
            <a:ext cx="3705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menemukan</a:t>
            </a:r>
            <a:r>
              <a:rPr lang="en-US" sz="1600" dirty="0"/>
              <a:t> folder project Laravel </a:t>
            </a:r>
            <a:r>
              <a:rPr lang="en-US" sz="1600" dirty="0" err="1"/>
              <a:t>kita</a:t>
            </a:r>
            <a:r>
              <a:rPr lang="en-US" sz="1600" dirty="0"/>
              <a:t>, </a:t>
            </a:r>
            <a:r>
              <a:rPr lang="en-US" sz="1600" dirty="0" err="1"/>
              <a:t>buka</a:t>
            </a:r>
            <a:r>
              <a:rPr lang="en-US" sz="1600" dirty="0"/>
              <a:t> folder </a:t>
            </a:r>
            <a:r>
              <a:rPr lang="en-US" sz="1600" dirty="0" err="1"/>
              <a:t>tersebut</a:t>
            </a:r>
            <a:r>
              <a:rPr lang="en-US" sz="1600" dirty="0"/>
              <a:t> di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00373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DD402-EE78-3201-2E7B-56842FF5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7CE27-2544-AF3F-7314-FB4BB986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Recommended </a:t>
            </a:r>
            <a:r>
              <a:rPr lang="en-US" dirty="0" err="1"/>
              <a:t>VsCode</a:t>
            </a:r>
            <a:r>
              <a:rPr lang="en-US" dirty="0"/>
              <a:t> Extension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95341-77FC-5998-CE7B-C7B04E939701}"/>
              </a:ext>
            </a:extLst>
          </p:cNvPr>
          <p:cNvSpPr txBox="1"/>
          <p:nvPr/>
        </p:nvSpPr>
        <p:spPr>
          <a:xfrm>
            <a:off x="838200" y="1547813"/>
            <a:ext cx="37052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extension </a:t>
            </a:r>
            <a:r>
              <a:rPr lang="en-US" sz="1600" dirty="0" err="1"/>
              <a:t>vscode</a:t>
            </a:r>
            <a:r>
              <a:rPr lang="en-US" sz="1600" dirty="0"/>
              <a:t> yang </a:t>
            </a:r>
            <a:r>
              <a:rPr lang="en-US" sz="1600" dirty="0" err="1"/>
              <a:t>akan</a:t>
            </a:r>
            <a:r>
              <a:rPr lang="en-US" sz="1600" dirty="0"/>
              <a:t> sangat </a:t>
            </a:r>
            <a:r>
              <a:rPr lang="en-US" sz="1600" dirty="0" err="1"/>
              <a:t>membatu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membangun</a:t>
            </a:r>
            <a:r>
              <a:rPr lang="en-US" sz="1600" dirty="0"/>
              <a:t> website </a:t>
            </a:r>
            <a:r>
              <a:rPr lang="en-US" sz="1600" dirty="0" err="1"/>
              <a:t>dengan</a:t>
            </a:r>
            <a:r>
              <a:rPr lang="en-US" sz="1600" dirty="0"/>
              <a:t> Laravel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PHP </a:t>
            </a:r>
            <a:r>
              <a:rPr lang="en-US" sz="1600" dirty="0" err="1"/>
              <a:t>Intelephense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PHP Namespace Resolver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Laravel Snippets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Laravel Blade Snippets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Laravel Blade Formatter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Laravel Blade Spacer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Laravel Extra </a:t>
            </a:r>
            <a:r>
              <a:rPr lang="en-US" sz="1600" dirty="0" err="1"/>
              <a:t>intellisense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Laravel </a:t>
            </a:r>
            <a:r>
              <a:rPr lang="en-US" sz="1600" dirty="0" err="1"/>
              <a:t>GoTo</a:t>
            </a:r>
            <a:r>
              <a:rPr lang="en-US" sz="1600" dirty="0"/>
              <a:t>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Material Icons Theme</a:t>
            </a:r>
          </a:p>
        </p:txBody>
      </p:sp>
    </p:spTree>
    <p:extLst>
      <p:ext uri="{BB962C8B-B14F-4D97-AF65-F5344CB8AC3E}">
        <p14:creationId xmlns:p14="http://schemas.microsoft.com/office/powerpoint/2010/main" val="240806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821DB-3E87-D049-A942-15B988517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51C7-833A-39B5-5BA1-4873376A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Stuktur</a:t>
            </a:r>
            <a:r>
              <a:rPr lang="en-US" dirty="0"/>
              <a:t>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02CB7-F054-DC14-A5F9-01FC50F93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10" y="1514475"/>
            <a:ext cx="2042648" cy="497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FC01E-CAFB-266A-A800-1F1E6C873FC0}"/>
              </a:ext>
            </a:extLst>
          </p:cNvPr>
          <p:cNvSpPr txBox="1"/>
          <p:nvPr/>
        </p:nvSpPr>
        <p:spPr>
          <a:xfrm>
            <a:off x="3310089" y="2325798"/>
            <a:ext cx="741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App/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logika</a:t>
            </a:r>
            <a:r>
              <a:rPr lang="en-US" sz="1200" dirty="0"/>
              <a:t> inti </a:t>
            </a:r>
            <a:r>
              <a:rPr lang="en-US" sz="1200" dirty="0" err="1"/>
              <a:t>aplikasi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Http/Controllers, Models, Providers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Middlewere</a:t>
            </a:r>
            <a:r>
              <a:rPr lang="en-US" sz="1200" dirty="0"/>
              <a:t> &amp; Kernel HTTP/Console </a:t>
            </a:r>
            <a:r>
              <a:rPr lang="en-US" sz="1200" dirty="0" err="1"/>
              <a:t>dihandle</a:t>
            </a:r>
            <a:r>
              <a:rPr lang="en-US" sz="1200" dirty="0"/>
              <a:t> </a:t>
            </a:r>
            <a:r>
              <a:rPr lang="en-US" sz="1200" dirty="0" err="1"/>
              <a:t>lewat</a:t>
            </a:r>
            <a:r>
              <a:rPr lang="en-US" sz="1200" dirty="0"/>
              <a:t> bootstrap/</a:t>
            </a:r>
            <a:r>
              <a:rPr lang="en-US" sz="1200" dirty="0" err="1"/>
              <a:t>app.php</a:t>
            </a:r>
            <a:r>
              <a:rPr lang="en-US" sz="1200" dirty="0"/>
              <a:t> </a:t>
            </a:r>
            <a:r>
              <a:rPr lang="en-US" sz="1200" dirty="0" err="1"/>
              <a:t>bukan</a:t>
            </a:r>
            <a:r>
              <a:rPr lang="en-US" sz="1200" dirty="0"/>
              <a:t> di app/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2D90B-9CDB-DA56-F318-9797720396E4}"/>
              </a:ext>
            </a:extLst>
          </p:cNvPr>
          <p:cNvSpPr txBox="1"/>
          <p:nvPr/>
        </p:nvSpPr>
        <p:spPr>
          <a:xfrm>
            <a:off x="3310090" y="3157228"/>
            <a:ext cx="7410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public/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Entry point </a:t>
            </a:r>
            <a:r>
              <a:rPr lang="en-US" sz="1200" dirty="0" err="1"/>
              <a:t>aplikasi</a:t>
            </a:r>
            <a:r>
              <a:rPr lang="en-US" sz="1200" dirty="0"/>
              <a:t> (</a:t>
            </a:r>
            <a:r>
              <a:rPr lang="en-US" sz="1200" dirty="0" err="1"/>
              <a:t>index.php</a:t>
            </a:r>
            <a:r>
              <a:rPr lang="en-US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Tempat</a:t>
            </a:r>
            <a:r>
              <a:rPr lang="en-US" sz="1200" dirty="0"/>
              <a:t> assets public: CSS, JS, IMG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DB757-FE26-1A52-5997-A9ECE3EB86A3}"/>
              </a:ext>
            </a:extLst>
          </p:cNvPr>
          <p:cNvSpPr txBox="1"/>
          <p:nvPr/>
        </p:nvSpPr>
        <p:spPr>
          <a:xfrm>
            <a:off x="3310091" y="3803992"/>
            <a:ext cx="741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resources/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Views/ </a:t>
            </a:r>
            <a:r>
              <a:rPr lang="en-US" sz="1200" b="1" dirty="0"/>
              <a:t>Blade 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Assets/ </a:t>
            </a:r>
            <a:r>
              <a:rPr lang="en-US" sz="1200" b="1" dirty="0"/>
              <a:t>CSS, JS </a:t>
            </a:r>
            <a:r>
              <a:rPr lang="en-US" sz="1200" b="1" dirty="0" err="1"/>
              <a:t>mentah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Lang/ </a:t>
            </a:r>
            <a:r>
              <a:rPr lang="en-US" sz="1200" b="1" dirty="0"/>
              <a:t>file </a:t>
            </a:r>
            <a:r>
              <a:rPr lang="en-US" sz="1200" b="1" dirty="0" err="1"/>
              <a:t>lokal</a:t>
            </a:r>
            <a:r>
              <a:rPr lang="en-US" sz="1200" b="1" dirty="0"/>
              <a:t> (</a:t>
            </a:r>
            <a:r>
              <a:rPr lang="en-US" sz="1200" b="1" dirty="0" err="1"/>
              <a:t>jika</a:t>
            </a:r>
            <a:r>
              <a:rPr lang="en-US" sz="1200" b="1" dirty="0"/>
              <a:t> </a:t>
            </a:r>
            <a:r>
              <a:rPr lang="en-US" sz="1200" b="1" dirty="0" err="1"/>
              <a:t>diperlukan</a:t>
            </a:r>
            <a:r>
              <a:rPr lang="en-US" sz="1200" b="1" dirty="0"/>
              <a:t>)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66176-9060-DEDB-DF61-38F5E4DB1190}"/>
              </a:ext>
            </a:extLst>
          </p:cNvPr>
          <p:cNvSpPr txBox="1"/>
          <p:nvPr/>
        </p:nvSpPr>
        <p:spPr>
          <a:xfrm>
            <a:off x="3310091" y="4635855"/>
            <a:ext cx="7410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database/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Migrations/, seeders/, factories/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Nama file migrations </a:t>
            </a:r>
            <a:r>
              <a:rPr lang="en-US" sz="1200" dirty="0" err="1"/>
              <a:t>ditata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urutan</a:t>
            </a:r>
            <a:r>
              <a:rPr lang="en-US" sz="1200" dirty="0"/>
              <a:t> </a:t>
            </a:r>
            <a:r>
              <a:rPr lang="en-US" sz="1200" dirty="0" err="1"/>
              <a:t>numerik</a:t>
            </a:r>
            <a:r>
              <a:rPr lang="en-US" sz="1200" dirty="0"/>
              <a:t>, </a:t>
            </a:r>
            <a:r>
              <a:rPr lang="en-US" sz="1200" dirty="0" err="1"/>
              <a:t>bukan</a:t>
            </a:r>
            <a:r>
              <a:rPr lang="en-US" sz="1200" dirty="0"/>
              <a:t>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Default driver: SQLite, </a:t>
            </a:r>
            <a:r>
              <a:rPr lang="en-US" sz="1200" dirty="0" err="1"/>
              <a:t>kecuali</a:t>
            </a:r>
            <a:r>
              <a:rPr lang="en-US" sz="1200" dirty="0"/>
              <a:t> </a:t>
            </a:r>
            <a:r>
              <a:rPr lang="en-US" sz="1200" dirty="0" err="1"/>
              <a:t>dipilih</a:t>
            </a:r>
            <a:r>
              <a:rPr lang="en-US" sz="1200" dirty="0"/>
              <a:t> custom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CA46A2-508A-4574-F1A8-E7D78FF798AF}"/>
              </a:ext>
            </a:extLst>
          </p:cNvPr>
          <p:cNvSpPr txBox="1"/>
          <p:nvPr/>
        </p:nvSpPr>
        <p:spPr>
          <a:xfrm>
            <a:off x="3310091" y="5398249"/>
            <a:ext cx="74104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Hanya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b="1" dirty="0" err="1"/>
              <a:t>web.php</a:t>
            </a:r>
            <a:r>
              <a:rPr lang="en-US" sz="1200" b="1" dirty="0"/>
              <a:t> </a:t>
            </a:r>
            <a:r>
              <a:rPr lang="en-US" sz="1200" dirty="0"/>
              <a:t>dan </a:t>
            </a:r>
            <a:r>
              <a:rPr lang="en-US" sz="1200" b="1" dirty="0" err="1"/>
              <a:t>console.php</a:t>
            </a:r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b="1" dirty="0" err="1"/>
              <a:t>api.php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b="1" dirty="0" err="1"/>
              <a:t>channels.php</a:t>
            </a:r>
            <a:r>
              <a:rPr lang="en-US" sz="1200" dirty="0"/>
              <a:t>, </a:t>
            </a:r>
            <a:r>
              <a:rPr lang="en-US" sz="1200" dirty="0" err="1"/>
              <a:t>aktifkan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Php</a:t>
            </a:r>
            <a:r>
              <a:rPr lang="en-US" sz="1200" dirty="0"/>
              <a:t> artisan </a:t>
            </a:r>
            <a:r>
              <a:rPr lang="en-US" sz="1200" dirty="0" err="1"/>
              <a:t>install:api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Php</a:t>
            </a:r>
            <a:r>
              <a:rPr lang="en-US" sz="1200" dirty="0"/>
              <a:t> artisan </a:t>
            </a:r>
            <a:r>
              <a:rPr lang="en-US" sz="1200" dirty="0" err="1"/>
              <a:t>install:broadcasting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AAD48-10E6-A9CC-253D-A174EEEEF353}"/>
              </a:ext>
            </a:extLst>
          </p:cNvPr>
          <p:cNvSpPr txBox="1"/>
          <p:nvPr/>
        </p:nvSpPr>
        <p:spPr>
          <a:xfrm>
            <a:off x="3310089" y="1546795"/>
            <a:ext cx="8454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Laravel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directory, dan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penjelasan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direktori</a:t>
            </a:r>
            <a:r>
              <a:rPr lang="en-US" sz="1600" dirty="0"/>
              <a:t> yang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penting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95083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CC03-350E-4E6C-C476-7CF4F901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(Model View Controller)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5232EE-C8B8-92AE-682D-98EAEE2E193E}"/>
              </a:ext>
            </a:extLst>
          </p:cNvPr>
          <p:cNvGrpSpPr/>
          <p:nvPr/>
        </p:nvGrpSpPr>
        <p:grpSpPr>
          <a:xfrm>
            <a:off x="9065607" y="2728048"/>
            <a:ext cx="2869954" cy="2619274"/>
            <a:chOff x="838200" y="2659064"/>
            <a:chExt cx="2869954" cy="2619274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0C4F77-AE44-14DE-4FCF-1FDC49C6A0EF}"/>
                </a:ext>
              </a:extLst>
            </p:cNvPr>
            <p:cNvSpPr/>
            <p:nvPr/>
          </p:nvSpPr>
          <p:spPr>
            <a:xfrm>
              <a:off x="838200" y="2659064"/>
              <a:ext cx="2869954" cy="209550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VIEW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8E2A5C-F15A-951D-80C5-3EFD0D2416E1}"/>
                </a:ext>
              </a:extLst>
            </p:cNvPr>
            <p:cNvSpPr txBox="1"/>
            <p:nvPr/>
          </p:nvSpPr>
          <p:spPr>
            <a:xfrm>
              <a:off x="992064" y="4970561"/>
              <a:ext cx="25622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Menyajikan</a:t>
              </a:r>
              <a:r>
                <a:rPr lang="en-US" sz="1400" dirty="0"/>
                <a:t> data </a:t>
              </a:r>
              <a:r>
                <a:rPr lang="en-US" sz="1400" dirty="0" err="1"/>
                <a:t>ke</a:t>
              </a:r>
              <a:r>
                <a:rPr lang="en-US" sz="1400" dirty="0"/>
                <a:t> </a:t>
              </a:r>
              <a:r>
                <a:rPr lang="en-US" sz="1400" dirty="0" err="1"/>
                <a:t>pengguna</a:t>
              </a:r>
              <a:r>
                <a:rPr lang="en-US" sz="1400" dirty="0"/>
                <a:t> UI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26F82D-AE55-0821-20A3-98800B3C643B}"/>
              </a:ext>
            </a:extLst>
          </p:cNvPr>
          <p:cNvGrpSpPr/>
          <p:nvPr/>
        </p:nvGrpSpPr>
        <p:grpSpPr>
          <a:xfrm>
            <a:off x="514350" y="2659064"/>
            <a:ext cx="2761879" cy="3050161"/>
            <a:chOff x="4643437" y="2659064"/>
            <a:chExt cx="2761879" cy="305016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961220D-EFD1-1160-5AC0-6806A5A0AC65}"/>
                </a:ext>
              </a:extLst>
            </p:cNvPr>
            <p:cNvSpPr/>
            <p:nvPr/>
          </p:nvSpPr>
          <p:spPr>
            <a:xfrm>
              <a:off x="4643437" y="2659064"/>
              <a:ext cx="2761879" cy="2095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51849B-0036-BBC1-C8AC-94D164F71798}"/>
                </a:ext>
              </a:extLst>
            </p:cNvPr>
            <p:cNvSpPr txBox="1"/>
            <p:nvPr/>
          </p:nvSpPr>
          <p:spPr>
            <a:xfrm>
              <a:off x="4793269" y="4970561"/>
              <a:ext cx="246221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Menangani</a:t>
              </a:r>
              <a:r>
                <a:rPr lang="en-US" sz="1400" dirty="0"/>
                <a:t> input &amp; </a:t>
              </a:r>
              <a:r>
                <a:rPr lang="en-US" sz="1400" dirty="0" err="1"/>
                <a:t>menghubungkan</a:t>
              </a:r>
              <a:r>
                <a:rPr lang="en-US" sz="1400" dirty="0"/>
                <a:t> Model ↔ View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D0663B-18B0-775E-BAFF-E1ED335B2906}"/>
              </a:ext>
            </a:extLst>
          </p:cNvPr>
          <p:cNvGrpSpPr/>
          <p:nvPr/>
        </p:nvGrpSpPr>
        <p:grpSpPr>
          <a:xfrm>
            <a:off x="4771366" y="2860793"/>
            <a:ext cx="3086101" cy="2848432"/>
            <a:chOff x="8591549" y="2659064"/>
            <a:chExt cx="3086101" cy="28484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2B3D7B-2ED3-ABB2-2865-CD5EDF3E5DEB}"/>
                </a:ext>
              </a:extLst>
            </p:cNvPr>
            <p:cNvSpPr/>
            <p:nvPr/>
          </p:nvSpPr>
          <p:spPr>
            <a:xfrm>
              <a:off x="8591549" y="2659064"/>
              <a:ext cx="3086101" cy="20955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B3C98E-9A2E-DF88-F0DE-75EA154EDB37}"/>
                </a:ext>
              </a:extLst>
            </p:cNvPr>
            <p:cNvSpPr txBox="1"/>
            <p:nvPr/>
          </p:nvSpPr>
          <p:spPr>
            <a:xfrm>
              <a:off x="8891587" y="4984276"/>
              <a:ext cx="2462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n-NO" sz="1400" dirty="0"/>
                <a:t>Mengelola data dan logika bisnis</a:t>
              </a:r>
              <a:endParaRPr lang="en-US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FAA353-2436-E2B6-B065-8388D525E3A6}"/>
              </a:ext>
            </a:extLst>
          </p:cNvPr>
          <p:cNvGrpSpPr/>
          <p:nvPr/>
        </p:nvGrpSpPr>
        <p:grpSpPr>
          <a:xfrm>
            <a:off x="3552615" y="3295365"/>
            <a:ext cx="781920" cy="742320"/>
            <a:chOff x="3552615" y="3295365"/>
            <a:chExt cx="781920" cy="7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E5FEE6E-AF0E-80F0-FF28-21EF478B0678}"/>
                    </a:ext>
                  </a:extLst>
                </p14:cNvPr>
                <p14:cNvContentPartPr/>
                <p14:nvPr/>
              </p14:nvContentPartPr>
              <p14:xfrm>
                <a:off x="3552615" y="3600285"/>
                <a:ext cx="688680" cy="27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E5FEE6E-AF0E-80F0-FF28-21EF478B06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6975" y="3564285"/>
                  <a:ext cx="760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9A00493-AA38-946E-ECD6-52027BC5569E}"/>
                    </a:ext>
                  </a:extLst>
                </p14:cNvPr>
                <p14:cNvContentPartPr/>
                <p14:nvPr/>
              </p14:nvContentPartPr>
              <p14:xfrm>
                <a:off x="3893175" y="3295365"/>
                <a:ext cx="441360" cy="74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9A00493-AA38-946E-ECD6-52027BC556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57535" y="3259365"/>
                  <a:ext cx="513000" cy="81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23E3D5-2A5F-5ACD-8FF3-92CB174D6C79}"/>
              </a:ext>
            </a:extLst>
          </p:cNvPr>
          <p:cNvGrpSpPr/>
          <p:nvPr/>
        </p:nvGrpSpPr>
        <p:grpSpPr>
          <a:xfrm>
            <a:off x="8086455" y="3390765"/>
            <a:ext cx="1229040" cy="735840"/>
            <a:chOff x="8086455" y="3390765"/>
            <a:chExt cx="1229040" cy="73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328A8A-2310-8EEF-5807-4A7F2E07F02C}"/>
                    </a:ext>
                  </a:extLst>
                </p14:cNvPr>
                <p14:cNvContentPartPr/>
                <p14:nvPr/>
              </p14:nvContentPartPr>
              <p14:xfrm>
                <a:off x="8086455" y="3695325"/>
                <a:ext cx="1062360" cy="10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328A8A-2310-8EEF-5807-4A7F2E07F0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50815" y="3659325"/>
                  <a:ext cx="1134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607D87-6033-8056-6F99-9DC7C65434AD}"/>
                    </a:ext>
                  </a:extLst>
                </p14:cNvPr>
                <p14:cNvContentPartPr/>
                <p14:nvPr/>
              </p14:nvContentPartPr>
              <p14:xfrm>
                <a:off x="8871975" y="3390765"/>
                <a:ext cx="443520" cy="735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607D87-6033-8056-6F99-9DC7C65434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35975" y="3354765"/>
                  <a:ext cx="515160" cy="80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00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497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#1 Instalasi - Laragon</vt:lpstr>
      <vt:lpstr>#2 Instalasi - Laragon</vt:lpstr>
      <vt:lpstr>#3 Instalasi - Laragon</vt:lpstr>
      <vt:lpstr>#4 Instalasi - Laragon</vt:lpstr>
      <vt:lpstr>Membuka Projek Laravel</vt:lpstr>
      <vt:lpstr>Recommended VsCode Extension</vt:lpstr>
      <vt:lpstr>Stuktur Folder</vt:lpstr>
      <vt:lpstr>MVC (Model View Controller)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Siswa</dc:creator>
  <cp:lastModifiedBy>Siswa</cp:lastModifiedBy>
  <cp:revision>5</cp:revision>
  <dcterms:created xsi:type="dcterms:W3CDTF">2025-07-21T07:36:18Z</dcterms:created>
  <dcterms:modified xsi:type="dcterms:W3CDTF">2025-07-21T08:35:48Z</dcterms:modified>
</cp:coreProperties>
</file>