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</p:sldIdLst>
  <p:sldSz cx="6858000" cy="9906000" type="A4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CB9F4-3708-42E2-B936-42D757D5DD72}" v="11" dt="2025-07-31T09:39:03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314" y="-1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诚 宋" userId="e23042d8996ddfe4" providerId="LiveId" clId="{FD0CB9F4-3708-42E2-B936-42D757D5DD72}"/>
    <pc:docChg chg="undo custSel addSld delSld modSld">
      <pc:chgData name="诚 宋" userId="e23042d8996ddfe4" providerId="LiveId" clId="{FD0CB9F4-3708-42E2-B936-42D757D5DD72}" dt="2025-07-31T09:40:05.762" v="142" actId="478"/>
      <pc:docMkLst>
        <pc:docMk/>
      </pc:docMkLst>
      <pc:sldChg chg="modSp mod">
        <pc:chgData name="诚 宋" userId="e23042d8996ddfe4" providerId="LiveId" clId="{FD0CB9F4-3708-42E2-B936-42D757D5DD72}" dt="2025-07-30T08:34:51.162" v="3" actId="1076"/>
        <pc:sldMkLst>
          <pc:docMk/>
          <pc:sldMk cId="445690331" sldId="257"/>
        </pc:sldMkLst>
        <pc:spChg chg="mod">
          <ac:chgData name="诚 宋" userId="e23042d8996ddfe4" providerId="LiveId" clId="{FD0CB9F4-3708-42E2-B936-42D757D5DD72}" dt="2025-07-30T08:34:49.410" v="1" actId="1076"/>
          <ac:spMkLst>
            <pc:docMk/>
            <pc:sldMk cId="445690331" sldId="257"/>
            <ac:spMk id="4" creationId="{8CBCA20C-246A-5750-3233-D32B260CE169}"/>
          </ac:spMkLst>
        </pc:spChg>
        <pc:spChg chg="mod">
          <ac:chgData name="诚 宋" userId="e23042d8996ddfe4" providerId="LiveId" clId="{FD0CB9F4-3708-42E2-B936-42D757D5DD72}" dt="2025-07-30T08:34:50.216" v="2" actId="1076"/>
          <ac:spMkLst>
            <pc:docMk/>
            <pc:sldMk cId="445690331" sldId="257"/>
            <ac:spMk id="6" creationId="{FF6EB030-B23F-AC5C-2E96-4BC9CF36C409}"/>
          </ac:spMkLst>
        </pc:spChg>
        <pc:spChg chg="mod">
          <ac:chgData name="诚 宋" userId="e23042d8996ddfe4" providerId="LiveId" clId="{FD0CB9F4-3708-42E2-B936-42D757D5DD72}" dt="2025-07-30T08:34:51.162" v="3" actId="1076"/>
          <ac:spMkLst>
            <pc:docMk/>
            <pc:sldMk cId="445690331" sldId="257"/>
            <ac:spMk id="7" creationId="{CBBCA6D8-25B7-CE5C-BE3E-2029807AA5A2}"/>
          </ac:spMkLst>
        </pc:spChg>
      </pc:sldChg>
      <pc:sldChg chg="addSp modSp del mod">
        <pc:chgData name="诚 宋" userId="e23042d8996ddfe4" providerId="LiveId" clId="{FD0CB9F4-3708-42E2-B936-42D757D5DD72}" dt="2025-07-30T08:47:13.764" v="31" actId="47"/>
        <pc:sldMkLst>
          <pc:docMk/>
          <pc:sldMk cId="232861559" sldId="262"/>
        </pc:sldMkLst>
        <pc:spChg chg="add mod">
          <ac:chgData name="诚 宋" userId="e23042d8996ddfe4" providerId="LiveId" clId="{FD0CB9F4-3708-42E2-B936-42D757D5DD72}" dt="2025-07-30T08:46:21.804" v="18" actId="1076"/>
          <ac:spMkLst>
            <pc:docMk/>
            <pc:sldMk cId="232861559" sldId="262"/>
            <ac:spMk id="2" creationId="{B4BA0DBE-0ABC-E8B6-C741-0ACC33F1D1BB}"/>
          </ac:spMkLst>
        </pc:spChg>
        <pc:spChg chg="add mod">
          <ac:chgData name="诚 宋" userId="e23042d8996ddfe4" providerId="LiveId" clId="{FD0CB9F4-3708-42E2-B936-42D757D5DD72}" dt="2025-07-30T08:46:24.960" v="21" actId="1076"/>
          <ac:spMkLst>
            <pc:docMk/>
            <pc:sldMk cId="232861559" sldId="262"/>
            <ac:spMk id="3" creationId="{74485C50-C07D-F0C2-0B5C-48ADA7F2CE08}"/>
          </ac:spMkLst>
        </pc:spChg>
        <pc:spChg chg="mod">
          <ac:chgData name="诚 宋" userId="e23042d8996ddfe4" providerId="LiveId" clId="{FD0CB9F4-3708-42E2-B936-42D757D5DD72}" dt="2025-07-30T08:46:27.180" v="23" actId="1076"/>
          <ac:spMkLst>
            <pc:docMk/>
            <pc:sldMk cId="232861559" sldId="262"/>
            <ac:spMk id="9" creationId="{A37038AB-D321-E6D6-A07F-36EB57B85347}"/>
          </ac:spMkLst>
        </pc:spChg>
        <pc:spChg chg="mod">
          <ac:chgData name="诚 宋" userId="e23042d8996ddfe4" providerId="LiveId" clId="{FD0CB9F4-3708-42E2-B936-42D757D5DD72}" dt="2025-07-30T08:46:17.245" v="14" actId="1076"/>
          <ac:spMkLst>
            <pc:docMk/>
            <pc:sldMk cId="232861559" sldId="262"/>
            <ac:spMk id="10" creationId="{3C93A63E-1651-208C-44DB-02BBAB4E0607}"/>
          </ac:spMkLst>
        </pc:spChg>
        <pc:spChg chg="mod">
          <ac:chgData name="诚 宋" userId="e23042d8996ddfe4" providerId="LiveId" clId="{FD0CB9F4-3708-42E2-B936-42D757D5DD72}" dt="2025-07-30T08:46:25.932" v="22" actId="1076"/>
          <ac:spMkLst>
            <pc:docMk/>
            <pc:sldMk cId="232861559" sldId="262"/>
            <ac:spMk id="11" creationId="{9DA5231D-F5F5-DBA6-7550-F9244733AF3B}"/>
          </ac:spMkLst>
        </pc:spChg>
      </pc:sldChg>
      <pc:sldChg chg="delSp modSp add mod">
        <pc:chgData name="诚 宋" userId="e23042d8996ddfe4" providerId="LiveId" clId="{FD0CB9F4-3708-42E2-B936-42D757D5DD72}" dt="2025-07-31T09:39:43.373" v="141" actId="1076"/>
        <pc:sldMkLst>
          <pc:docMk/>
          <pc:sldMk cId="4200494090" sldId="263"/>
        </pc:sldMkLst>
        <pc:spChg chg="mod">
          <ac:chgData name="诚 宋" userId="e23042d8996ddfe4" providerId="LiveId" clId="{FD0CB9F4-3708-42E2-B936-42D757D5DD72}" dt="2025-07-31T09:39:43.373" v="141" actId="1076"/>
          <ac:spMkLst>
            <pc:docMk/>
            <pc:sldMk cId="4200494090" sldId="263"/>
            <ac:spMk id="2" creationId="{19E61309-8E65-4830-441B-E0CD877082A8}"/>
          </ac:spMkLst>
        </pc:spChg>
        <pc:spChg chg="mod">
          <ac:chgData name="诚 宋" userId="e23042d8996ddfe4" providerId="LiveId" clId="{FD0CB9F4-3708-42E2-B936-42D757D5DD72}" dt="2025-07-31T09:39:28.473" v="134" actId="1076"/>
          <ac:spMkLst>
            <pc:docMk/>
            <pc:sldMk cId="4200494090" sldId="263"/>
            <ac:spMk id="3" creationId="{D726E5E6-23E0-9701-7479-08EA3B8AA574}"/>
          </ac:spMkLst>
        </pc:spChg>
        <pc:spChg chg="mod">
          <ac:chgData name="诚 宋" userId="e23042d8996ddfe4" providerId="LiveId" clId="{FD0CB9F4-3708-42E2-B936-42D757D5DD72}" dt="2025-07-31T09:39:17.408" v="130" actId="1076"/>
          <ac:spMkLst>
            <pc:docMk/>
            <pc:sldMk cId="4200494090" sldId="263"/>
            <ac:spMk id="4" creationId="{59967539-2922-99A5-4320-ED64D045F016}"/>
          </ac:spMkLst>
        </pc:spChg>
        <pc:spChg chg="mod">
          <ac:chgData name="诚 宋" userId="e23042d8996ddfe4" providerId="LiveId" clId="{FD0CB9F4-3708-42E2-B936-42D757D5DD72}" dt="2025-07-31T09:39:26.608" v="133" actId="1076"/>
          <ac:spMkLst>
            <pc:docMk/>
            <pc:sldMk cId="4200494090" sldId="263"/>
            <ac:spMk id="5" creationId="{146B0728-1463-5B96-ADD4-4D14CB69C958}"/>
          </ac:spMkLst>
        </pc:spChg>
        <pc:spChg chg="mod">
          <ac:chgData name="诚 宋" userId="e23042d8996ddfe4" providerId="LiveId" clId="{FD0CB9F4-3708-42E2-B936-42D757D5DD72}" dt="2025-07-31T09:39:20.652" v="132" actId="1076"/>
          <ac:spMkLst>
            <pc:docMk/>
            <pc:sldMk cId="4200494090" sldId="263"/>
            <ac:spMk id="6" creationId="{1D37843C-3F70-1577-EDBC-2CC9986D65C0}"/>
          </ac:spMkLst>
        </pc:spChg>
        <pc:spChg chg="mod">
          <ac:chgData name="诚 宋" userId="e23042d8996ddfe4" providerId="LiveId" clId="{FD0CB9F4-3708-42E2-B936-42D757D5DD72}" dt="2025-07-31T09:39:19.076" v="131" actId="1076"/>
          <ac:spMkLst>
            <pc:docMk/>
            <pc:sldMk cId="4200494090" sldId="263"/>
            <ac:spMk id="7" creationId="{3E91C27C-1EAB-9EBA-08D9-74CC02098514}"/>
          </ac:spMkLst>
        </pc:spChg>
        <pc:spChg chg="del">
          <ac:chgData name="诚 宋" userId="e23042d8996ddfe4" providerId="LiveId" clId="{FD0CB9F4-3708-42E2-B936-42D757D5DD72}" dt="2025-07-31T09:37:39.257" v="100" actId="478"/>
          <ac:spMkLst>
            <pc:docMk/>
            <pc:sldMk cId="4200494090" sldId="263"/>
            <ac:spMk id="8" creationId="{7ADF9DDA-BD38-B09C-EC0B-4FBE9D41845E}"/>
          </ac:spMkLst>
        </pc:spChg>
        <pc:spChg chg="mod">
          <ac:chgData name="诚 宋" userId="e23042d8996ddfe4" providerId="LiveId" clId="{FD0CB9F4-3708-42E2-B936-42D757D5DD72}" dt="2025-07-31T09:39:39.892" v="140" actId="1076"/>
          <ac:spMkLst>
            <pc:docMk/>
            <pc:sldMk cId="4200494090" sldId="263"/>
            <ac:spMk id="9" creationId="{B2EFB252-D246-9E48-2EE5-3B8F7B0EAB59}"/>
          </ac:spMkLst>
        </pc:spChg>
        <pc:spChg chg="mod">
          <ac:chgData name="诚 宋" userId="e23042d8996ddfe4" providerId="LiveId" clId="{FD0CB9F4-3708-42E2-B936-42D757D5DD72}" dt="2025-07-31T09:39:32.013" v="136" actId="1076"/>
          <ac:spMkLst>
            <pc:docMk/>
            <pc:sldMk cId="4200494090" sldId="263"/>
            <ac:spMk id="10" creationId="{1287382E-6173-38AF-7069-D18BEC2EBD5B}"/>
          </ac:spMkLst>
        </pc:spChg>
        <pc:spChg chg="mod">
          <ac:chgData name="诚 宋" userId="e23042d8996ddfe4" providerId="LiveId" clId="{FD0CB9F4-3708-42E2-B936-42D757D5DD72}" dt="2025-07-31T09:39:36.378" v="139" actId="1076"/>
          <ac:spMkLst>
            <pc:docMk/>
            <pc:sldMk cId="4200494090" sldId="263"/>
            <ac:spMk id="11" creationId="{A9BF4E50-B318-B7DA-E396-4D51BE604937}"/>
          </ac:spMkLst>
        </pc:spChg>
      </pc:sldChg>
      <pc:sldChg chg="addSp delSp modSp add mod">
        <pc:chgData name="诚 宋" userId="e23042d8996ddfe4" providerId="LiveId" clId="{FD0CB9F4-3708-42E2-B936-42D757D5DD72}" dt="2025-07-31T09:40:05.762" v="142" actId="478"/>
        <pc:sldMkLst>
          <pc:docMk/>
          <pc:sldMk cId="3572743997" sldId="264"/>
        </pc:sldMkLst>
        <pc:spChg chg="del mod">
          <ac:chgData name="诚 宋" userId="e23042d8996ddfe4" providerId="LiveId" clId="{FD0CB9F4-3708-42E2-B936-42D757D5DD72}" dt="2025-07-31T08:14:39.117" v="70" actId="478"/>
          <ac:spMkLst>
            <pc:docMk/>
            <pc:sldMk cId="3572743997" sldId="264"/>
            <ac:spMk id="2" creationId="{195F8D9C-D5B4-2951-EBAE-ABBE54D08450}"/>
          </ac:spMkLst>
        </pc:spChg>
        <pc:spChg chg="add del mod">
          <ac:chgData name="诚 宋" userId="e23042d8996ddfe4" providerId="LiveId" clId="{FD0CB9F4-3708-42E2-B936-42D757D5DD72}" dt="2025-07-31T09:38:40.729" v="117" actId="478"/>
          <ac:spMkLst>
            <pc:docMk/>
            <pc:sldMk cId="3572743997" sldId="264"/>
            <ac:spMk id="2" creationId="{D098F6BE-493C-3535-344F-BD1AB9A821A1}"/>
          </ac:spMkLst>
        </pc:spChg>
        <pc:spChg chg="del">
          <ac:chgData name="诚 宋" userId="e23042d8996ddfe4" providerId="LiveId" clId="{FD0CB9F4-3708-42E2-B936-42D757D5DD72}" dt="2025-07-30T08:47:43.461" v="46" actId="478"/>
          <ac:spMkLst>
            <pc:docMk/>
            <pc:sldMk cId="3572743997" sldId="264"/>
            <ac:spMk id="3" creationId="{8ACE5E7B-5C94-10F7-1771-DF55C98F6117}"/>
          </ac:spMkLst>
        </pc:spChg>
        <pc:spChg chg="add mod">
          <ac:chgData name="诚 宋" userId="e23042d8996ddfe4" providerId="LiveId" clId="{FD0CB9F4-3708-42E2-B936-42D757D5DD72}" dt="2025-07-31T09:38:55.045" v="121" actId="1076"/>
          <ac:spMkLst>
            <pc:docMk/>
            <pc:sldMk cId="3572743997" sldId="264"/>
            <ac:spMk id="3" creationId="{BED78D9E-D155-D446-4BAC-5B456EB80221}"/>
          </ac:spMkLst>
        </pc:spChg>
        <pc:spChg chg="mod">
          <ac:chgData name="诚 宋" userId="e23042d8996ddfe4" providerId="LiveId" clId="{FD0CB9F4-3708-42E2-B936-42D757D5DD72}" dt="2025-07-31T09:38:21.286" v="107" actId="1076"/>
          <ac:spMkLst>
            <pc:docMk/>
            <pc:sldMk cId="3572743997" sldId="264"/>
            <ac:spMk id="4" creationId="{26886D2F-E4C6-4A37-BAC5-7884FF4FB1F9}"/>
          </ac:spMkLst>
        </pc:spChg>
        <pc:spChg chg="mod">
          <ac:chgData name="诚 宋" userId="e23042d8996ddfe4" providerId="LiveId" clId="{FD0CB9F4-3708-42E2-B936-42D757D5DD72}" dt="2025-07-31T09:38:18.841" v="106" actId="1076"/>
          <ac:spMkLst>
            <pc:docMk/>
            <pc:sldMk cId="3572743997" sldId="264"/>
            <ac:spMk id="5" creationId="{BD26C47D-9DCC-CB38-011E-B266CB5DAA6E}"/>
          </ac:spMkLst>
        </pc:spChg>
        <pc:spChg chg="mod">
          <ac:chgData name="诚 宋" userId="e23042d8996ddfe4" providerId="LiveId" clId="{FD0CB9F4-3708-42E2-B936-42D757D5DD72}" dt="2025-07-31T09:38:24.549" v="108" actId="1076"/>
          <ac:spMkLst>
            <pc:docMk/>
            <pc:sldMk cId="3572743997" sldId="264"/>
            <ac:spMk id="6" creationId="{16E3337D-D641-49B1-B46E-341295556104}"/>
          </ac:spMkLst>
        </pc:spChg>
        <pc:spChg chg="mod">
          <ac:chgData name="诚 宋" userId="e23042d8996ddfe4" providerId="LiveId" clId="{FD0CB9F4-3708-42E2-B936-42D757D5DD72}" dt="2025-07-31T09:38:26.816" v="109" actId="1076"/>
          <ac:spMkLst>
            <pc:docMk/>
            <pc:sldMk cId="3572743997" sldId="264"/>
            <ac:spMk id="7" creationId="{8AC7B22F-C3E3-FCCC-DE1B-A4E1FC86CE12}"/>
          </ac:spMkLst>
        </pc:spChg>
        <pc:spChg chg="del">
          <ac:chgData name="诚 宋" userId="e23042d8996ddfe4" providerId="LiveId" clId="{FD0CB9F4-3708-42E2-B936-42D757D5DD72}" dt="2025-07-31T09:40:05.762" v="142" actId="478"/>
          <ac:spMkLst>
            <pc:docMk/>
            <pc:sldMk cId="3572743997" sldId="264"/>
            <ac:spMk id="8" creationId="{36082E11-FB2D-9CAA-DDAE-C8E9FB30234F}"/>
          </ac:spMkLst>
        </pc:spChg>
        <pc:spChg chg="del mod">
          <ac:chgData name="诚 宋" userId="e23042d8996ddfe4" providerId="LiveId" clId="{FD0CB9F4-3708-42E2-B936-42D757D5DD72}" dt="2025-07-31T09:38:40.372" v="116" actId="478"/>
          <ac:spMkLst>
            <pc:docMk/>
            <pc:sldMk cId="3572743997" sldId="264"/>
            <ac:spMk id="9" creationId="{609BC721-3619-0761-C9FE-D36B4F0F3CD8}"/>
          </ac:spMkLst>
        </pc:spChg>
        <pc:spChg chg="del">
          <ac:chgData name="诚 宋" userId="e23042d8996ddfe4" providerId="LiveId" clId="{FD0CB9F4-3708-42E2-B936-42D757D5DD72}" dt="2025-07-30T08:47:17.696" v="33" actId="478"/>
          <ac:spMkLst>
            <pc:docMk/>
            <pc:sldMk cId="3572743997" sldId="264"/>
            <ac:spMk id="10" creationId="{95BF77B0-47C5-B0BA-D164-A335346C1568}"/>
          </ac:spMkLst>
        </pc:spChg>
        <pc:spChg chg="add mod">
          <ac:chgData name="诚 宋" userId="e23042d8996ddfe4" providerId="LiveId" clId="{FD0CB9F4-3708-42E2-B936-42D757D5DD72}" dt="2025-07-31T09:39:01.940" v="125" actId="1076"/>
          <ac:spMkLst>
            <pc:docMk/>
            <pc:sldMk cId="3572743997" sldId="264"/>
            <ac:spMk id="10" creationId="{A13A7BDA-8CC8-D277-3734-7015FE77B332}"/>
          </ac:spMkLst>
        </pc:spChg>
        <pc:spChg chg="del mod">
          <ac:chgData name="诚 宋" userId="e23042d8996ddfe4" providerId="LiveId" clId="{FD0CB9F4-3708-42E2-B936-42D757D5DD72}" dt="2025-07-31T09:38:41.225" v="118" actId="478"/>
          <ac:spMkLst>
            <pc:docMk/>
            <pc:sldMk cId="3572743997" sldId="264"/>
            <ac:spMk id="11" creationId="{1555A1E1-5336-3A9F-696E-8C2FD8D6490C}"/>
          </ac:spMkLst>
        </pc:spChg>
        <pc:spChg chg="add mod">
          <ac:chgData name="诚 宋" userId="e23042d8996ddfe4" providerId="LiveId" clId="{FD0CB9F4-3708-42E2-B936-42D757D5DD72}" dt="2025-07-31T09:39:07.825" v="129" actId="1076"/>
          <ac:spMkLst>
            <pc:docMk/>
            <pc:sldMk cId="3572743997" sldId="264"/>
            <ac:spMk id="12" creationId="{6F024A62-2181-0C50-AD7C-BBAC1D62BF52}"/>
          </ac:spMkLst>
        </pc:spChg>
      </pc:sldChg>
      <pc:sldChg chg="modSp add mod">
        <pc:chgData name="诚 宋" userId="e23042d8996ddfe4" providerId="LiveId" clId="{FD0CB9F4-3708-42E2-B936-42D757D5DD72}" dt="2025-07-30T08:48:31.184" v="64" actId="1076"/>
        <pc:sldMkLst>
          <pc:docMk/>
          <pc:sldMk cId="49161649" sldId="265"/>
        </pc:sldMkLst>
        <pc:spChg chg="mod">
          <ac:chgData name="诚 宋" userId="e23042d8996ddfe4" providerId="LiveId" clId="{FD0CB9F4-3708-42E2-B936-42D757D5DD72}" dt="2025-07-30T08:48:30.070" v="63" actId="1076"/>
          <ac:spMkLst>
            <pc:docMk/>
            <pc:sldMk cId="49161649" sldId="265"/>
            <ac:spMk id="2" creationId="{27C38A8F-68BE-D0A0-8B0D-1CA2D56EA653}"/>
          </ac:spMkLst>
        </pc:spChg>
        <pc:spChg chg="mod">
          <ac:chgData name="诚 宋" userId="e23042d8996ddfe4" providerId="LiveId" clId="{FD0CB9F4-3708-42E2-B936-42D757D5DD72}" dt="2025-07-30T08:48:31.184" v="64" actId="1076"/>
          <ac:spMkLst>
            <pc:docMk/>
            <pc:sldMk cId="49161649" sldId="265"/>
            <ac:spMk id="9" creationId="{AB0408EB-E0D0-4AC4-8986-C0A5E0937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9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0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1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3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1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032E3-5912-43C1-853D-050A9A5A80D9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D59B0-008B-4DBF-879F-79DC03033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1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42E98-8A81-98B7-E327-7D9BBE27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BCA20C-246A-5750-3233-D32B260CE169}"/>
              </a:ext>
            </a:extLst>
          </p:cNvPr>
          <p:cNvSpPr/>
          <p:nvPr/>
        </p:nvSpPr>
        <p:spPr>
          <a:xfrm>
            <a:off x="-3779469" y="-889744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4DEE17-A18D-B34B-1B94-3A46315464E8}"/>
              </a:ext>
            </a:extLst>
          </p:cNvPr>
          <p:cNvSpPr/>
          <p:nvPr/>
        </p:nvSpPr>
        <p:spPr>
          <a:xfrm rot="16200000">
            <a:off x="3709115" y="456990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6EB030-B23F-AC5C-2E96-4BC9CF36C409}"/>
              </a:ext>
            </a:extLst>
          </p:cNvPr>
          <p:cNvSpPr/>
          <p:nvPr/>
        </p:nvSpPr>
        <p:spPr>
          <a:xfrm rot="10800000">
            <a:off x="8874558" y="-1226255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BCA6D8-25B7-CE5C-BE3E-2029807AA5A2}"/>
              </a:ext>
            </a:extLst>
          </p:cNvPr>
          <p:cNvSpPr/>
          <p:nvPr/>
        </p:nvSpPr>
        <p:spPr>
          <a:xfrm rot="5400000">
            <a:off x="11437257" y="-428715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CB1E944-6E20-B563-F1B6-3437FC362A27}"/>
              </a:ext>
            </a:extLst>
          </p:cNvPr>
          <p:cNvSpPr/>
          <p:nvPr/>
        </p:nvSpPr>
        <p:spPr>
          <a:xfrm>
            <a:off x="3382732" y="4906732"/>
            <a:ext cx="92539" cy="92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004B7544-F130-6E9C-5294-F1ECCC47CC45}"/>
              </a:ext>
            </a:extLst>
          </p:cNvPr>
          <p:cNvSpPr/>
          <p:nvPr/>
        </p:nvSpPr>
        <p:spPr>
          <a:xfrm>
            <a:off x="950472" y="2276603"/>
            <a:ext cx="4957056" cy="42733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</p:spTree>
    <p:extLst>
      <p:ext uri="{BB962C8B-B14F-4D97-AF65-F5344CB8AC3E}">
        <p14:creationId xmlns:p14="http://schemas.microsoft.com/office/powerpoint/2010/main" val="44569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0873-1D2A-AACC-A6B5-246CFE62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77458-4555-D199-4E67-C5D6E254D4C5}"/>
              </a:ext>
            </a:extLst>
          </p:cNvPr>
          <p:cNvSpPr/>
          <p:nvPr/>
        </p:nvSpPr>
        <p:spPr>
          <a:xfrm>
            <a:off x="-1103244" y="-889744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1FC92D-F30F-9ED0-5678-10A43C50FDED}"/>
              </a:ext>
            </a:extLst>
          </p:cNvPr>
          <p:cNvSpPr/>
          <p:nvPr/>
        </p:nvSpPr>
        <p:spPr>
          <a:xfrm rot="16200000">
            <a:off x="3709115" y="456990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B858008-AE25-CD46-537F-BFFF14F230C7}"/>
              </a:ext>
            </a:extLst>
          </p:cNvPr>
          <p:cNvSpPr/>
          <p:nvPr/>
        </p:nvSpPr>
        <p:spPr>
          <a:xfrm rot="10800000">
            <a:off x="6614564" y="-1392515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374528-00AD-8D2F-C375-AD12218C739C}"/>
              </a:ext>
            </a:extLst>
          </p:cNvPr>
          <p:cNvSpPr/>
          <p:nvPr/>
        </p:nvSpPr>
        <p:spPr>
          <a:xfrm rot="5400000">
            <a:off x="2610878" y="-6349389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2F603C-0BEE-DB98-082D-8C45D5C63C9F}"/>
              </a:ext>
            </a:extLst>
          </p:cNvPr>
          <p:cNvSpPr/>
          <p:nvPr/>
        </p:nvSpPr>
        <p:spPr>
          <a:xfrm>
            <a:off x="3382732" y="4906732"/>
            <a:ext cx="92539" cy="92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8E3B10-A990-26CA-E75E-94E587A92CA9}"/>
              </a:ext>
            </a:extLst>
          </p:cNvPr>
          <p:cNvSpPr/>
          <p:nvPr/>
        </p:nvSpPr>
        <p:spPr>
          <a:xfrm>
            <a:off x="1300376" y="2824376"/>
            <a:ext cx="4257251" cy="42572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</p:spTree>
    <p:extLst>
      <p:ext uri="{BB962C8B-B14F-4D97-AF65-F5344CB8AC3E}">
        <p14:creationId xmlns:p14="http://schemas.microsoft.com/office/powerpoint/2010/main" val="17714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96200-5A0D-6DEA-8B7E-5944CFF8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9FE8A2-E967-A50A-3906-206475D507F1}"/>
              </a:ext>
            </a:extLst>
          </p:cNvPr>
          <p:cNvSpPr/>
          <p:nvPr/>
        </p:nvSpPr>
        <p:spPr>
          <a:xfrm>
            <a:off x="-1103244" y="-889744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7F3F5E-2F3D-8989-FD36-7F6D3FE1229B}"/>
              </a:ext>
            </a:extLst>
          </p:cNvPr>
          <p:cNvSpPr/>
          <p:nvPr/>
        </p:nvSpPr>
        <p:spPr>
          <a:xfrm rot="16200000">
            <a:off x="3709115" y="456990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65D02-3BB7-F7A0-4B0F-64070301D1CB}"/>
              </a:ext>
            </a:extLst>
          </p:cNvPr>
          <p:cNvSpPr/>
          <p:nvPr/>
        </p:nvSpPr>
        <p:spPr>
          <a:xfrm rot="10800000">
            <a:off x="6614564" y="-1392515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1835DB-0FFD-91C5-EAB9-BEC7FE4512E7}"/>
              </a:ext>
            </a:extLst>
          </p:cNvPr>
          <p:cNvSpPr/>
          <p:nvPr/>
        </p:nvSpPr>
        <p:spPr>
          <a:xfrm rot="5400000">
            <a:off x="2610878" y="-6349389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D4F410-3962-0E80-78EA-5D07E1867ED3}"/>
              </a:ext>
            </a:extLst>
          </p:cNvPr>
          <p:cNvSpPr/>
          <p:nvPr/>
        </p:nvSpPr>
        <p:spPr>
          <a:xfrm>
            <a:off x="3382732" y="4906732"/>
            <a:ext cx="92539" cy="92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8FA69A2-9134-15EB-33C8-5D3C763809D2}"/>
              </a:ext>
            </a:extLst>
          </p:cNvPr>
          <p:cNvSpPr/>
          <p:nvPr/>
        </p:nvSpPr>
        <p:spPr>
          <a:xfrm>
            <a:off x="1052842" y="2576842"/>
            <a:ext cx="4752319" cy="47523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</p:spTree>
    <p:extLst>
      <p:ext uri="{BB962C8B-B14F-4D97-AF65-F5344CB8AC3E}">
        <p14:creationId xmlns:p14="http://schemas.microsoft.com/office/powerpoint/2010/main" val="374845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F1AA-D741-7701-BF26-94EFF1044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1E3F2B-6C41-CC69-20BB-47051CBADCD3}"/>
              </a:ext>
            </a:extLst>
          </p:cNvPr>
          <p:cNvSpPr/>
          <p:nvPr/>
        </p:nvSpPr>
        <p:spPr>
          <a:xfrm>
            <a:off x="-1103244" y="-889744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38BC13-49CA-6E04-ED41-0838542FCAA1}"/>
              </a:ext>
            </a:extLst>
          </p:cNvPr>
          <p:cNvSpPr/>
          <p:nvPr/>
        </p:nvSpPr>
        <p:spPr>
          <a:xfrm rot="16200000">
            <a:off x="3709115" y="456990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960995-CD38-A84D-1669-7390288E445A}"/>
              </a:ext>
            </a:extLst>
          </p:cNvPr>
          <p:cNvSpPr/>
          <p:nvPr/>
        </p:nvSpPr>
        <p:spPr>
          <a:xfrm rot="10800000">
            <a:off x="6614564" y="-1392515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97A0F3-790D-FB9F-B0D1-85FA49CB235D}"/>
              </a:ext>
            </a:extLst>
          </p:cNvPr>
          <p:cNvSpPr/>
          <p:nvPr/>
        </p:nvSpPr>
        <p:spPr>
          <a:xfrm rot="5400000">
            <a:off x="2610878" y="-6349389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D5B8C4-C19F-0045-EE7F-F256FD9B61B2}"/>
              </a:ext>
            </a:extLst>
          </p:cNvPr>
          <p:cNvSpPr/>
          <p:nvPr/>
        </p:nvSpPr>
        <p:spPr>
          <a:xfrm>
            <a:off x="3382732" y="4906732"/>
            <a:ext cx="92539" cy="92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DCCF96-516E-64AB-2999-835FFCCBDDA2}"/>
              </a:ext>
            </a:extLst>
          </p:cNvPr>
          <p:cNvSpPr/>
          <p:nvPr/>
        </p:nvSpPr>
        <p:spPr>
          <a:xfrm>
            <a:off x="890679" y="1307163"/>
            <a:ext cx="2320949" cy="2320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D056E8-8AEA-DEB6-9F2B-6745E54246A9}"/>
              </a:ext>
            </a:extLst>
          </p:cNvPr>
          <p:cNvSpPr/>
          <p:nvPr/>
        </p:nvSpPr>
        <p:spPr>
          <a:xfrm>
            <a:off x="2123744" y="2882499"/>
            <a:ext cx="3246871" cy="3246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50C13A-E0F5-F76A-4029-D6F2AA8961E3}"/>
              </a:ext>
            </a:extLst>
          </p:cNvPr>
          <p:cNvSpPr/>
          <p:nvPr/>
        </p:nvSpPr>
        <p:spPr>
          <a:xfrm>
            <a:off x="3475271" y="5942581"/>
            <a:ext cx="2581721" cy="25817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</p:spTree>
    <p:extLst>
      <p:ext uri="{BB962C8B-B14F-4D97-AF65-F5344CB8AC3E}">
        <p14:creationId xmlns:p14="http://schemas.microsoft.com/office/powerpoint/2010/main" val="177112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DC07C-05B0-BBAC-0C86-247BCBB8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9967539-2922-99A5-4320-ED64D045F016}"/>
              </a:ext>
            </a:extLst>
          </p:cNvPr>
          <p:cNvSpPr/>
          <p:nvPr/>
        </p:nvSpPr>
        <p:spPr>
          <a:xfrm>
            <a:off x="-844094" y="-927452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6B0728-1463-5B96-ADD4-4D14CB69C958}"/>
              </a:ext>
            </a:extLst>
          </p:cNvPr>
          <p:cNvSpPr/>
          <p:nvPr/>
        </p:nvSpPr>
        <p:spPr>
          <a:xfrm rot="16200000">
            <a:off x="3727969" y="4199262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37843C-3F70-1577-EDBC-2CC9986D65C0}"/>
              </a:ext>
            </a:extLst>
          </p:cNvPr>
          <p:cNvSpPr/>
          <p:nvPr/>
        </p:nvSpPr>
        <p:spPr>
          <a:xfrm rot="10800000">
            <a:off x="6352232" y="-1354808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91C27C-1EAB-9EBA-08D9-74CC02098514}"/>
              </a:ext>
            </a:extLst>
          </p:cNvPr>
          <p:cNvSpPr/>
          <p:nvPr/>
        </p:nvSpPr>
        <p:spPr>
          <a:xfrm rot="5400000">
            <a:off x="2755660" y="-585677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EFB252-D246-9E48-2EE5-3B8F7B0EAB59}"/>
              </a:ext>
            </a:extLst>
          </p:cNvPr>
          <p:cNvSpPr/>
          <p:nvPr/>
        </p:nvSpPr>
        <p:spPr>
          <a:xfrm>
            <a:off x="3971606" y="1083340"/>
            <a:ext cx="2320949" cy="2320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5</a:t>
            </a:r>
            <a:endParaRPr lang="zh-CN" altLang="en-US" sz="9617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87382E-6173-38AF-7069-D18BEC2EBD5B}"/>
              </a:ext>
            </a:extLst>
          </p:cNvPr>
          <p:cNvSpPr/>
          <p:nvPr/>
        </p:nvSpPr>
        <p:spPr>
          <a:xfrm>
            <a:off x="635774" y="740985"/>
            <a:ext cx="3246871" cy="32468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1</a:t>
            </a:r>
            <a:endParaRPr lang="zh-CN" altLang="en-US" sz="2628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BF4E50-B318-B7DA-E396-4D51BE604937}"/>
              </a:ext>
            </a:extLst>
          </p:cNvPr>
          <p:cNvSpPr/>
          <p:nvPr/>
        </p:nvSpPr>
        <p:spPr>
          <a:xfrm>
            <a:off x="3788651" y="4115606"/>
            <a:ext cx="2320949" cy="2320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2</a:t>
            </a:r>
            <a:endParaRPr lang="zh-CN" altLang="en-US" sz="2628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E61309-8E65-4830-441B-E0CD877082A8}"/>
              </a:ext>
            </a:extLst>
          </p:cNvPr>
          <p:cNvSpPr/>
          <p:nvPr/>
        </p:nvSpPr>
        <p:spPr>
          <a:xfrm>
            <a:off x="717383" y="4953000"/>
            <a:ext cx="2581721" cy="25817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3</a:t>
            </a:r>
            <a:endParaRPr lang="zh-CN" altLang="en-US" sz="2628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26E5E6-23E0-9701-7479-08EA3B8AA574}"/>
              </a:ext>
            </a:extLst>
          </p:cNvPr>
          <p:cNvSpPr/>
          <p:nvPr/>
        </p:nvSpPr>
        <p:spPr>
          <a:xfrm>
            <a:off x="3534807" y="6501711"/>
            <a:ext cx="2581721" cy="25817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4</a:t>
            </a:r>
            <a:endParaRPr lang="zh-CN" altLang="en-US" sz="2628" dirty="0"/>
          </a:p>
        </p:txBody>
      </p:sp>
    </p:spTree>
    <p:extLst>
      <p:ext uri="{BB962C8B-B14F-4D97-AF65-F5344CB8AC3E}">
        <p14:creationId xmlns:p14="http://schemas.microsoft.com/office/powerpoint/2010/main" val="420049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24930-37B3-C73B-BB25-DEE0DCA3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6886D2F-E4C6-4A37-BAC5-7884FF4FB1F9}"/>
              </a:ext>
            </a:extLst>
          </p:cNvPr>
          <p:cNvSpPr/>
          <p:nvPr/>
        </p:nvSpPr>
        <p:spPr>
          <a:xfrm>
            <a:off x="-802988" y="-889743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26C47D-9DCC-CB38-011E-B266CB5DAA6E}"/>
              </a:ext>
            </a:extLst>
          </p:cNvPr>
          <p:cNvSpPr/>
          <p:nvPr/>
        </p:nvSpPr>
        <p:spPr>
          <a:xfrm rot="16200000">
            <a:off x="3779780" y="4160098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E3337D-D641-49B1-B46E-341295556104}"/>
              </a:ext>
            </a:extLst>
          </p:cNvPr>
          <p:cNvSpPr/>
          <p:nvPr/>
        </p:nvSpPr>
        <p:spPr>
          <a:xfrm rot="10800000">
            <a:off x="6294053" y="-1420796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C7B22F-C3E3-FCCC-DE1B-A4E1FC86CE12}"/>
              </a:ext>
            </a:extLst>
          </p:cNvPr>
          <p:cNvSpPr/>
          <p:nvPr/>
        </p:nvSpPr>
        <p:spPr>
          <a:xfrm rot="5400000">
            <a:off x="2610877" y="-5859663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D78D9E-D155-D446-4BAC-5B456EB80221}"/>
              </a:ext>
            </a:extLst>
          </p:cNvPr>
          <p:cNvSpPr/>
          <p:nvPr/>
        </p:nvSpPr>
        <p:spPr>
          <a:xfrm>
            <a:off x="788632" y="933254"/>
            <a:ext cx="2686639" cy="268663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3A7BDA-8CC8-D277-3734-7015FE77B332}"/>
              </a:ext>
            </a:extLst>
          </p:cNvPr>
          <p:cNvSpPr/>
          <p:nvPr/>
        </p:nvSpPr>
        <p:spPr>
          <a:xfrm>
            <a:off x="788632" y="5256235"/>
            <a:ext cx="3770033" cy="37700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F024A62-2181-0C50-AD7C-BBAC1D62BF52}"/>
              </a:ext>
            </a:extLst>
          </p:cNvPr>
          <p:cNvSpPr/>
          <p:nvPr/>
        </p:nvSpPr>
        <p:spPr>
          <a:xfrm>
            <a:off x="3626972" y="2483892"/>
            <a:ext cx="2515379" cy="25153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74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7753-CD50-15EE-C380-12F3B69E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6DCFE5-3DA3-66D4-2F87-0DBEE104FDD5}"/>
              </a:ext>
            </a:extLst>
          </p:cNvPr>
          <p:cNvSpPr/>
          <p:nvPr/>
        </p:nvSpPr>
        <p:spPr>
          <a:xfrm>
            <a:off x="-1103244" y="-889744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C9848D-2D29-F661-36D7-8AD1615A1FB0}"/>
              </a:ext>
            </a:extLst>
          </p:cNvPr>
          <p:cNvSpPr/>
          <p:nvPr/>
        </p:nvSpPr>
        <p:spPr>
          <a:xfrm rot="16200000">
            <a:off x="3709115" y="4569901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35F48A-597E-36BD-8096-8AFC1792C2B1}"/>
              </a:ext>
            </a:extLst>
          </p:cNvPr>
          <p:cNvSpPr/>
          <p:nvPr/>
        </p:nvSpPr>
        <p:spPr>
          <a:xfrm rot="10800000">
            <a:off x="6614564" y="-1392515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96985-9CFF-56ED-79F6-8AB21C62276C}"/>
              </a:ext>
            </a:extLst>
          </p:cNvPr>
          <p:cNvSpPr/>
          <p:nvPr/>
        </p:nvSpPr>
        <p:spPr>
          <a:xfrm rot="5400000">
            <a:off x="2610878" y="-6349389"/>
            <a:ext cx="1346681" cy="11592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273F85-C437-A7EA-EA1C-77FF6607226A}"/>
              </a:ext>
            </a:extLst>
          </p:cNvPr>
          <p:cNvSpPr/>
          <p:nvPr/>
        </p:nvSpPr>
        <p:spPr>
          <a:xfrm>
            <a:off x="3382732" y="4906732"/>
            <a:ext cx="92539" cy="92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0408EB-E0D0-4AC4-8986-C0A5E09372F1}"/>
              </a:ext>
            </a:extLst>
          </p:cNvPr>
          <p:cNvSpPr/>
          <p:nvPr/>
        </p:nvSpPr>
        <p:spPr>
          <a:xfrm>
            <a:off x="2548611" y="731056"/>
            <a:ext cx="2320949" cy="2320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3</a:t>
            </a:r>
            <a:endParaRPr lang="zh-CN" altLang="en-US" sz="9617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5A2C19-46B7-0E14-2828-300DD25AE090}"/>
              </a:ext>
            </a:extLst>
          </p:cNvPr>
          <p:cNvSpPr/>
          <p:nvPr/>
        </p:nvSpPr>
        <p:spPr>
          <a:xfrm>
            <a:off x="695709" y="2729953"/>
            <a:ext cx="3460391" cy="346039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1</a:t>
            </a:r>
            <a:endParaRPr lang="zh-CN" altLang="en-US" sz="2628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C38A8F-68BE-D0A0-8B0D-1CA2D56EA653}"/>
              </a:ext>
            </a:extLst>
          </p:cNvPr>
          <p:cNvSpPr/>
          <p:nvPr/>
        </p:nvSpPr>
        <p:spPr>
          <a:xfrm>
            <a:off x="2863807" y="5267233"/>
            <a:ext cx="3037297" cy="30372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17" dirty="0"/>
              <a:t>2</a:t>
            </a:r>
            <a:endParaRPr lang="zh-CN" altLang="en-US" sz="2628" dirty="0"/>
          </a:p>
        </p:txBody>
      </p:sp>
    </p:spTree>
    <p:extLst>
      <p:ext uri="{BB962C8B-B14F-4D97-AF65-F5344CB8AC3E}">
        <p14:creationId xmlns:p14="http://schemas.microsoft.com/office/powerpoint/2010/main" val="491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8</Words>
  <Application>Microsoft Office PowerPoint</Application>
  <PresentationFormat>A4 纸张(210x297 毫米)</PresentationFormat>
  <Paragraphs>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诚 宋</dc:creator>
  <cp:lastModifiedBy>诚 宋</cp:lastModifiedBy>
  <cp:revision>1</cp:revision>
  <cp:lastPrinted>2025-07-31T09:40:08Z</cp:lastPrinted>
  <dcterms:created xsi:type="dcterms:W3CDTF">2025-07-30T00:50:03Z</dcterms:created>
  <dcterms:modified xsi:type="dcterms:W3CDTF">2025-07-31T09:40:16Z</dcterms:modified>
</cp:coreProperties>
</file>