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912fa4d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912fa4d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12fa4d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12fa4d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12fa4d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12fa4d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912fa4d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912fa4d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WEEK1 발표 자료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기술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SPA(Vue.js) + Spring Security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 사용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이슈사항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로그인 요구사항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 sz="1400">
                <a:solidFill>
                  <a:schemeClr val="dk1"/>
                </a:solidFill>
              </a:rPr>
              <a:t>중복 로그인을 허용하지 않음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 sz="1400">
                <a:solidFill>
                  <a:schemeClr val="dk1"/>
                </a:solidFill>
              </a:rPr>
              <a:t>로그인 유지 기능 구현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로그인 유지 하지 않을 경우 브라우저 또는 탭을 닫으면 토큰이 사라짐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로그인을 유지할 경우 새로운 브러우저 또는 다른 PC에 접속하면 로그인이 유지 됨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Malgun Gothic"/>
              <a:buChar char="●"/>
            </a:pPr>
            <a:r>
              <a:rPr lang="ko" sz="1400">
                <a:solidFill>
                  <a:schemeClr val="dk1"/>
                </a:solidFill>
              </a:rPr>
              <a:t>Vue.js는 싱글페이지인데 기존 서비스에서 http, https 둘 다 사용할 경우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 토큰을 어디에 저장할 것인가 (쿠키 &amp; 웹 스토리지)</a:t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쿠키 </a:t>
            </a: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특징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Session Cookie</a:t>
            </a: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: 만료시간설정하고 메모리에만 저장되며 브라우저 종료시 쿠키를 삭제합니다.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Pesistent Cookie : 장기간 유지되는 쿠키, 파일로 저장되어 브라우저 종료와 관계없이 사용합니다.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Secure Cookie : HTTPS에서만 사용하며 쿠키 정보가 암호화 되어 전송됩니다.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Third-Party Cookie : 방문한 도메인과 다른 도메인의 쿠키, 보통 광고 배너등을 관리할 때 유입 경로를 추적하기 위해 사용합니다.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출처: https://baegofda.tistory.com/230 [오물오물 개발일기:티스토리]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 토큰을 어디에 저장할 것인가 (쿠키 &amp; 웹 스토리지)</a:t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6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웹 스토리지 특징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Malgun Gothic"/>
              <a:buChar char="●"/>
            </a:pPr>
            <a:r>
              <a:rPr lang="ko" sz="14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만료시간 설정할 수 없음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450175"/>
            <a:ext cx="58293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243950" y="2571750"/>
            <a:ext cx="2079600" cy="146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HTTP/HTTPS 크로스도메인 문제</a:t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Mixed content 에러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 request has been blocked;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content must be served over HTTPS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문제 원인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HTTPS가 적용된 사이트에서 HTTP로 요청을 하면 브라우저단에서 Block함.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보안정책 상, 보안이 적용된 https에서 보안이 낮은 http로 통신해줄 수 없다는 것.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Char char="○"/>
            </a:pPr>
            <a:r>
              <a:rPr lang="ko" sz="1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http -&gt; https 호출 가능</a:t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Char char="○"/>
            </a:pPr>
            <a:r>
              <a:rPr lang="ko" sz="1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https -&gt; http 호출 불가능</a:t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Char char="○"/>
            </a:pPr>
            <a:r>
              <a:rPr lang="ko" sz="1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다른 도메인으로의 호출은 가능(프로토콜에 상관 없이 모두 가능)</a:t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Refresh토큰을 DB에서 관리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상태를 기억할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refresh 토큰을 이용하여 </a:t>
            </a:r>
            <a:r>
              <a:rPr lang="ko"/>
              <a:t>중복 로그인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세션 스토리지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브라우저, 탭별로 데이터를 관리할 수 있고 브라우저, 탭이 닫혔을때 모든 데이터는 삭제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크로스도메인 문제는 proxy를 사용하여 처리 고려중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