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9768-9818-4BAD-B7D4-70DFA8E0D74C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FCD-3D30-4296-9B32-0B719E2A20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89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9768-9818-4BAD-B7D4-70DFA8E0D74C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FCD-3D30-4296-9B32-0B719E2A20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36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9768-9818-4BAD-B7D4-70DFA8E0D74C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FCD-3D30-4296-9B32-0B719E2A20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46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9768-9818-4BAD-B7D4-70DFA8E0D74C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FCD-3D30-4296-9B32-0B719E2A20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989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9768-9818-4BAD-B7D4-70DFA8E0D74C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FCD-3D30-4296-9B32-0B719E2A20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91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9768-9818-4BAD-B7D4-70DFA8E0D74C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FCD-3D30-4296-9B32-0B719E2A20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16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9768-9818-4BAD-B7D4-70DFA8E0D74C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FCD-3D30-4296-9B32-0B719E2A20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768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9768-9818-4BAD-B7D4-70DFA8E0D74C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FCD-3D30-4296-9B32-0B719E2A20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84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9768-9818-4BAD-B7D4-70DFA8E0D74C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FCD-3D30-4296-9B32-0B719E2A20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87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9768-9818-4BAD-B7D4-70DFA8E0D74C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FCD-3D30-4296-9B32-0B719E2A20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639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9768-9818-4BAD-B7D4-70DFA8E0D74C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FCD-3D30-4296-9B32-0B719E2A20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709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A9768-9818-4BAD-B7D4-70DFA8E0D74C}" type="datetimeFigureOut">
              <a:rPr lang="es-ES" smtClean="0"/>
              <a:t>11/04/2020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64FCD-3D30-4296-9B32-0B719E2A20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302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12364279" y="3827325"/>
            <a:ext cx="9144000" cy="1655762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206"/>
            <a:ext cx="12192000" cy="6857999"/>
          </a:xfrm>
          <a:prstGeom prst="rect">
            <a:avLst/>
          </a:prstGeom>
        </p:spPr>
      </p:pic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1908313" y="168206"/>
            <a:ext cx="9144000" cy="2387600"/>
          </a:xfrm>
        </p:spPr>
        <p:txBody>
          <a:bodyPr>
            <a:normAutofit/>
          </a:bodyPr>
          <a:lstStyle/>
          <a:p>
            <a: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  <a:t>Aplicaciones reales en Machine </a:t>
            </a:r>
            <a:r>
              <a:rPr lang="es-ES" sz="3500" b="1" dirty="0" err="1" smtClean="0">
                <a:solidFill>
                  <a:srgbClr val="FFC000"/>
                </a:solidFill>
                <a:latin typeface="Footlight MT Light" panose="0204060206030A020304" pitchFamily="18" charset="0"/>
              </a:rPr>
              <a:t>Learning</a:t>
            </a:r>
            <a: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  <a:t/>
            </a:r>
            <a:b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</a:br>
            <a:r>
              <a:rPr lang="es-ES" sz="3500" b="1" dirty="0" err="1" smtClean="0">
                <a:solidFill>
                  <a:srgbClr val="FFC000"/>
                </a:solidFill>
                <a:latin typeface="Footlight MT Light" panose="0204060206030A020304" pitchFamily="18" charset="0"/>
              </a:rPr>
              <a:t>SaturdaysAI</a:t>
            </a:r>
            <a: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  <a:t> 2020</a:t>
            </a:r>
            <a:b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</a:br>
            <a:endParaRPr lang="es-ES" sz="3500" b="1" dirty="0">
              <a:solidFill>
                <a:srgbClr val="FFC000"/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635" y="2146092"/>
            <a:ext cx="4705355" cy="471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4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12364279" y="3827325"/>
            <a:ext cx="9144000" cy="1655762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503"/>
            <a:ext cx="12192000" cy="6857999"/>
          </a:xfrm>
          <a:prstGeom prst="rect">
            <a:avLst/>
          </a:prstGeom>
        </p:spPr>
      </p:pic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212035" y="101946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  <a:t>Conclusiones</a:t>
            </a:r>
            <a:b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</a:br>
            <a:r>
              <a:rPr lang="es-ES" sz="3500" b="1" dirty="0">
                <a:solidFill>
                  <a:srgbClr val="FFC000"/>
                </a:solidFill>
                <a:latin typeface="Footlight MT Light" panose="0204060206030A020304" pitchFamily="18" charset="0"/>
              </a:rPr>
              <a:t/>
            </a:r>
            <a:br>
              <a:rPr lang="es-ES" sz="3500" b="1" dirty="0">
                <a:solidFill>
                  <a:srgbClr val="FFC000"/>
                </a:solidFill>
                <a:latin typeface="Footlight MT Light" panose="0204060206030A020304" pitchFamily="18" charset="0"/>
              </a:rPr>
            </a:br>
            <a: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  <a:t/>
            </a:r>
            <a:b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</a:br>
            <a:endParaRPr lang="es-ES" sz="3500" b="1" dirty="0">
              <a:solidFill>
                <a:srgbClr val="FFC000"/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" y="2185563"/>
            <a:ext cx="4569327" cy="289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0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12364279" y="3827325"/>
            <a:ext cx="9144000" cy="1655762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212035" y="101946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  <a:t>¿Ludopatía? ¿Problema de salud pública?</a:t>
            </a:r>
            <a:b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</a:br>
            <a:r>
              <a:rPr lang="es-ES" sz="3500" b="1" dirty="0">
                <a:solidFill>
                  <a:srgbClr val="FFC000"/>
                </a:solidFill>
                <a:latin typeface="Footlight MT Light" panose="0204060206030A020304" pitchFamily="18" charset="0"/>
              </a:rPr>
              <a:t/>
            </a:r>
            <a:br>
              <a:rPr lang="es-ES" sz="3500" b="1" dirty="0">
                <a:solidFill>
                  <a:srgbClr val="FFC000"/>
                </a:solidFill>
                <a:latin typeface="Footlight MT Light" panose="0204060206030A020304" pitchFamily="18" charset="0"/>
              </a:rPr>
            </a:br>
            <a: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  <a:t/>
            </a:r>
            <a:b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</a:br>
            <a:endParaRPr lang="es-ES" sz="3500" b="1" dirty="0">
              <a:solidFill>
                <a:srgbClr val="FFC000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32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12364279" y="3827325"/>
            <a:ext cx="9144000" cy="1655762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206"/>
            <a:ext cx="12192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168206"/>
            <a:ext cx="12187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6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12364279" y="3827325"/>
            <a:ext cx="9144000" cy="1655762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212035" y="101946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  <a:t>Objetivos del proyecto</a:t>
            </a:r>
            <a:b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</a:br>
            <a:r>
              <a:rPr lang="es-ES" sz="3500" b="1" dirty="0">
                <a:solidFill>
                  <a:srgbClr val="FFC000"/>
                </a:solidFill>
                <a:latin typeface="Footlight MT Light" panose="0204060206030A020304" pitchFamily="18" charset="0"/>
              </a:rPr>
              <a:t/>
            </a:r>
            <a:br>
              <a:rPr lang="es-ES" sz="3500" b="1" dirty="0">
                <a:solidFill>
                  <a:srgbClr val="FFC000"/>
                </a:solidFill>
                <a:latin typeface="Footlight MT Light" panose="0204060206030A020304" pitchFamily="18" charset="0"/>
              </a:rPr>
            </a:br>
            <a: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  <a:t/>
            </a:r>
            <a:b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</a:br>
            <a:endParaRPr lang="es-ES" sz="3500" b="1" dirty="0">
              <a:solidFill>
                <a:srgbClr val="FFC000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97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12364279" y="3827325"/>
            <a:ext cx="9144000" cy="1655762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212035" y="101946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  <a:t>Datos</a:t>
            </a:r>
            <a:b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</a:br>
            <a:r>
              <a:rPr lang="es-ES" sz="3500" b="1" dirty="0">
                <a:solidFill>
                  <a:srgbClr val="FFC000"/>
                </a:solidFill>
                <a:latin typeface="Footlight MT Light" panose="0204060206030A020304" pitchFamily="18" charset="0"/>
              </a:rPr>
              <a:t/>
            </a:r>
            <a:br>
              <a:rPr lang="es-ES" sz="3500" b="1" dirty="0">
                <a:solidFill>
                  <a:srgbClr val="FFC000"/>
                </a:solidFill>
                <a:latin typeface="Footlight MT Light" panose="0204060206030A020304" pitchFamily="18" charset="0"/>
              </a:rPr>
            </a:br>
            <a: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  <a:t/>
            </a:r>
            <a:b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</a:br>
            <a:endParaRPr lang="es-ES" sz="3500" b="1" dirty="0">
              <a:solidFill>
                <a:srgbClr val="FFC000"/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6" y="1891181"/>
            <a:ext cx="4691268" cy="2760331"/>
          </a:xfrm>
          <a:prstGeom prst="rect">
            <a:avLst/>
          </a:prstGeom>
        </p:spPr>
      </p:pic>
      <p:sp>
        <p:nvSpPr>
          <p:cNvPr id="6" name="Título 8"/>
          <p:cNvSpPr txBox="1">
            <a:spLocks/>
          </p:cNvSpPr>
          <p:nvPr/>
        </p:nvSpPr>
        <p:spPr>
          <a:xfrm>
            <a:off x="5781261" y="1439725"/>
            <a:ext cx="565205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  <a:t>Definición de la variable objetivo</a:t>
            </a:r>
            <a:b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</a:br>
            <a: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  <a:t/>
            </a:r>
            <a:b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</a:br>
            <a: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  <a:t/>
            </a:r>
            <a:b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</a:br>
            <a:endParaRPr lang="es-ES" sz="3500" b="1" dirty="0">
              <a:solidFill>
                <a:srgbClr val="FFC000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9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12364279" y="3827325"/>
            <a:ext cx="9144000" cy="1655762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212035" y="101946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  <a:t>Tratamiento de la Base de Datos</a:t>
            </a:r>
            <a:b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</a:br>
            <a:r>
              <a:rPr lang="es-ES" sz="3500" b="1" dirty="0">
                <a:solidFill>
                  <a:srgbClr val="FFC000"/>
                </a:solidFill>
                <a:latin typeface="Footlight MT Light" panose="0204060206030A020304" pitchFamily="18" charset="0"/>
              </a:rPr>
              <a:t/>
            </a:r>
            <a:br>
              <a:rPr lang="es-ES" sz="3500" b="1" dirty="0">
                <a:solidFill>
                  <a:srgbClr val="FFC000"/>
                </a:solidFill>
                <a:latin typeface="Footlight MT Light" panose="0204060206030A020304" pitchFamily="18" charset="0"/>
              </a:rPr>
            </a:br>
            <a: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  <a:t/>
            </a:r>
            <a:b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</a:br>
            <a:endParaRPr lang="es-ES" sz="3500" b="1" dirty="0">
              <a:solidFill>
                <a:srgbClr val="FFC000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57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12364279" y="3827325"/>
            <a:ext cx="9144000" cy="1655762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212035" y="101946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  <a:t>Selección e importancia de las </a:t>
            </a:r>
            <a:r>
              <a:rPr lang="es-ES" sz="3500" b="1" dirty="0">
                <a:solidFill>
                  <a:srgbClr val="FFC000"/>
                </a:solidFill>
                <a:latin typeface="Footlight MT Light" panose="0204060206030A020304" pitchFamily="18" charset="0"/>
              </a:rPr>
              <a:t>v</a:t>
            </a:r>
            <a: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  <a:t>ariables</a:t>
            </a:r>
            <a:b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</a:br>
            <a:r>
              <a:rPr lang="es-ES" sz="3500" b="1" dirty="0">
                <a:solidFill>
                  <a:srgbClr val="FFC000"/>
                </a:solidFill>
                <a:latin typeface="Footlight MT Light" panose="0204060206030A020304" pitchFamily="18" charset="0"/>
              </a:rPr>
              <a:t/>
            </a:r>
            <a:br>
              <a:rPr lang="es-ES" sz="3500" b="1" dirty="0">
                <a:solidFill>
                  <a:srgbClr val="FFC000"/>
                </a:solidFill>
                <a:latin typeface="Footlight MT Light" panose="0204060206030A020304" pitchFamily="18" charset="0"/>
              </a:rPr>
            </a:br>
            <a: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  <a:t/>
            </a:r>
            <a:b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</a:br>
            <a:endParaRPr lang="es-ES" sz="3500" b="1" dirty="0">
              <a:solidFill>
                <a:srgbClr val="FFC000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08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12364279" y="3827325"/>
            <a:ext cx="9144000" cy="1655762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212035" y="101946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  <a:t>Técnicas de detección</a:t>
            </a:r>
            <a:b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</a:br>
            <a:r>
              <a:rPr lang="es-ES" sz="3500" b="1" dirty="0">
                <a:solidFill>
                  <a:srgbClr val="FFC000"/>
                </a:solidFill>
                <a:latin typeface="Footlight MT Light" panose="0204060206030A020304" pitchFamily="18" charset="0"/>
              </a:rPr>
              <a:t/>
            </a:r>
            <a:br>
              <a:rPr lang="es-ES" sz="3500" b="1" dirty="0">
                <a:solidFill>
                  <a:srgbClr val="FFC000"/>
                </a:solidFill>
                <a:latin typeface="Footlight MT Light" panose="0204060206030A020304" pitchFamily="18" charset="0"/>
              </a:rPr>
            </a:br>
            <a: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  <a:t/>
            </a:r>
            <a:b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</a:br>
            <a:endParaRPr lang="es-ES" sz="3500" b="1" dirty="0">
              <a:solidFill>
                <a:srgbClr val="FFC000"/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94" y="2279374"/>
            <a:ext cx="3961106" cy="266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12364279" y="3827325"/>
            <a:ext cx="9144000" cy="1655762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212035" y="101946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  <a:t>Resultado de los modelos</a:t>
            </a:r>
            <a:b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</a:br>
            <a:r>
              <a:rPr lang="es-ES" sz="3500" b="1" dirty="0">
                <a:solidFill>
                  <a:srgbClr val="FFC000"/>
                </a:solidFill>
                <a:latin typeface="Footlight MT Light" panose="0204060206030A020304" pitchFamily="18" charset="0"/>
              </a:rPr>
              <a:t/>
            </a:r>
            <a:br>
              <a:rPr lang="es-ES" sz="3500" b="1" dirty="0">
                <a:solidFill>
                  <a:srgbClr val="FFC000"/>
                </a:solidFill>
                <a:latin typeface="Footlight MT Light" panose="0204060206030A020304" pitchFamily="18" charset="0"/>
              </a:rPr>
            </a:br>
            <a: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  <a:t/>
            </a:r>
            <a:br>
              <a:rPr lang="es-ES" sz="3500" b="1" dirty="0" smtClean="0">
                <a:solidFill>
                  <a:srgbClr val="FFC000"/>
                </a:solidFill>
                <a:latin typeface="Footlight MT Light" panose="0204060206030A020304" pitchFamily="18" charset="0"/>
              </a:rPr>
            </a:br>
            <a:endParaRPr lang="es-ES" sz="3500" b="1" dirty="0">
              <a:solidFill>
                <a:srgbClr val="FFC000"/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1" y="2420732"/>
            <a:ext cx="3895099" cy="275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12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43</Words>
  <Application>Microsoft Office PowerPoint</Application>
  <PresentationFormat>Panorámica</PresentationFormat>
  <Paragraphs>10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Footlight MT Light</vt:lpstr>
      <vt:lpstr>Tema de Office</vt:lpstr>
      <vt:lpstr>Aplicaciones reales en Machine Learning SaturdaysAI 2020 </vt:lpstr>
      <vt:lpstr>¿Ludopatía? ¿Problema de salud pública?   </vt:lpstr>
      <vt:lpstr>Presentación de PowerPoint</vt:lpstr>
      <vt:lpstr>Objetivos del proyecto   </vt:lpstr>
      <vt:lpstr>Datos   </vt:lpstr>
      <vt:lpstr>Tratamiento de la Base de Datos   </vt:lpstr>
      <vt:lpstr>Selección e importancia de las variables   </vt:lpstr>
      <vt:lpstr>Técnicas de detección   </vt:lpstr>
      <vt:lpstr>Resultado de los modelos   </vt:lpstr>
      <vt:lpstr>Conclusiones   </vt:lpstr>
    </vt:vector>
  </TitlesOfParts>
  <Company>La Union Alcoyana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sg</dc:creator>
  <cp:lastModifiedBy>Jorge sg</cp:lastModifiedBy>
  <cp:revision>18</cp:revision>
  <dcterms:created xsi:type="dcterms:W3CDTF">2020-04-11T09:32:44Z</dcterms:created>
  <dcterms:modified xsi:type="dcterms:W3CDTF">2020-04-11T10:23:50Z</dcterms:modified>
</cp:coreProperties>
</file>