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XKl9OATcdYtn0zJq3V43QoAwE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7dc6e89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b7dc6e89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b7dc6e895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0772ee69-cf38-476b-bc8d-b973c05acff8</a:t>
            </a:r>
            <a:endParaRPr/>
          </a:p>
        </p:txBody>
      </p:sp>
      <p:sp>
        <p:nvSpPr>
          <p:cNvPr id="667" name="Google Shape;66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7dc6e895f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b7dc6e895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0772ee69-cf38-476b-bc8d-b973c05acff8</a:t>
            </a:r>
            <a:endParaRPr/>
          </a:p>
        </p:txBody>
      </p:sp>
      <p:sp>
        <p:nvSpPr>
          <p:cNvPr id="699" name="Google Shape;699;gb7dc6e895f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6263239b-0c0e-4e6b-8159-a3591fb8b2d9</a:t>
            </a:r>
            <a:endParaRPr/>
          </a:p>
        </p:txBody>
      </p:sp>
      <p:sp>
        <p:nvSpPr>
          <p:cNvPr id="734" name="Google Shape;7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bb54990a5e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bb54990a5e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6263239b-0c0e-4e6b-8159-a3591fb8b2d9</a:t>
            </a:r>
            <a:endParaRPr/>
          </a:p>
        </p:txBody>
      </p:sp>
      <p:sp>
        <p:nvSpPr>
          <p:cNvPr id="752" name="Google Shape;752;gbb54990a5e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b54990a5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bb54990a5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6263239b-0c0e-4e6b-8159-a3591fb8b2d9</a:t>
            </a:r>
            <a:endParaRPr/>
          </a:p>
        </p:txBody>
      </p:sp>
      <p:sp>
        <p:nvSpPr>
          <p:cNvPr id="764" name="Google Shape;764;gbb54990a5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bb54990a5e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bb54990a5e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7" name="Google Shape;777;gbb54990a5e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b7dc6e895f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b7dc6e895f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gb7dc6e895f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9896bb20-190d-435b-919a-0c62db2c63e9</a:t>
            </a:r>
            <a:endParaRPr/>
          </a:p>
        </p:txBody>
      </p:sp>
      <p:sp>
        <p:nvSpPr>
          <p:cNvPr id="798" name="Google Shape;79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bb54990a5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bb54990a5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91f88e34-ed7e-4f40-bbeb-760a268f21dd</a:t>
            </a:r>
            <a:endParaRPr/>
          </a:p>
        </p:txBody>
      </p:sp>
      <p:sp>
        <p:nvSpPr>
          <p:cNvPr id="807" name="Google Shape;807;gbb54990a5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b54990a5e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bb54990a5e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9896bb20-190d-435b-919a-0c62db2c63e9</a:t>
            </a:r>
            <a:endParaRPr/>
          </a:p>
        </p:txBody>
      </p:sp>
      <p:sp>
        <p:nvSpPr>
          <p:cNvPr id="823" name="Google Shape;823;gbb54990a5e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6e28764d-41a8-4466-9355-ce181aad76e0</a:t>
            </a:r>
            <a:endParaRPr/>
          </a:p>
        </p:txBody>
      </p:sp>
      <p:sp>
        <p:nvSpPr>
          <p:cNvPr id="567" name="Google Shape;5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bb54990a5e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bb54990a5e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gbb54990a5e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bb54990a5e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bb54990a5e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54552f77-feff-4509-b6a9-24635b9c3e95</a:t>
            </a:r>
            <a:endParaRPr/>
          </a:p>
        </p:txBody>
      </p:sp>
      <p:sp>
        <p:nvSpPr>
          <p:cNvPr id="864" name="Google Shape;864;gbb54990a5e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bb54990a5e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bb54990a5e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54552f77-feff-4509-b6a9-24635b9c3e95</a:t>
            </a:r>
            <a:endParaRPr/>
          </a:p>
        </p:txBody>
      </p:sp>
      <p:sp>
        <p:nvSpPr>
          <p:cNvPr id="874" name="Google Shape;874;gbb54990a5e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7dc6e895f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b7dc6e895f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b7dc6e895f_0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b54990a5e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bb54990a5e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c20f72fd-8201-485b-84ef-ec3fe2a1e91a</a:t>
            </a:r>
            <a:endParaRPr/>
          </a:p>
        </p:txBody>
      </p:sp>
      <p:sp>
        <p:nvSpPr>
          <p:cNvPr id="893" name="Google Shape;893;gbb54990a5e_0_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69d11160-1724-49e4-9e91-51e4791aa4e9</a:t>
            </a:r>
            <a:endParaRPr/>
          </a:p>
        </p:txBody>
      </p:sp>
      <p:sp>
        <p:nvSpPr>
          <p:cNvPr id="903" name="Google Shape;90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23cc2deb-5a46-414d-91f4-3ee6bebdfce0</a:t>
            </a:r>
            <a:endParaRPr/>
          </a:p>
        </p:txBody>
      </p:sp>
      <p:sp>
        <p:nvSpPr>
          <p:cNvPr id="576" name="Google Shape;5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b06107d6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bb06107d6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23cc2deb-5a46-414d-91f4-3ee6bebdfce0</a:t>
            </a:r>
            <a:endParaRPr/>
          </a:p>
        </p:txBody>
      </p:sp>
      <p:sp>
        <p:nvSpPr>
          <p:cNvPr id="584" name="Google Shape;584;gbb06107d6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b7dc6e895f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b7dc6e895f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b7dc6e895f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7dc6e895f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b7dc6e895f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gb7dc6e895f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042feabc-9a30-492c-b9ac-9f273dc2f725</a:t>
            </a:r>
            <a:endParaRPr/>
          </a:p>
        </p:txBody>
      </p:sp>
      <p:sp>
        <p:nvSpPr>
          <p:cNvPr id="622" name="Google Shape;62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f849cf2d-e36e-4e92-95e9-31d2281088dc</a:t>
            </a:r>
            <a:endParaRPr/>
          </a:p>
        </p:txBody>
      </p:sp>
      <p:sp>
        <p:nvSpPr>
          <p:cNvPr id="638" name="Google Shape;6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75983a0f-3dfb-4dc3-a41e-b2e3d135cf9d</a:t>
            </a:r>
            <a:endParaRPr/>
          </a:p>
        </p:txBody>
      </p:sp>
      <p:sp>
        <p:nvSpPr>
          <p:cNvPr id="645" name="Google Shape;64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>
  <p:cSld name="节标题">
    <p:bg>
      <p:bgPr>
        <a:solidFill>
          <a:srgbClr val="F2F2F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3636349" y="2967116"/>
            <a:ext cx="7860325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3636349" y="3534273"/>
            <a:ext cx="7860325" cy="746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sz="20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 sz="18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9pPr>
          </a:lstStyle>
          <a:p/>
        </p:txBody>
      </p:sp>
      <p:cxnSp>
        <p:nvCxnSpPr>
          <p:cNvPr id="64" name="Google Shape;64;p28"/>
          <p:cNvCxnSpPr/>
          <p:nvPr/>
        </p:nvCxnSpPr>
        <p:spPr>
          <a:xfrm>
            <a:off x="3636349" y="2866323"/>
            <a:ext cx="7860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" name="Google Shape;65;p28"/>
          <p:cNvGrpSpPr/>
          <p:nvPr/>
        </p:nvGrpSpPr>
        <p:grpSpPr>
          <a:xfrm>
            <a:off x="531017" y="2359342"/>
            <a:ext cx="2974183" cy="1906065"/>
            <a:chOff x="7046117" y="348455"/>
            <a:chExt cx="3138488" cy="2011363"/>
          </a:xfrm>
        </p:grpSpPr>
        <p:sp>
          <p:nvSpPr>
            <p:cNvPr id="66" name="Google Shape;66;p28"/>
            <p:cNvSpPr/>
            <p:nvPr/>
          </p:nvSpPr>
          <p:spPr>
            <a:xfrm>
              <a:off x="9748042" y="735805"/>
              <a:ext cx="366713" cy="223838"/>
            </a:xfrm>
            <a:custGeom>
              <a:rect b="b" l="l" r="r" t="t"/>
              <a:pathLst>
                <a:path extrusionOk="0" h="195" w="318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9808367" y="807243"/>
              <a:ext cx="284163" cy="174625"/>
            </a:xfrm>
            <a:custGeom>
              <a:rect b="b" l="l" r="r" t="t"/>
              <a:pathLst>
                <a:path extrusionOk="0" h="151" w="246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9870280" y="883443"/>
              <a:ext cx="200025" cy="122238"/>
            </a:xfrm>
            <a:custGeom>
              <a:rect b="b" l="l" r="r" t="t"/>
              <a:pathLst>
                <a:path extrusionOk="0" h="106" w="173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9960767" y="989805"/>
              <a:ext cx="92075" cy="93663"/>
            </a:xfrm>
            <a:custGeom>
              <a:rect b="b" l="l" r="r" t="t"/>
              <a:pathLst>
                <a:path extrusionOk="0" h="81" w="80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076405" y="1985168"/>
              <a:ext cx="330200" cy="331788"/>
            </a:xfrm>
            <a:custGeom>
              <a:rect b="b" l="l" r="r" t="t"/>
              <a:pathLst>
                <a:path extrusionOk="0" h="287" w="286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8285955" y="1843880"/>
              <a:ext cx="588963" cy="260350"/>
            </a:xfrm>
            <a:custGeom>
              <a:rect b="b" l="l" r="r" t="t"/>
              <a:pathLst>
                <a:path extrusionOk="0" h="226" w="510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8178005" y="2058193"/>
              <a:ext cx="157163" cy="153988"/>
            </a:xfrm>
            <a:custGeom>
              <a:rect b="b" l="l" r="r" t="t"/>
              <a:pathLst>
                <a:path extrusionOk="0" h="134" w="137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8292305" y="696118"/>
              <a:ext cx="1285875" cy="1027113"/>
            </a:xfrm>
            <a:custGeom>
              <a:rect b="b" l="l" r="r" t="t"/>
              <a:pathLst>
                <a:path extrusionOk="0" h="888" w="1113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8379617" y="789780"/>
              <a:ext cx="1098550" cy="806450"/>
            </a:xfrm>
            <a:custGeom>
              <a:rect b="b" l="l" r="r" t="t"/>
              <a:pathLst>
                <a:path extrusionOk="0" h="698" w="951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8851105" y="1621630"/>
              <a:ext cx="411163" cy="185738"/>
            </a:xfrm>
            <a:custGeom>
              <a:rect b="b" l="l" r="r" t="t"/>
              <a:pathLst>
                <a:path extrusionOk="0" h="117" w="259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8924130" y="1559718"/>
              <a:ext cx="220663" cy="134938"/>
            </a:xfrm>
            <a:custGeom>
              <a:rect b="b" l="l" r="r" t="t"/>
              <a:pathLst>
                <a:path extrusionOk="0" h="85" w="139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8573292" y="1066005"/>
              <a:ext cx="768350" cy="409575"/>
            </a:xfrm>
            <a:custGeom>
              <a:rect b="b" l="l" r="r" t="t"/>
              <a:pathLst>
                <a:path extrusionOk="0" h="258" w="484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9330530" y="1678780"/>
              <a:ext cx="739775" cy="681038"/>
            </a:xfrm>
            <a:custGeom>
              <a:rect b="b" l="l" r="r" t="t"/>
              <a:pathLst>
                <a:path extrusionOk="0" h="429" w="466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9330530" y="1723230"/>
              <a:ext cx="704850" cy="636588"/>
            </a:xfrm>
            <a:custGeom>
              <a:rect b="b" l="l" r="r" t="t"/>
              <a:pathLst>
                <a:path extrusionOk="0" h="401" w="444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9624217" y="1493043"/>
              <a:ext cx="560388" cy="542925"/>
            </a:xfrm>
            <a:custGeom>
              <a:rect b="b" l="l" r="r" t="t"/>
              <a:pathLst>
                <a:path extrusionOk="0" h="342" w="353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9560717" y="1634330"/>
              <a:ext cx="122238" cy="122238"/>
            </a:xfrm>
            <a:custGeom>
              <a:rect b="b" l="l" r="r" t="t"/>
              <a:pathLst>
                <a:path extrusionOk="0" h="77" w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9973467" y="1964530"/>
              <a:ext cx="122238" cy="122238"/>
            </a:xfrm>
            <a:custGeom>
              <a:rect b="b" l="l" r="r" t="t"/>
              <a:pathLst>
                <a:path extrusionOk="0" h="77" w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28"/>
            <p:cNvCxnSpPr/>
            <p:nvPr/>
          </p:nvCxnSpPr>
          <p:spPr>
            <a:xfrm>
              <a:off x="9848055" y="1588293"/>
              <a:ext cx="246063" cy="1984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8"/>
            <p:cNvCxnSpPr/>
            <p:nvPr/>
          </p:nvCxnSpPr>
          <p:spPr>
            <a:xfrm>
              <a:off x="9786142" y="1662905"/>
              <a:ext cx="247650" cy="1984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28"/>
            <p:cNvCxnSpPr/>
            <p:nvPr/>
          </p:nvCxnSpPr>
          <p:spPr>
            <a:xfrm>
              <a:off x="9725817" y="1739105"/>
              <a:ext cx="247650" cy="1984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28"/>
            <p:cNvCxnSpPr/>
            <p:nvPr/>
          </p:nvCxnSpPr>
          <p:spPr>
            <a:xfrm flipH="1">
              <a:off x="9043192" y="2078830"/>
              <a:ext cx="60325" cy="61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28"/>
            <p:cNvCxnSpPr/>
            <p:nvPr/>
          </p:nvCxnSpPr>
          <p:spPr>
            <a:xfrm flipH="1">
              <a:off x="8898730" y="2223293"/>
              <a:ext cx="60325" cy="587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28"/>
            <p:cNvCxnSpPr/>
            <p:nvPr/>
          </p:nvCxnSpPr>
          <p:spPr>
            <a:xfrm>
              <a:off x="8898730" y="2078830"/>
              <a:ext cx="60325" cy="61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28"/>
            <p:cNvCxnSpPr/>
            <p:nvPr/>
          </p:nvCxnSpPr>
          <p:spPr>
            <a:xfrm>
              <a:off x="9043192" y="2223293"/>
              <a:ext cx="60325" cy="587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28"/>
            <p:cNvCxnSpPr/>
            <p:nvPr/>
          </p:nvCxnSpPr>
          <p:spPr>
            <a:xfrm flipH="1">
              <a:off x="7377905" y="1761330"/>
              <a:ext cx="61913" cy="587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28"/>
            <p:cNvCxnSpPr/>
            <p:nvPr/>
          </p:nvCxnSpPr>
          <p:spPr>
            <a:xfrm flipH="1">
              <a:off x="7236617" y="1902618"/>
              <a:ext cx="60325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8"/>
            <p:cNvCxnSpPr/>
            <p:nvPr/>
          </p:nvCxnSpPr>
          <p:spPr>
            <a:xfrm>
              <a:off x="7236617" y="1761330"/>
              <a:ext cx="60325" cy="5873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28"/>
            <p:cNvCxnSpPr/>
            <p:nvPr/>
          </p:nvCxnSpPr>
          <p:spPr>
            <a:xfrm>
              <a:off x="7377905" y="1902618"/>
              <a:ext cx="61913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28"/>
            <p:cNvCxnSpPr/>
            <p:nvPr/>
          </p:nvCxnSpPr>
          <p:spPr>
            <a:xfrm flipH="1">
              <a:off x="9382917" y="362743"/>
              <a:ext cx="58738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28"/>
            <p:cNvCxnSpPr/>
            <p:nvPr/>
          </p:nvCxnSpPr>
          <p:spPr>
            <a:xfrm flipH="1">
              <a:off x="9238455" y="505618"/>
              <a:ext cx="61913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28"/>
            <p:cNvCxnSpPr/>
            <p:nvPr/>
          </p:nvCxnSpPr>
          <p:spPr>
            <a:xfrm>
              <a:off x="9238455" y="362743"/>
              <a:ext cx="61913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28"/>
            <p:cNvCxnSpPr/>
            <p:nvPr/>
          </p:nvCxnSpPr>
          <p:spPr>
            <a:xfrm>
              <a:off x="9382917" y="505618"/>
              <a:ext cx="58738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8" name="Google Shape;98;p28"/>
            <p:cNvSpPr/>
            <p:nvPr/>
          </p:nvSpPr>
          <p:spPr>
            <a:xfrm>
              <a:off x="9725817" y="1213643"/>
              <a:ext cx="120650" cy="122238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7625555" y="1104105"/>
              <a:ext cx="523875" cy="777875"/>
            </a:xfrm>
            <a:custGeom>
              <a:rect b="b" l="l" r="r" t="t"/>
              <a:pathLst>
                <a:path extrusionOk="0" h="490" w="33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7728742" y="1213643"/>
              <a:ext cx="398463" cy="177800"/>
            </a:xfrm>
            <a:custGeom>
              <a:rect b="b" l="l" r="r" t="t"/>
              <a:pathLst>
                <a:path extrusionOk="0" h="112" w="251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28"/>
            <p:cNvCxnSpPr/>
            <p:nvPr/>
          </p:nvCxnSpPr>
          <p:spPr>
            <a:xfrm>
              <a:off x="7779542" y="1272380"/>
              <a:ext cx="295275" cy="6032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2" name="Google Shape;102;p28"/>
            <p:cNvSpPr/>
            <p:nvPr/>
          </p:nvSpPr>
          <p:spPr>
            <a:xfrm>
              <a:off x="7827167" y="650080"/>
              <a:ext cx="152400" cy="152400"/>
            </a:xfrm>
            <a:custGeom>
              <a:rect b="b" l="l" r="r" t="t"/>
              <a:pathLst>
                <a:path extrusionOk="0" h="96" w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9997280" y="348455"/>
              <a:ext cx="150813" cy="150813"/>
            </a:xfrm>
            <a:custGeom>
              <a:rect b="b" l="l" r="r" t="t"/>
              <a:pathLst>
                <a:path extrusionOk="0" h="95" w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8393905" y="392905"/>
              <a:ext cx="201613" cy="231775"/>
            </a:xfrm>
            <a:custGeom>
              <a:rect b="b" l="l" r="r" t="t"/>
              <a:pathLst>
                <a:path extrusionOk="0" h="146" w="127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8424067" y="445293"/>
              <a:ext cx="171450" cy="179388"/>
            </a:xfrm>
            <a:custGeom>
              <a:rect b="b" l="l" r="r" t="t"/>
              <a:pathLst>
                <a:path extrusionOk="0" h="113" w="108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7131842" y="2045493"/>
              <a:ext cx="541338" cy="279400"/>
            </a:xfrm>
            <a:custGeom>
              <a:rect b="b" l="l" r="r" t="t"/>
              <a:pathLst>
                <a:path extrusionOk="0" h="176" w="341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28"/>
            <p:cNvCxnSpPr/>
            <p:nvPr/>
          </p:nvCxnSpPr>
          <p:spPr>
            <a:xfrm>
              <a:off x="7331867" y="2166143"/>
              <a:ext cx="31750" cy="7937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28"/>
            <p:cNvSpPr/>
            <p:nvPr/>
          </p:nvSpPr>
          <p:spPr>
            <a:xfrm>
              <a:off x="7046117" y="2243930"/>
              <a:ext cx="115888" cy="80963"/>
            </a:xfrm>
            <a:custGeom>
              <a:rect b="b" l="l" r="r" t="t"/>
              <a:pathLst>
                <a:path extrusionOk="0" h="51" w="73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/>
          <p:nvPr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bg>
      <p:bgPr>
        <a:solidFill>
          <a:srgbClr val="DFDFD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/>
          <p:nvPr/>
        </p:nvSpPr>
        <p:spPr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0"/>
          <p:cNvSpPr txBox="1"/>
          <p:nvPr>
            <p:ph type="ctrTitle"/>
          </p:nvPr>
        </p:nvSpPr>
        <p:spPr>
          <a:xfrm>
            <a:off x="695325" y="4248150"/>
            <a:ext cx="10801350" cy="111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695325" y="5433780"/>
            <a:ext cx="10801350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695325" y="5749414"/>
            <a:ext cx="10801350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3" name="Google Shape;123;p30"/>
          <p:cNvGrpSpPr/>
          <p:nvPr/>
        </p:nvGrpSpPr>
        <p:grpSpPr>
          <a:xfrm>
            <a:off x="2405063" y="1201738"/>
            <a:ext cx="7397750" cy="2524125"/>
            <a:chOff x="2405063" y="1201738"/>
            <a:chExt cx="7397750" cy="2524125"/>
          </a:xfrm>
        </p:grpSpPr>
        <p:sp>
          <p:nvSpPr>
            <p:cNvPr id="124" name="Google Shape;124;p30"/>
            <p:cNvSpPr/>
            <p:nvPr/>
          </p:nvSpPr>
          <p:spPr>
            <a:xfrm>
              <a:off x="5815013" y="1671638"/>
              <a:ext cx="463550" cy="284163"/>
            </a:xfrm>
            <a:custGeom>
              <a:rect b="b" l="l" r="r" t="t"/>
              <a:pathLst>
                <a:path extrusionOk="0" h="195" w="318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5892800" y="1763713"/>
              <a:ext cx="358775" cy="220663"/>
            </a:xfrm>
            <a:custGeom>
              <a:rect b="b" l="l" r="r" t="t"/>
              <a:pathLst>
                <a:path extrusionOk="0" h="151" w="246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5972175" y="1858963"/>
              <a:ext cx="250825" cy="153988"/>
            </a:xfrm>
            <a:custGeom>
              <a:rect b="b" l="l" r="r" t="t"/>
              <a:pathLst>
                <a:path extrusionOk="0" h="106" w="173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084888" y="1993900"/>
              <a:ext cx="117475" cy="119063"/>
            </a:xfrm>
            <a:custGeom>
              <a:rect b="b" l="l" r="r" t="t"/>
              <a:pathLst>
                <a:path extrusionOk="0" h="81" w="80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3705225" y="3251200"/>
              <a:ext cx="417513" cy="419100"/>
            </a:xfrm>
            <a:custGeom>
              <a:rect b="b" l="l" r="r" t="t"/>
              <a:pathLst>
                <a:path extrusionOk="0" h="287" w="286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3970338" y="3073400"/>
              <a:ext cx="744538" cy="328613"/>
            </a:xfrm>
            <a:custGeom>
              <a:rect b="b" l="l" r="r" t="t"/>
              <a:pathLst>
                <a:path extrusionOk="0" h="226" w="510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3833813" y="3343275"/>
              <a:ext cx="200025" cy="195263"/>
            </a:xfrm>
            <a:custGeom>
              <a:rect b="b" l="l" r="r" t="t"/>
              <a:pathLst>
                <a:path extrusionOk="0" h="134" w="137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3978275" y="1624013"/>
              <a:ext cx="1622425" cy="1295400"/>
            </a:xfrm>
            <a:custGeom>
              <a:rect b="b" l="l" r="r" t="t"/>
              <a:pathLst>
                <a:path extrusionOk="0" h="888" w="1113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4089400" y="1739900"/>
              <a:ext cx="1385888" cy="1019175"/>
            </a:xfrm>
            <a:custGeom>
              <a:rect b="b" l="l" r="r" t="t"/>
              <a:pathLst>
                <a:path extrusionOk="0" h="698" w="951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4683125" y="2790825"/>
              <a:ext cx="519113" cy="234950"/>
            </a:xfrm>
            <a:custGeom>
              <a:rect b="b" l="l" r="r" t="t"/>
              <a:pathLst>
                <a:path extrusionOk="0" h="148" w="327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4775200" y="2713038"/>
              <a:ext cx="280988" cy="171450"/>
            </a:xfrm>
            <a:custGeom>
              <a:rect b="b" l="l" r="r" t="t"/>
              <a:pathLst>
                <a:path extrusionOk="0" h="108" w="177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4332288" y="2089150"/>
              <a:ext cx="971550" cy="517525"/>
            </a:xfrm>
            <a:custGeom>
              <a:rect b="b" l="l" r="r" t="t"/>
              <a:pathLst>
                <a:path extrusionOk="0" h="326" w="612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5289550" y="2863850"/>
              <a:ext cx="933450" cy="862013"/>
            </a:xfrm>
            <a:custGeom>
              <a:rect b="b" l="l" r="r" t="t"/>
              <a:pathLst>
                <a:path extrusionOk="0" h="543" w="588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5289550" y="2921000"/>
              <a:ext cx="889000" cy="804863"/>
            </a:xfrm>
            <a:custGeom>
              <a:rect b="b" l="l" r="r" t="t"/>
              <a:pathLst>
                <a:path extrusionOk="0" h="507" w="560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659438" y="2628900"/>
              <a:ext cx="708025" cy="687388"/>
            </a:xfrm>
            <a:custGeom>
              <a:rect b="b" l="l" r="r" t="t"/>
              <a:pathLst>
                <a:path extrusionOk="0" h="433" w="446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5580063" y="2806700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100763" y="3224213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30"/>
            <p:cNvCxnSpPr/>
            <p:nvPr/>
          </p:nvCxnSpPr>
          <p:spPr>
            <a:xfrm>
              <a:off x="5942013" y="2749550"/>
              <a:ext cx="311150" cy="2508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30"/>
            <p:cNvCxnSpPr/>
            <p:nvPr/>
          </p:nvCxnSpPr>
          <p:spPr>
            <a:xfrm>
              <a:off x="5864225" y="2844800"/>
              <a:ext cx="312738" cy="24923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30"/>
            <p:cNvCxnSpPr/>
            <p:nvPr/>
          </p:nvCxnSpPr>
          <p:spPr>
            <a:xfrm>
              <a:off x="5789613" y="2940050"/>
              <a:ext cx="311150" cy="2508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30"/>
            <p:cNvCxnSpPr/>
            <p:nvPr/>
          </p:nvCxnSpPr>
          <p:spPr>
            <a:xfrm flipH="1">
              <a:off x="4926013" y="3370263"/>
              <a:ext cx="76200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30"/>
            <p:cNvCxnSpPr/>
            <p:nvPr/>
          </p:nvCxnSpPr>
          <p:spPr>
            <a:xfrm flipH="1">
              <a:off x="4745038" y="3551238"/>
              <a:ext cx="76200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30"/>
            <p:cNvCxnSpPr/>
            <p:nvPr/>
          </p:nvCxnSpPr>
          <p:spPr>
            <a:xfrm>
              <a:off x="4745038" y="3370263"/>
              <a:ext cx="76200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30"/>
            <p:cNvCxnSpPr/>
            <p:nvPr/>
          </p:nvCxnSpPr>
          <p:spPr>
            <a:xfrm>
              <a:off x="4926013" y="3551238"/>
              <a:ext cx="76200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30"/>
            <p:cNvCxnSpPr/>
            <p:nvPr/>
          </p:nvCxnSpPr>
          <p:spPr>
            <a:xfrm flipH="1">
              <a:off x="2824163" y="2967038"/>
              <a:ext cx="77788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30"/>
            <p:cNvCxnSpPr/>
            <p:nvPr/>
          </p:nvCxnSpPr>
          <p:spPr>
            <a:xfrm flipH="1">
              <a:off x="2644775" y="3148013"/>
              <a:ext cx="76200" cy="7461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0"/>
            <p:cNvCxnSpPr/>
            <p:nvPr/>
          </p:nvCxnSpPr>
          <p:spPr>
            <a:xfrm>
              <a:off x="2644775" y="2967038"/>
              <a:ext cx="76200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0"/>
            <p:cNvCxnSpPr/>
            <p:nvPr/>
          </p:nvCxnSpPr>
          <p:spPr>
            <a:xfrm>
              <a:off x="2824163" y="3148013"/>
              <a:ext cx="77788" cy="7461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0"/>
            <p:cNvCxnSpPr/>
            <p:nvPr/>
          </p:nvCxnSpPr>
          <p:spPr>
            <a:xfrm flipH="1">
              <a:off x="9728200" y="2589213"/>
              <a:ext cx="74613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30"/>
            <p:cNvCxnSpPr/>
            <p:nvPr/>
          </p:nvCxnSpPr>
          <p:spPr>
            <a:xfrm flipH="1">
              <a:off x="9547225" y="2770188"/>
              <a:ext cx="76200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30"/>
            <p:cNvCxnSpPr/>
            <p:nvPr/>
          </p:nvCxnSpPr>
          <p:spPr>
            <a:xfrm>
              <a:off x="9547225" y="2589213"/>
              <a:ext cx="76200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30"/>
            <p:cNvCxnSpPr/>
            <p:nvPr/>
          </p:nvCxnSpPr>
          <p:spPr>
            <a:xfrm>
              <a:off x="9728200" y="2770188"/>
              <a:ext cx="74613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30"/>
            <p:cNvCxnSpPr/>
            <p:nvPr/>
          </p:nvCxnSpPr>
          <p:spPr>
            <a:xfrm flipH="1">
              <a:off x="5354638" y="1201738"/>
              <a:ext cx="76200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30"/>
            <p:cNvCxnSpPr/>
            <p:nvPr/>
          </p:nvCxnSpPr>
          <p:spPr>
            <a:xfrm flipH="1">
              <a:off x="5173663" y="1381125"/>
              <a:ext cx="77788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30"/>
            <p:cNvCxnSpPr/>
            <p:nvPr/>
          </p:nvCxnSpPr>
          <p:spPr>
            <a:xfrm>
              <a:off x="5173663" y="1201738"/>
              <a:ext cx="77788" cy="7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30"/>
            <p:cNvCxnSpPr/>
            <p:nvPr/>
          </p:nvCxnSpPr>
          <p:spPr>
            <a:xfrm>
              <a:off x="5354638" y="1381125"/>
              <a:ext cx="76200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30"/>
            <p:cNvSpPr/>
            <p:nvPr/>
          </p:nvSpPr>
          <p:spPr>
            <a:xfrm>
              <a:off x="5788025" y="2276475"/>
              <a:ext cx="152400" cy="153988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136900" y="2136775"/>
              <a:ext cx="661988" cy="984250"/>
            </a:xfrm>
            <a:custGeom>
              <a:rect b="b" l="l" r="r" t="t"/>
              <a:pathLst>
                <a:path extrusionOk="0" h="620" w="417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267075" y="2276475"/>
              <a:ext cx="503238" cy="225425"/>
            </a:xfrm>
            <a:custGeom>
              <a:rect b="b" l="l" r="r" t="t"/>
              <a:pathLst>
                <a:path extrusionOk="0" h="142" w="317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30"/>
            <p:cNvCxnSpPr/>
            <p:nvPr/>
          </p:nvCxnSpPr>
          <p:spPr>
            <a:xfrm>
              <a:off x="3332163" y="2349500"/>
              <a:ext cx="371475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30"/>
            <p:cNvSpPr/>
            <p:nvPr/>
          </p:nvSpPr>
          <p:spPr>
            <a:xfrm>
              <a:off x="3392488" y="1563688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5721350" y="1497013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2513013" y="3328988"/>
              <a:ext cx="684213" cy="350838"/>
            </a:xfrm>
            <a:custGeom>
              <a:rect b="b" l="l" r="r" t="t"/>
              <a:pathLst>
                <a:path extrusionOk="0" h="221" w="43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30"/>
            <p:cNvCxnSpPr/>
            <p:nvPr/>
          </p:nvCxnSpPr>
          <p:spPr>
            <a:xfrm>
              <a:off x="2767013" y="3479800"/>
              <a:ext cx="38100" cy="10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8" name="Google Shape;168;p30"/>
            <p:cNvSpPr/>
            <p:nvPr/>
          </p:nvSpPr>
          <p:spPr>
            <a:xfrm>
              <a:off x="2405063" y="3579813"/>
              <a:ext cx="147638" cy="100013"/>
            </a:xfrm>
            <a:custGeom>
              <a:rect b="b" l="l" r="r" t="t"/>
              <a:pathLst>
                <a:path extrusionOk="0" h="63" w="9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794625" y="3016250"/>
              <a:ext cx="333375" cy="422275"/>
            </a:xfrm>
            <a:custGeom>
              <a:rect b="b" l="l" r="r" t="t"/>
              <a:pathLst>
                <a:path extrusionOk="0" h="289" w="22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7872413" y="2387600"/>
              <a:ext cx="255588" cy="773113"/>
            </a:xfrm>
            <a:custGeom>
              <a:rect b="b" l="l" r="r" t="t"/>
              <a:pathLst>
                <a:path extrusionOk="0" h="529" w="175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7824788" y="3176588"/>
              <a:ext cx="258763" cy="66675"/>
            </a:xfrm>
            <a:custGeom>
              <a:rect b="b" l="l" r="r" t="t"/>
              <a:pathLst>
                <a:path extrusionOk="0" h="46" w="177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6515100" y="2436813"/>
              <a:ext cx="1176338" cy="563563"/>
            </a:xfrm>
            <a:custGeom>
              <a:rect b="b" l="l" r="r" t="t"/>
              <a:pathLst>
                <a:path extrusionOk="0" h="355" w="741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6621463" y="2505075"/>
              <a:ext cx="271463" cy="107950"/>
            </a:xfrm>
            <a:custGeom>
              <a:rect b="b" l="l" r="r" t="t"/>
              <a:pathLst>
                <a:path extrusionOk="0" h="68" w="171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6940550" y="25542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7059613" y="2573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7177088" y="2592388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7296150" y="261143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7413625" y="2628900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6919913" y="2682875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7038975" y="2700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6637338" y="2638425"/>
              <a:ext cx="80963" cy="79375"/>
            </a:xfrm>
            <a:custGeom>
              <a:rect b="b" l="l" r="r" t="t"/>
              <a:pathLst>
                <a:path extrusionOk="0" h="50" w="51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6756400" y="2657475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7156450" y="27193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7277100" y="2738438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7394575" y="275748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7096125" y="2343150"/>
              <a:ext cx="512763" cy="176213"/>
            </a:xfrm>
            <a:custGeom>
              <a:rect b="b" l="l" r="r" t="t"/>
              <a:pathLst>
                <a:path extrusionOk="0" h="121" w="352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8515350" y="2657475"/>
              <a:ext cx="825500" cy="1006475"/>
            </a:xfrm>
            <a:custGeom>
              <a:rect b="b" l="l" r="r" t="t"/>
              <a:pathLst>
                <a:path extrusionOk="0" h="634" w="520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8513763" y="2836863"/>
              <a:ext cx="155575" cy="222250"/>
            </a:xfrm>
            <a:custGeom>
              <a:rect b="b" l="l" r="r" t="t"/>
              <a:pathLst>
                <a:path extrusionOk="0" h="140" w="98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30"/>
            <p:cNvCxnSpPr/>
            <p:nvPr/>
          </p:nvCxnSpPr>
          <p:spPr>
            <a:xfrm flipH="1" rot="10800000">
              <a:off x="8669338" y="2978150"/>
              <a:ext cx="365125" cy="1619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30"/>
            <p:cNvCxnSpPr/>
            <p:nvPr/>
          </p:nvCxnSpPr>
          <p:spPr>
            <a:xfrm flipH="1" rot="10800000">
              <a:off x="8737600" y="3132138"/>
              <a:ext cx="366713" cy="1619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30"/>
            <p:cNvCxnSpPr/>
            <p:nvPr/>
          </p:nvCxnSpPr>
          <p:spPr>
            <a:xfrm flipH="1" rot="10800000">
              <a:off x="8805863" y="3289300"/>
              <a:ext cx="366713" cy="1619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30"/>
            <p:cNvSpPr/>
            <p:nvPr/>
          </p:nvSpPr>
          <p:spPr>
            <a:xfrm>
              <a:off x="8836025" y="2178050"/>
              <a:ext cx="242888" cy="242888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8958263" y="2233613"/>
              <a:ext cx="65088" cy="65088"/>
            </a:xfrm>
            <a:custGeom>
              <a:rect b="b" l="l" r="r" t="t"/>
              <a:pathLst>
                <a:path extrusionOk="0" h="45" w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30"/>
            <p:cNvCxnSpPr/>
            <p:nvPr/>
          </p:nvCxnSpPr>
          <p:spPr>
            <a:xfrm>
              <a:off x="9078913" y="2298700"/>
              <a:ext cx="92075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30"/>
            <p:cNvCxnSpPr/>
            <p:nvPr/>
          </p:nvCxnSpPr>
          <p:spPr>
            <a:xfrm flipH="1">
              <a:off x="6546850" y="209073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30"/>
            <p:cNvCxnSpPr/>
            <p:nvPr/>
          </p:nvCxnSpPr>
          <p:spPr>
            <a:xfrm flipH="1">
              <a:off x="6375400" y="226218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30"/>
            <p:cNvCxnSpPr/>
            <p:nvPr/>
          </p:nvCxnSpPr>
          <p:spPr>
            <a:xfrm>
              <a:off x="6375400" y="209073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30"/>
            <p:cNvCxnSpPr/>
            <p:nvPr/>
          </p:nvCxnSpPr>
          <p:spPr>
            <a:xfrm>
              <a:off x="6546850" y="226218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30"/>
            <p:cNvCxnSpPr/>
            <p:nvPr/>
          </p:nvCxnSpPr>
          <p:spPr>
            <a:xfrm flipH="1">
              <a:off x="8551863" y="192563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30"/>
            <p:cNvCxnSpPr/>
            <p:nvPr/>
          </p:nvCxnSpPr>
          <p:spPr>
            <a:xfrm flipH="1">
              <a:off x="8380413" y="209708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8380413" y="192563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8551863" y="2097088"/>
              <a:ext cx="73025" cy="7302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30"/>
            <p:cNvSpPr/>
            <p:nvPr/>
          </p:nvSpPr>
          <p:spPr>
            <a:xfrm>
              <a:off x="7175500" y="3248025"/>
              <a:ext cx="146050" cy="14605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6988175" y="2027238"/>
              <a:ext cx="182563" cy="182563"/>
            </a:xfrm>
            <a:custGeom>
              <a:rect b="b" l="l" r="r" t="t"/>
              <a:pathLst>
                <a:path extrusionOk="0" h="115" w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8355013" y="2354263"/>
              <a:ext cx="258763" cy="296863"/>
            </a:xfrm>
            <a:custGeom>
              <a:rect b="b" l="l" r="r" t="t"/>
              <a:pathLst>
                <a:path extrusionOk="0" h="203" w="177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30"/>
            <p:cNvCxnSpPr/>
            <p:nvPr/>
          </p:nvCxnSpPr>
          <p:spPr>
            <a:xfrm>
              <a:off x="8391525" y="2514600"/>
              <a:ext cx="111125" cy="77788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7" name="Google Shape;207;p30"/>
            <p:cNvSpPr/>
            <p:nvPr/>
          </p:nvSpPr>
          <p:spPr>
            <a:xfrm>
              <a:off x="8516938" y="2305050"/>
              <a:ext cx="122238" cy="115888"/>
            </a:xfrm>
            <a:custGeom>
              <a:rect b="b" l="l" r="r" t="t"/>
              <a:pathLst>
                <a:path extrusionOk="0" h="73" w="77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7886700" y="1612900"/>
              <a:ext cx="290513" cy="280988"/>
            </a:xfrm>
            <a:custGeom>
              <a:rect b="b" l="l" r="r" t="t"/>
              <a:pathLst>
                <a:path extrusionOk="0" h="192" w="200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30"/>
            <p:cNvCxnSpPr/>
            <p:nvPr/>
          </p:nvCxnSpPr>
          <p:spPr>
            <a:xfrm>
              <a:off x="7854950" y="1765300"/>
              <a:ext cx="195263" cy="16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0"/>
            <p:cNvCxnSpPr/>
            <p:nvPr/>
          </p:nvCxnSpPr>
          <p:spPr>
            <a:xfrm>
              <a:off x="7797800" y="1835150"/>
              <a:ext cx="195263" cy="16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0"/>
            <p:cNvCxnSpPr/>
            <p:nvPr/>
          </p:nvCxnSpPr>
          <p:spPr>
            <a:xfrm>
              <a:off x="7739063" y="1905000"/>
              <a:ext cx="195263" cy="16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2" name="Google Shape;212;p30"/>
            <p:cNvSpPr/>
            <p:nvPr/>
          </p:nvSpPr>
          <p:spPr>
            <a:xfrm>
              <a:off x="7500938" y="1639888"/>
              <a:ext cx="685800" cy="642938"/>
            </a:xfrm>
            <a:custGeom>
              <a:rect b="b" l="l" r="r" t="t"/>
              <a:pathLst>
                <a:path extrusionOk="0" h="405" w="432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7754938" y="2211388"/>
              <a:ext cx="131763" cy="71438"/>
            </a:xfrm>
            <a:custGeom>
              <a:rect b="b" l="l" r="r" t="t"/>
              <a:pathLst>
                <a:path extrusionOk="0" h="45" w="83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30"/>
            <p:cNvCxnSpPr/>
            <p:nvPr/>
          </p:nvCxnSpPr>
          <p:spPr>
            <a:xfrm>
              <a:off x="7920038" y="1689100"/>
              <a:ext cx="128588" cy="10795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6"/>
          <p:cNvGrpSpPr/>
          <p:nvPr/>
        </p:nvGrpSpPr>
        <p:grpSpPr>
          <a:xfrm>
            <a:off x="3365501" y="893687"/>
            <a:ext cx="5461000" cy="4588780"/>
            <a:chOff x="3743325" y="1325563"/>
            <a:chExt cx="4949825" cy="4159250"/>
          </a:xfrm>
        </p:grpSpPr>
        <p:sp>
          <p:nvSpPr>
            <p:cNvPr id="218" name="Google Shape;218;p26"/>
            <p:cNvSpPr/>
            <p:nvPr/>
          </p:nvSpPr>
          <p:spPr>
            <a:xfrm>
              <a:off x="4579938" y="1325563"/>
              <a:ext cx="3162300" cy="4159250"/>
            </a:xfrm>
            <a:custGeom>
              <a:rect b="b" l="l" r="r" t="t"/>
              <a:pathLst>
                <a:path extrusionOk="0" h="2192" w="1667">
                  <a:moveTo>
                    <a:pt x="1109" y="572"/>
                  </a:moveTo>
                  <a:cubicBezTo>
                    <a:pt x="1109" y="172"/>
                    <a:pt x="1109" y="172"/>
                    <a:pt x="1109" y="172"/>
                  </a:cubicBezTo>
                  <a:cubicBezTo>
                    <a:pt x="1162" y="172"/>
                    <a:pt x="1162" y="172"/>
                    <a:pt x="1162" y="172"/>
                  </a:cubicBezTo>
                  <a:cubicBezTo>
                    <a:pt x="1196" y="172"/>
                    <a:pt x="1213" y="134"/>
                    <a:pt x="1213" y="100"/>
                  </a:cubicBezTo>
                  <a:cubicBezTo>
                    <a:pt x="1213" y="52"/>
                    <a:pt x="1213" y="52"/>
                    <a:pt x="1213" y="52"/>
                  </a:cubicBezTo>
                  <a:cubicBezTo>
                    <a:pt x="1213" y="18"/>
                    <a:pt x="1196" y="0"/>
                    <a:pt x="1162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482" y="0"/>
                    <a:pt x="445" y="18"/>
                    <a:pt x="445" y="52"/>
                  </a:cubicBezTo>
                  <a:cubicBezTo>
                    <a:pt x="445" y="100"/>
                    <a:pt x="445" y="100"/>
                    <a:pt x="445" y="100"/>
                  </a:cubicBezTo>
                  <a:cubicBezTo>
                    <a:pt x="445" y="134"/>
                    <a:pt x="482" y="172"/>
                    <a:pt x="516" y="172"/>
                  </a:cubicBezTo>
                  <a:cubicBezTo>
                    <a:pt x="553" y="172"/>
                    <a:pt x="553" y="172"/>
                    <a:pt x="553" y="172"/>
                  </a:cubicBezTo>
                  <a:cubicBezTo>
                    <a:pt x="553" y="571"/>
                    <a:pt x="553" y="571"/>
                    <a:pt x="553" y="571"/>
                  </a:cubicBezTo>
                  <a:cubicBezTo>
                    <a:pt x="229" y="685"/>
                    <a:pt x="0" y="994"/>
                    <a:pt x="0" y="1358"/>
                  </a:cubicBezTo>
                  <a:cubicBezTo>
                    <a:pt x="0" y="1819"/>
                    <a:pt x="376" y="2192"/>
                    <a:pt x="837" y="2192"/>
                  </a:cubicBezTo>
                  <a:cubicBezTo>
                    <a:pt x="1298" y="2192"/>
                    <a:pt x="1667" y="1819"/>
                    <a:pt x="1667" y="1358"/>
                  </a:cubicBezTo>
                  <a:cubicBezTo>
                    <a:pt x="1667" y="996"/>
                    <a:pt x="1433" y="688"/>
                    <a:pt x="1109" y="572"/>
                  </a:cubicBezTo>
                  <a:close/>
                </a:path>
              </a:pathLst>
            </a:custGeom>
            <a:noFill/>
            <a:ln cap="flat" cmpd="sng" w="30150">
              <a:solidFill>
                <a:srgbClr val="D9D6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743325" y="3104088"/>
              <a:ext cx="4949825" cy="1216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521075" y="3719272"/>
            <a:ext cx="5149850" cy="45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6"/>
          <p:cNvSpPr txBox="1"/>
          <p:nvPr>
            <p:ph type="ctrTitle"/>
          </p:nvPr>
        </p:nvSpPr>
        <p:spPr>
          <a:xfrm>
            <a:off x="3521075" y="2716611"/>
            <a:ext cx="5149850" cy="1117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/>
          <p:nvPr/>
        </p:nvSpPr>
        <p:spPr>
          <a:xfrm>
            <a:off x="6000750" y="2600702"/>
            <a:ext cx="230188" cy="38100"/>
          </a:xfrm>
          <a:prstGeom prst="rect">
            <a:avLst/>
          </a:prstGeom>
          <a:solidFill>
            <a:srgbClr val="D9D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097588" y="2507039"/>
            <a:ext cx="36513" cy="228600"/>
          </a:xfrm>
          <a:prstGeom prst="rect">
            <a:avLst/>
          </a:prstGeom>
          <a:solidFill>
            <a:srgbClr val="D9D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9028776" y="893687"/>
            <a:ext cx="1294749" cy="1375305"/>
            <a:chOff x="9263063" y="1273175"/>
            <a:chExt cx="1403350" cy="1490663"/>
          </a:xfrm>
        </p:grpSpPr>
        <p:cxnSp>
          <p:nvCxnSpPr>
            <p:cNvPr id="225" name="Google Shape;225;p26"/>
            <p:cNvCxnSpPr/>
            <p:nvPr/>
          </p:nvCxnSpPr>
          <p:spPr>
            <a:xfrm flipH="1">
              <a:off x="9645650" y="1273175"/>
              <a:ext cx="1020763" cy="992188"/>
            </a:xfrm>
            <a:prstGeom prst="straightConnector1">
              <a:avLst/>
            </a:prstGeom>
            <a:noFill/>
            <a:ln cap="flat" cmpd="sng" w="9525">
              <a:solidFill>
                <a:srgbClr val="D9D6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 flipH="1">
              <a:off x="9263063" y="1768475"/>
              <a:ext cx="1017588" cy="995363"/>
            </a:xfrm>
            <a:prstGeom prst="straightConnector1">
              <a:avLst/>
            </a:prstGeom>
            <a:noFill/>
            <a:ln cap="flat" cmpd="sng" w="9525">
              <a:solidFill>
                <a:srgbClr val="D9D6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26"/>
          <p:cNvGrpSpPr/>
          <p:nvPr/>
        </p:nvGrpSpPr>
        <p:grpSpPr>
          <a:xfrm>
            <a:off x="1602707" y="3133423"/>
            <a:ext cx="1337733" cy="1419356"/>
            <a:chOff x="1752600" y="4395788"/>
            <a:chExt cx="1404938" cy="1490662"/>
          </a:xfrm>
        </p:grpSpPr>
        <p:cxnSp>
          <p:nvCxnSpPr>
            <p:cNvPr id="228" name="Google Shape;228;p26"/>
            <p:cNvCxnSpPr/>
            <p:nvPr/>
          </p:nvCxnSpPr>
          <p:spPr>
            <a:xfrm flipH="1">
              <a:off x="2138363" y="4395788"/>
              <a:ext cx="1019175" cy="993775"/>
            </a:xfrm>
            <a:prstGeom prst="straightConnector1">
              <a:avLst/>
            </a:prstGeom>
            <a:noFill/>
            <a:ln cap="flat" cmpd="sng" w="9525">
              <a:solidFill>
                <a:srgbClr val="D9D6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6"/>
            <p:cNvCxnSpPr/>
            <p:nvPr/>
          </p:nvCxnSpPr>
          <p:spPr>
            <a:xfrm flipH="1">
              <a:off x="1752600" y="4892675"/>
              <a:ext cx="1019175" cy="993775"/>
            </a:xfrm>
            <a:prstGeom prst="straightConnector1">
              <a:avLst/>
            </a:prstGeom>
            <a:noFill/>
            <a:ln cap="flat" cmpd="sng" w="9525">
              <a:solidFill>
                <a:srgbClr val="D9D6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0" name="Google Shape;230;p26"/>
          <p:cNvSpPr txBox="1"/>
          <p:nvPr>
            <p:ph idx="2" type="body"/>
          </p:nvPr>
        </p:nvSpPr>
        <p:spPr>
          <a:xfrm>
            <a:off x="5011739" y="4358347"/>
            <a:ext cx="2168524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3" type="body"/>
          </p:nvPr>
        </p:nvSpPr>
        <p:spPr>
          <a:xfrm>
            <a:off x="5013326" y="4729822"/>
            <a:ext cx="2168524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2" name="Google Shape;232;p26"/>
          <p:cNvGrpSpPr/>
          <p:nvPr/>
        </p:nvGrpSpPr>
        <p:grpSpPr>
          <a:xfrm>
            <a:off x="170281" y="4598731"/>
            <a:ext cx="5925719" cy="2156533"/>
            <a:chOff x="2405063" y="1201738"/>
            <a:chExt cx="6935787" cy="2524125"/>
          </a:xfrm>
        </p:grpSpPr>
        <p:sp>
          <p:nvSpPr>
            <p:cNvPr id="233" name="Google Shape;233;p26"/>
            <p:cNvSpPr/>
            <p:nvPr/>
          </p:nvSpPr>
          <p:spPr>
            <a:xfrm>
              <a:off x="5815013" y="1671638"/>
              <a:ext cx="463550" cy="284163"/>
            </a:xfrm>
            <a:custGeom>
              <a:rect b="b" l="l" r="r" t="t"/>
              <a:pathLst>
                <a:path extrusionOk="0" h="195" w="318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892800" y="1763713"/>
              <a:ext cx="358775" cy="220663"/>
            </a:xfrm>
            <a:custGeom>
              <a:rect b="b" l="l" r="r" t="t"/>
              <a:pathLst>
                <a:path extrusionOk="0" h="151" w="246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5972175" y="1858963"/>
              <a:ext cx="250825" cy="153988"/>
            </a:xfrm>
            <a:custGeom>
              <a:rect b="b" l="l" r="r" t="t"/>
              <a:pathLst>
                <a:path extrusionOk="0" h="106" w="173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084888" y="1993900"/>
              <a:ext cx="117475" cy="119063"/>
            </a:xfrm>
            <a:custGeom>
              <a:rect b="b" l="l" r="r" t="t"/>
              <a:pathLst>
                <a:path extrusionOk="0" h="81" w="80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705225" y="3251200"/>
              <a:ext cx="417513" cy="419100"/>
            </a:xfrm>
            <a:custGeom>
              <a:rect b="b" l="l" r="r" t="t"/>
              <a:pathLst>
                <a:path extrusionOk="0" h="287" w="286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970338" y="3073400"/>
              <a:ext cx="744538" cy="328613"/>
            </a:xfrm>
            <a:custGeom>
              <a:rect b="b" l="l" r="r" t="t"/>
              <a:pathLst>
                <a:path extrusionOk="0" h="226" w="510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833813" y="3343275"/>
              <a:ext cx="200025" cy="195263"/>
            </a:xfrm>
            <a:custGeom>
              <a:rect b="b" l="l" r="r" t="t"/>
              <a:pathLst>
                <a:path extrusionOk="0" h="134" w="137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978275" y="1624013"/>
              <a:ext cx="1622425" cy="1295400"/>
            </a:xfrm>
            <a:custGeom>
              <a:rect b="b" l="l" r="r" t="t"/>
              <a:pathLst>
                <a:path extrusionOk="0" h="888" w="1113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089400" y="1739900"/>
              <a:ext cx="1385888" cy="1019175"/>
            </a:xfrm>
            <a:custGeom>
              <a:rect b="b" l="l" r="r" t="t"/>
              <a:pathLst>
                <a:path extrusionOk="0" h="698" w="951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683125" y="2790825"/>
              <a:ext cx="519113" cy="234950"/>
            </a:xfrm>
            <a:custGeom>
              <a:rect b="b" l="l" r="r" t="t"/>
              <a:pathLst>
                <a:path extrusionOk="0" h="148" w="327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75200" y="2713038"/>
              <a:ext cx="280988" cy="171450"/>
            </a:xfrm>
            <a:custGeom>
              <a:rect b="b" l="l" r="r" t="t"/>
              <a:pathLst>
                <a:path extrusionOk="0" h="108" w="177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332288" y="2089150"/>
              <a:ext cx="971550" cy="517525"/>
            </a:xfrm>
            <a:custGeom>
              <a:rect b="b" l="l" r="r" t="t"/>
              <a:pathLst>
                <a:path extrusionOk="0" h="326" w="612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5289550" y="2863850"/>
              <a:ext cx="933450" cy="862013"/>
            </a:xfrm>
            <a:custGeom>
              <a:rect b="b" l="l" r="r" t="t"/>
              <a:pathLst>
                <a:path extrusionOk="0" h="543" w="588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5289550" y="2921000"/>
              <a:ext cx="889000" cy="804863"/>
            </a:xfrm>
            <a:custGeom>
              <a:rect b="b" l="l" r="r" t="t"/>
              <a:pathLst>
                <a:path extrusionOk="0" h="507" w="560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659438" y="2628900"/>
              <a:ext cx="708025" cy="687388"/>
            </a:xfrm>
            <a:custGeom>
              <a:rect b="b" l="l" r="r" t="t"/>
              <a:pathLst>
                <a:path extrusionOk="0" h="433" w="446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580063" y="2806700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100763" y="3224213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26"/>
            <p:cNvCxnSpPr/>
            <p:nvPr/>
          </p:nvCxnSpPr>
          <p:spPr>
            <a:xfrm>
              <a:off x="5942013" y="2749550"/>
              <a:ext cx="311150" cy="2508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5864225" y="2844800"/>
              <a:ext cx="312738" cy="24923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6"/>
            <p:cNvCxnSpPr/>
            <p:nvPr/>
          </p:nvCxnSpPr>
          <p:spPr>
            <a:xfrm>
              <a:off x="5789613" y="2940050"/>
              <a:ext cx="311150" cy="2508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6"/>
            <p:cNvCxnSpPr/>
            <p:nvPr/>
          </p:nvCxnSpPr>
          <p:spPr>
            <a:xfrm flipH="1">
              <a:off x="4926013" y="3370263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6"/>
            <p:cNvCxnSpPr/>
            <p:nvPr/>
          </p:nvCxnSpPr>
          <p:spPr>
            <a:xfrm flipH="1">
              <a:off x="4745038" y="35512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>
              <a:off x="4745038" y="3370263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6"/>
            <p:cNvCxnSpPr/>
            <p:nvPr/>
          </p:nvCxnSpPr>
          <p:spPr>
            <a:xfrm>
              <a:off x="4926013" y="35512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6"/>
            <p:cNvCxnSpPr/>
            <p:nvPr/>
          </p:nvCxnSpPr>
          <p:spPr>
            <a:xfrm flipH="1">
              <a:off x="2824163" y="2967038"/>
              <a:ext cx="77788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6"/>
            <p:cNvCxnSpPr/>
            <p:nvPr/>
          </p:nvCxnSpPr>
          <p:spPr>
            <a:xfrm flipH="1">
              <a:off x="2644775" y="3148013"/>
              <a:ext cx="76200" cy="74613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2644775" y="29670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6"/>
            <p:cNvCxnSpPr/>
            <p:nvPr/>
          </p:nvCxnSpPr>
          <p:spPr>
            <a:xfrm>
              <a:off x="2824163" y="3148013"/>
              <a:ext cx="77788" cy="74613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6"/>
            <p:cNvCxnSpPr/>
            <p:nvPr/>
          </p:nvCxnSpPr>
          <p:spPr>
            <a:xfrm flipH="1">
              <a:off x="5354638" y="12017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6"/>
            <p:cNvCxnSpPr/>
            <p:nvPr/>
          </p:nvCxnSpPr>
          <p:spPr>
            <a:xfrm flipH="1">
              <a:off x="5173663" y="1381125"/>
              <a:ext cx="77788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5173663" y="1201738"/>
              <a:ext cx="77788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5354638" y="1381125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5" name="Google Shape;265;p26"/>
            <p:cNvSpPr/>
            <p:nvPr/>
          </p:nvSpPr>
          <p:spPr>
            <a:xfrm>
              <a:off x="5788025" y="2276475"/>
              <a:ext cx="152400" cy="153988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136900" y="2136775"/>
              <a:ext cx="661988" cy="984250"/>
            </a:xfrm>
            <a:custGeom>
              <a:rect b="b" l="l" r="r" t="t"/>
              <a:pathLst>
                <a:path extrusionOk="0" h="620" w="417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267075" y="2276475"/>
              <a:ext cx="503238" cy="225425"/>
            </a:xfrm>
            <a:custGeom>
              <a:rect b="b" l="l" r="r" t="t"/>
              <a:pathLst>
                <a:path extrusionOk="0" h="142" w="317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26"/>
            <p:cNvCxnSpPr/>
            <p:nvPr/>
          </p:nvCxnSpPr>
          <p:spPr>
            <a:xfrm>
              <a:off x="3332163" y="2349500"/>
              <a:ext cx="371475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9" name="Google Shape;269;p26"/>
            <p:cNvSpPr/>
            <p:nvPr/>
          </p:nvSpPr>
          <p:spPr>
            <a:xfrm>
              <a:off x="3392488" y="1563688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721350" y="1497013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513013" y="3328988"/>
              <a:ext cx="684213" cy="350838"/>
            </a:xfrm>
            <a:custGeom>
              <a:rect b="b" l="l" r="r" t="t"/>
              <a:pathLst>
                <a:path extrusionOk="0" h="221" w="43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26"/>
            <p:cNvCxnSpPr/>
            <p:nvPr/>
          </p:nvCxnSpPr>
          <p:spPr>
            <a:xfrm>
              <a:off x="2767013" y="3479800"/>
              <a:ext cx="38100" cy="1016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26"/>
            <p:cNvSpPr/>
            <p:nvPr/>
          </p:nvSpPr>
          <p:spPr>
            <a:xfrm>
              <a:off x="2405063" y="3579813"/>
              <a:ext cx="147638" cy="100013"/>
            </a:xfrm>
            <a:custGeom>
              <a:rect b="b" l="l" r="r" t="t"/>
              <a:pathLst>
                <a:path extrusionOk="0" h="63" w="9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794625" y="3016250"/>
              <a:ext cx="333375" cy="422275"/>
            </a:xfrm>
            <a:custGeom>
              <a:rect b="b" l="l" r="r" t="t"/>
              <a:pathLst>
                <a:path extrusionOk="0" h="289" w="22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7872413" y="2387600"/>
              <a:ext cx="255588" cy="773113"/>
            </a:xfrm>
            <a:custGeom>
              <a:rect b="b" l="l" r="r" t="t"/>
              <a:pathLst>
                <a:path extrusionOk="0" h="529" w="175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824788" y="3176588"/>
              <a:ext cx="258763" cy="66675"/>
            </a:xfrm>
            <a:custGeom>
              <a:rect b="b" l="l" r="r" t="t"/>
              <a:pathLst>
                <a:path extrusionOk="0" h="46" w="177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515100" y="2436813"/>
              <a:ext cx="1176338" cy="563563"/>
            </a:xfrm>
            <a:custGeom>
              <a:rect b="b" l="l" r="r" t="t"/>
              <a:pathLst>
                <a:path extrusionOk="0" h="355" w="741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621463" y="2505075"/>
              <a:ext cx="271463" cy="107950"/>
            </a:xfrm>
            <a:custGeom>
              <a:rect b="b" l="l" r="r" t="t"/>
              <a:pathLst>
                <a:path extrusionOk="0" h="68" w="171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940550" y="25542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7059613" y="2573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7177088" y="2592388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296150" y="261143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413625" y="2628900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919913" y="2682875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038975" y="2700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637338" y="2638425"/>
              <a:ext cx="80963" cy="79375"/>
            </a:xfrm>
            <a:custGeom>
              <a:rect b="b" l="l" r="r" t="t"/>
              <a:pathLst>
                <a:path extrusionOk="0" h="50" w="51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756400" y="2657475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7156450" y="27193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277100" y="2738438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7394575" y="275748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096125" y="2343150"/>
              <a:ext cx="512763" cy="176213"/>
            </a:xfrm>
            <a:custGeom>
              <a:rect b="b" l="l" r="r" t="t"/>
              <a:pathLst>
                <a:path extrusionOk="0" h="121" w="352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515350" y="2657475"/>
              <a:ext cx="825500" cy="1006475"/>
            </a:xfrm>
            <a:custGeom>
              <a:rect b="b" l="l" r="r" t="t"/>
              <a:pathLst>
                <a:path extrusionOk="0" h="634" w="520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513763" y="2836863"/>
              <a:ext cx="155575" cy="222250"/>
            </a:xfrm>
            <a:custGeom>
              <a:rect b="b" l="l" r="r" t="t"/>
              <a:pathLst>
                <a:path extrusionOk="0" h="140" w="98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26"/>
            <p:cNvCxnSpPr/>
            <p:nvPr/>
          </p:nvCxnSpPr>
          <p:spPr>
            <a:xfrm flipH="1" rot="10800000">
              <a:off x="8669338" y="2978150"/>
              <a:ext cx="365125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6"/>
            <p:cNvCxnSpPr/>
            <p:nvPr/>
          </p:nvCxnSpPr>
          <p:spPr>
            <a:xfrm flipH="1" rot="10800000">
              <a:off x="8737600" y="3132138"/>
              <a:ext cx="366713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6"/>
            <p:cNvCxnSpPr/>
            <p:nvPr/>
          </p:nvCxnSpPr>
          <p:spPr>
            <a:xfrm flipH="1" rot="10800000">
              <a:off x="8805863" y="3289300"/>
              <a:ext cx="366713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7" name="Google Shape;297;p26"/>
            <p:cNvSpPr/>
            <p:nvPr/>
          </p:nvSpPr>
          <p:spPr>
            <a:xfrm>
              <a:off x="8836025" y="2178050"/>
              <a:ext cx="242888" cy="242888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958263" y="2233613"/>
              <a:ext cx="65088" cy="65088"/>
            </a:xfrm>
            <a:custGeom>
              <a:rect b="b" l="l" r="r" t="t"/>
              <a:pathLst>
                <a:path extrusionOk="0" h="45" w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26"/>
            <p:cNvCxnSpPr/>
            <p:nvPr/>
          </p:nvCxnSpPr>
          <p:spPr>
            <a:xfrm>
              <a:off x="9078913" y="2298700"/>
              <a:ext cx="9207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6"/>
            <p:cNvCxnSpPr/>
            <p:nvPr/>
          </p:nvCxnSpPr>
          <p:spPr>
            <a:xfrm flipH="1">
              <a:off x="6546850" y="20907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6"/>
            <p:cNvCxnSpPr/>
            <p:nvPr/>
          </p:nvCxnSpPr>
          <p:spPr>
            <a:xfrm flipH="1">
              <a:off x="6375400" y="22621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6"/>
            <p:cNvCxnSpPr/>
            <p:nvPr/>
          </p:nvCxnSpPr>
          <p:spPr>
            <a:xfrm>
              <a:off x="6375400" y="20907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6"/>
            <p:cNvCxnSpPr/>
            <p:nvPr/>
          </p:nvCxnSpPr>
          <p:spPr>
            <a:xfrm>
              <a:off x="6546850" y="22621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6"/>
            <p:cNvCxnSpPr/>
            <p:nvPr/>
          </p:nvCxnSpPr>
          <p:spPr>
            <a:xfrm flipH="1">
              <a:off x="8551863" y="19256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6"/>
            <p:cNvCxnSpPr/>
            <p:nvPr/>
          </p:nvCxnSpPr>
          <p:spPr>
            <a:xfrm flipH="1">
              <a:off x="8380413" y="20970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6"/>
            <p:cNvCxnSpPr/>
            <p:nvPr/>
          </p:nvCxnSpPr>
          <p:spPr>
            <a:xfrm>
              <a:off x="8380413" y="19256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6"/>
            <p:cNvCxnSpPr/>
            <p:nvPr/>
          </p:nvCxnSpPr>
          <p:spPr>
            <a:xfrm>
              <a:off x="8551863" y="20970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8" name="Google Shape;308;p26"/>
            <p:cNvSpPr/>
            <p:nvPr/>
          </p:nvSpPr>
          <p:spPr>
            <a:xfrm>
              <a:off x="7175500" y="3248025"/>
              <a:ext cx="146050" cy="14605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988175" y="2027238"/>
              <a:ext cx="182563" cy="182563"/>
            </a:xfrm>
            <a:custGeom>
              <a:rect b="b" l="l" r="r" t="t"/>
              <a:pathLst>
                <a:path extrusionOk="0" h="115" w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8355013" y="2354263"/>
              <a:ext cx="258763" cy="296863"/>
            </a:xfrm>
            <a:custGeom>
              <a:rect b="b" l="l" r="r" t="t"/>
              <a:pathLst>
                <a:path extrusionOk="0" h="203" w="177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26"/>
            <p:cNvCxnSpPr/>
            <p:nvPr/>
          </p:nvCxnSpPr>
          <p:spPr>
            <a:xfrm>
              <a:off x="8391525" y="2514600"/>
              <a:ext cx="111125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2" name="Google Shape;312;p26"/>
            <p:cNvSpPr/>
            <p:nvPr/>
          </p:nvSpPr>
          <p:spPr>
            <a:xfrm>
              <a:off x="8516938" y="2305050"/>
              <a:ext cx="122238" cy="115888"/>
            </a:xfrm>
            <a:custGeom>
              <a:rect b="b" l="l" r="r" t="t"/>
              <a:pathLst>
                <a:path extrusionOk="0" h="73" w="77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7886700" y="1612900"/>
              <a:ext cx="290513" cy="280988"/>
            </a:xfrm>
            <a:custGeom>
              <a:rect b="b" l="l" r="r" t="t"/>
              <a:pathLst>
                <a:path extrusionOk="0" h="192" w="200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26"/>
            <p:cNvCxnSpPr/>
            <p:nvPr/>
          </p:nvCxnSpPr>
          <p:spPr>
            <a:xfrm>
              <a:off x="7854950" y="176530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6"/>
            <p:cNvCxnSpPr/>
            <p:nvPr/>
          </p:nvCxnSpPr>
          <p:spPr>
            <a:xfrm>
              <a:off x="7797800" y="183515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7739063" y="190500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7" name="Google Shape;317;p26"/>
            <p:cNvSpPr/>
            <p:nvPr/>
          </p:nvSpPr>
          <p:spPr>
            <a:xfrm>
              <a:off x="7500938" y="1639888"/>
              <a:ext cx="685800" cy="642938"/>
            </a:xfrm>
            <a:custGeom>
              <a:rect b="b" l="l" r="r" t="t"/>
              <a:pathLst>
                <a:path extrusionOk="0" h="405" w="432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7754938" y="2211388"/>
              <a:ext cx="131763" cy="71438"/>
            </a:xfrm>
            <a:custGeom>
              <a:rect b="b" l="l" r="r" t="t"/>
              <a:pathLst>
                <a:path extrusionOk="0" h="45" w="83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6"/>
            <p:cNvCxnSpPr/>
            <p:nvPr/>
          </p:nvCxnSpPr>
          <p:spPr>
            <a:xfrm>
              <a:off x="7920038" y="1689100"/>
              <a:ext cx="128588" cy="10795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0" name="Google Shape;320;p26"/>
          <p:cNvGrpSpPr/>
          <p:nvPr/>
        </p:nvGrpSpPr>
        <p:grpSpPr>
          <a:xfrm>
            <a:off x="5667270" y="4664975"/>
            <a:ext cx="6354449" cy="2168149"/>
            <a:chOff x="2405063" y="1201738"/>
            <a:chExt cx="7397750" cy="2524125"/>
          </a:xfrm>
        </p:grpSpPr>
        <p:sp>
          <p:nvSpPr>
            <p:cNvPr id="321" name="Google Shape;321;p26"/>
            <p:cNvSpPr/>
            <p:nvPr/>
          </p:nvSpPr>
          <p:spPr>
            <a:xfrm>
              <a:off x="5815013" y="1671638"/>
              <a:ext cx="463550" cy="284163"/>
            </a:xfrm>
            <a:custGeom>
              <a:rect b="b" l="l" r="r" t="t"/>
              <a:pathLst>
                <a:path extrusionOk="0" h="195" w="318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892800" y="1763713"/>
              <a:ext cx="358775" cy="220663"/>
            </a:xfrm>
            <a:custGeom>
              <a:rect b="b" l="l" r="r" t="t"/>
              <a:pathLst>
                <a:path extrusionOk="0" h="151" w="246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972175" y="1858963"/>
              <a:ext cx="250825" cy="153988"/>
            </a:xfrm>
            <a:custGeom>
              <a:rect b="b" l="l" r="r" t="t"/>
              <a:pathLst>
                <a:path extrusionOk="0" h="106" w="173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084888" y="1993900"/>
              <a:ext cx="117475" cy="119063"/>
            </a:xfrm>
            <a:custGeom>
              <a:rect b="b" l="l" r="r" t="t"/>
              <a:pathLst>
                <a:path extrusionOk="0" h="81" w="80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705225" y="3251200"/>
              <a:ext cx="417513" cy="419100"/>
            </a:xfrm>
            <a:custGeom>
              <a:rect b="b" l="l" r="r" t="t"/>
              <a:pathLst>
                <a:path extrusionOk="0" h="287" w="286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970338" y="3073400"/>
              <a:ext cx="744538" cy="328613"/>
            </a:xfrm>
            <a:custGeom>
              <a:rect b="b" l="l" r="r" t="t"/>
              <a:pathLst>
                <a:path extrusionOk="0" h="226" w="510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833813" y="3343275"/>
              <a:ext cx="200025" cy="195263"/>
            </a:xfrm>
            <a:custGeom>
              <a:rect b="b" l="l" r="r" t="t"/>
              <a:pathLst>
                <a:path extrusionOk="0" h="134" w="137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275" y="1624013"/>
              <a:ext cx="1622425" cy="1295400"/>
            </a:xfrm>
            <a:custGeom>
              <a:rect b="b" l="l" r="r" t="t"/>
              <a:pathLst>
                <a:path extrusionOk="0" h="888" w="1113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089400" y="1739900"/>
              <a:ext cx="1385888" cy="1019175"/>
            </a:xfrm>
            <a:custGeom>
              <a:rect b="b" l="l" r="r" t="t"/>
              <a:pathLst>
                <a:path extrusionOk="0" h="698" w="951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683125" y="2790825"/>
              <a:ext cx="519113" cy="234950"/>
            </a:xfrm>
            <a:custGeom>
              <a:rect b="b" l="l" r="r" t="t"/>
              <a:pathLst>
                <a:path extrusionOk="0" h="148" w="327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775200" y="2713038"/>
              <a:ext cx="280988" cy="171450"/>
            </a:xfrm>
            <a:custGeom>
              <a:rect b="b" l="l" r="r" t="t"/>
              <a:pathLst>
                <a:path extrusionOk="0" h="108" w="177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332288" y="2089150"/>
              <a:ext cx="971550" cy="517525"/>
            </a:xfrm>
            <a:custGeom>
              <a:rect b="b" l="l" r="r" t="t"/>
              <a:pathLst>
                <a:path extrusionOk="0" h="326" w="612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289550" y="2863850"/>
              <a:ext cx="933450" cy="862013"/>
            </a:xfrm>
            <a:custGeom>
              <a:rect b="b" l="l" r="r" t="t"/>
              <a:pathLst>
                <a:path extrusionOk="0" h="543" w="588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289550" y="2921000"/>
              <a:ext cx="889000" cy="804863"/>
            </a:xfrm>
            <a:custGeom>
              <a:rect b="b" l="l" r="r" t="t"/>
              <a:pathLst>
                <a:path extrusionOk="0" h="507" w="560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5659438" y="2628900"/>
              <a:ext cx="708025" cy="687388"/>
            </a:xfrm>
            <a:custGeom>
              <a:rect b="b" l="l" r="r" t="t"/>
              <a:pathLst>
                <a:path extrusionOk="0" h="433" w="446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580063" y="2806700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100763" y="3224213"/>
              <a:ext cx="153988" cy="157163"/>
            </a:xfrm>
            <a:custGeom>
              <a:rect b="b" l="l" r="r" t="t"/>
              <a:pathLst>
                <a:path extrusionOk="0" h="99" w="97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6"/>
            <p:cNvCxnSpPr/>
            <p:nvPr/>
          </p:nvCxnSpPr>
          <p:spPr>
            <a:xfrm>
              <a:off x="5942013" y="2749550"/>
              <a:ext cx="311150" cy="2508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6"/>
            <p:cNvCxnSpPr/>
            <p:nvPr/>
          </p:nvCxnSpPr>
          <p:spPr>
            <a:xfrm>
              <a:off x="5864225" y="2844800"/>
              <a:ext cx="312738" cy="24923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6"/>
            <p:cNvCxnSpPr/>
            <p:nvPr/>
          </p:nvCxnSpPr>
          <p:spPr>
            <a:xfrm>
              <a:off x="5789613" y="2940050"/>
              <a:ext cx="311150" cy="2508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6"/>
            <p:cNvCxnSpPr/>
            <p:nvPr/>
          </p:nvCxnSpPr>
          <p:spPr>
            <a:xfrm flipH="1">
              <a:off x="4926013" y="3370263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6"/>
            <p:cNvCxnSpPr/>
            <p:nvPr/>
          </p:nvCxnSpPr>
          <p:spPr>
            <a:xfrm flipH="1">
              <a:off x="4745038" y="35512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6"/>
            <p:cNvCxnSpPr/>
            <p:nvPr/>
          </p:nvCxnSpPr>
          <p:spPr>
            <a:xfrm>
              <a:off x="4745038" y="3370263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6"/>
            <p:cNvCxnSpPr/>
            <p:nvPr/>
          </p:nvCxnSpPr>
          <p:spPr>
            <a:xfrm>
              <a:off x="4926013" y="35512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26"/>
            <p:cNvCxnSpPr/>
            <p:nvPr/>
          </p:nvCxnSpPr>
          <p:spPr>
            <a:xfrm flipH="1">
              <a:off x="2824163" y="2967038"/>
              <a:ext cx="77788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26"/>
            <p:cNvCxnSpPr/>
            <p:nvPr/>
          </p:nvCxnSpPr>
          <p:spPr>
            <a:xfrm flipH="1">
              <a:off x="2644775" y="3148013"/>
              <a:ext cx="76200" cy="74613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6"/>
            <p:cNvCxnSpPr/>
            <p:nvPr/>
          </p:nvCxnSpPr>
          <p:spPr>
            <a:xfrm>
              <a:off x="2644775" y="29670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6"/>
            <p:cNvCxnSpPr/>
            <p:nvPr/>
          </p:nvCxnSpPr>
          <p:spPr>
            <a:xfrm>
              <a:off x="2824163" y="3148013"/>
              <a:ext cx="77788" cy="74613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6"/>
            <p:cNvCxnSpPr/>
            <p:nvPr/>
          </p:nvCxnSpPr>
          <p:spPr>
            <a:xfrm flipH="1">
              <a:off x="9728200" y="2589213"/>
              <a:ext cx="74613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6"/>
            <p:cNvCxnSpPr/>
            <p:nvPr/>
          </p:nvCxnSpPr>
          <p:spPr>
            <a:xfrm flipH="1">
              <a:off x="9547225" y="277018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6"/>
            <p:cNvCxnSpPr/>
            <p:nvPr/>
          </p:nvCxnSpPr>
          <p:spPr>
            <a:xfrm>
              <a:off x="9547225" y="2589213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6"/>
            <p:cNvCxnSpPr/>
            <p:nvPr/>
          </p:nvCxnSpPr>
          <p:spPr>
            <a:xfrm>
              <a:off x="9728200" y="2770188"/>
              <a:ext cx="74613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26"/>
            <p:cNvCxnSpPr/>
            <p:nvPr/>
          </p:nvCxnSpPr>
          <p:spPr>
            <a:xfrm flipH="1">
              <a:off x="5354638" y="1201738"/>
              <a:ext cx="76200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26"/>
            <p:cNvCxnSpPr/>
            <p:nvPr/>
          </p:nvCxnSpPr>
          <p:spPr>
            <a:xfrm flipH="1">
              <a:off x="5173663" y="1381125"/>
              <a:ext cx="77788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26"/>
            <p:cNvCxnSpPr/>
            <p:nvPr/>
          </p:nvCxnSpPr>
          <p:spPr>
            <a:xfrm>
              <a:off x="5173663" y="1201738"/>
              <a:ext cx="77788" cy="76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5354638" y="1381125"/>
              <a:ext cx="76200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7" name="Google Shape;357;p26"/>
            <p:cNvSpPr/>
            <p:nvPr/>
          </p:nvSpPr>
          <p:spPr>
            <a:xfrm>
              <a:off x="5788025" y="2276475"/>
              <a:ext cx="152400" cy="153988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3136900" y="2136775"/>
              <a:ext cx="661988" cy="984250"/>
            </a:xfrm>
            <a:custGeom>
              <a:rect b="b" l="l" r="r" t="t"/>
              <a:pathLst>
                <a:path extrusionOk="0" h="620" w="417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267075" y="2276475"/>
              <a:ext cx="503238" cy="225425"/>
            </a:xfrm>
            <a:custGeom>
              <a:rect b="b" l="l" r="r" t="t"/>
              <a:pathLst>
                <a:path extrusionOk="0" h="142" w="317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26"/>
            <p:cNvCxnSpPr/>
            <p:nvPr/>
          </p:nvCxnSpPr>
          <p:spPr>
            <a:xfrm>
              <a:off x="3332163" y="2349500"/>
              <a:ext cx="371475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1" name="Google Shape;361;p26"/>
            <p:cNvSpPr/>
            <p:nvPr/>
          </p:nvSpPr>
          <p:spPr>
            <a:xfrm>
              <a:off x="3392488" y="1563688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721350" y="1497013"/>
              <a:ext cx="190500" cy="192088"/>
            </a:xfrm>
            <a:custGeom>
              <a:rect b="b" l="l" r="r" t="t"/>
              <a:pathLst>
                <a:path extrusionOk="0" h="121" w="120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513013" y="3328988"/>
              <a:ext cx="684213" cy="350838"/>
            </a:xfrm>
            <a:custGeom>
              <a:rect b="b" l="l" r="r" t="t"/>
              <a:pathLst>
                <a:path extrusionOk="0" h="221" w="43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26"/>
            <p:cNvCxnSpPr/>
            <p:nvPr/>
          </p:nvCxnSpPr>
          <p:spPr>
            <a:xfrm>
              <a:off x="2767013" y="3479800"/>
              <a:ext cx="38100" cy="1016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5" name="Google Shape;365;p26"/>
            <p:cNvSpPr/>
            <p:nvPr/>
          </p:nvSpPr>
          <p:spPr>
            <a:xfrm>
              <a:off x="2405063" y="3579813"/>
              <a:ext cx="147638" cy="100013"/>
            </a:xfrm>
            <a:custGeom>
              <a:rect b="b" l="l" r="r" t="t"/>
              <a:pathLst>
                <a:path extrusionOk="0" h="63" w="9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7794625" y="3016250"/>
              <a:ext cx="333375" cy="422275"/>
            </a:xfrm>
            <a:custGeom>
              <a:rect b="b" l="l" r="r" t="t"/>
              <a:pathLst>
                <a:path extrusionOk="0" h="289" w="22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7872413" y="2387600"/>
              <a:ext cx="255588" cy="773113"/>
            </a:xfrm>
            <a:custGeom>
              <a:rect b="b" l="l" r="r" t="t"/>
              <a:pathLst>
                <a:path extrusionOk="0" h="529" w="175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7824788" y="3176588"/>
              <a:ext cx="258763" cy="66675"/>
            </a:xfrm>
            <a:custGeom>
              <a:rect b="b" l="l" r="r" t="t"/>
              <a:pathLst>
                <a:path extrusionOk="0" h="46" w="177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6515100" y="2436813"/>
              <a:ext cx="1176338" cy="563563"/>
            </a:xfrm>
            <a:custGeom>
              <a:rect b="b" l="l" r="r" t="t"/>
              <a:pathLst>
                <a:path extrusionOk="0" h="355" w="741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6621463" y="2505075"/>
              <a:ext cx="271463" cy="107950"/>
            </a:xfrm>
            <a:custGeom>
              <a:rect b="b" l="l" r="r" t="t"/>
              <a:pathLst>
                <a:path extrusionOk="0" h="68" w="171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6940550" y="25542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7059613" y="2573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7177088" y="2592388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7296150" y="261143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7413625" y="2628900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919913" y="2682875"/>
              <a:ext cx="82550" cy="80963"/>
            </a:xfrm>
            <a:custGeom>
              <a:rect b="b" l="l" r="r" t="t"/>
              <a:pathLst>
                <a:path extrusionOk="0" h="51" w="52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7038975" y="2700338"/>
              <a:ext cx="80963" cy="82550"/>
            </a:xfrm>
            <a:custGeom>
              <a:rect b="b" l="l" r="r" t="t"/>
              <a:pathLst>
                <a:path extrusionOk="0" h="52" w="51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637338" y="2638425"/>
              <a:ext cx="80963" cy="79375"/>
            </a:xfrm>
            <a:custGeom>
              <a:rect b="b" l="l" r="r" t="t"/>
              <a:pathLst>
                <a:path extrusionOk="0" h="50" w="51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756400" y="2657475"/>
              <a:ext cx="79375" cy="79375"/>
            </a:xfrm>
            <a:custGeom>
              <a:rect b="b" l="l" r="r" t="t"/>
              <a:pathLst>
                <a:path extrusionOk="0" h="50" w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7156450" y="2719388"/>
              <a:ext cx="82550" cy="82550"/>
            </a:xfrm>
            <a:custGeom>
              <a:rect b="b" l="l" r="r" t="t"/>
              <a:pathLst>
                <a:path extrusionOk="0" h="52" w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7277100" y="2738438"/>
              <a:ext cx="79375" cy="82550"/>
            </a:xfrm>
            <a:custGeom>
              <a:rect b="b" l="l" r="r" t="t"/>
              <a:pathLst>
                <a:path extrusionOk="0" h="52" w="50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394575" y="2757488"/>
              <a:ext cx="80963" cy="80963"/>
            </a:xfrm>
            <a:custGeom>
              <a:rect b="b" l="l" r="r" t="t"/>
              <a:pathLst>
                <a:path extrusionOk="0" h="51" w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096125" y="2343150"/>
              <a:ext cx="512763" cy="176213"/>
            </a:xfrm>
            <a:custGeom>
              <a:rect b="b" l="l" r="r" t="t"/>
              <a:pathLst>
                <a:path extrusionOk="0" h="121" w="352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515350" y="2657475"/>
              <a:ext cx="825500" cy="1006475"/>
            </a:xfrm>
            <a:custGeom>
              <a:rect b="b" l="l" r="r" t="t"/>
              <a:pathLst>
                <a:path extrusionOk="0" h="634" w="520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8513763" y="2836863"/>
              <a:ext cx="155575" cy="222250"/>
            </a:xfrm>
            <a:custGeom>
              <a:rect b="b" l="l" r="r" t="t"/>
              <a:pathLst>
                <a:path extrusionOk="0" h="140" w="98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26"/>
            <p:cNvCxnSpPr/>
            <p:nvPr/>
          </p:nvCxnSpPr>
          <p:spPr>
            <a:xfrm flipH="1" rot="10800000">
              <a:off x="8669338" y="2978150"/>
              <a:ext cx="365125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6"/>
            <p:cNvCxnSpPr/>
            <p:nvPr/>
          </p:nvCxnSpPr>
          <p:spPr>
            <a:xfrm flipH="1" rot="10800000">
              <a:off x="8737600" y="3132138"/>
              <a:ext cx="366713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26"/>
            <p:cNvCxnSpPr/>
            <p:nvPr/>
          </p:nvCxnSpPr>
          <p:spPr>
            <a:xfrm flipH="1" rot="10800000">
              <a:off x="8805863" y="3289300"/>
              <a:ext cx="366713" cy="1619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9" name="Google Shape;389;p26"/>
            <p:cNvSpPr/>
            <p:nvPr/>
          </p:nvSpPr>
          <p:spPr>
            <a:xfrm>
              <a:off x="8836025" y="2178050"/>
              <a:ext cx="242888" cy="242888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958263" y="2233613"/>
              <a:ext cx="65088" cy="65088"/>
            </a:xfrm>
            <a:custGeom>
              <a:rect b="b" l="l" r="r" t="t"/>
              <a:pathLst>
                <a:path extrusionOk="0" h="45" w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26"/>
            <p:cNvCxnSpPr/>
            <p:nvPr/>
          </p:nvCxnSpPr>
          <p:spPr>
            <a:xfrm>
              <a:off x="9078913" y="2298700"/>
              <a:ext cx="9207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6"/>
            <p:cNvCxnSpPr/>
            <p:nvPr/>
          </p:nvCxnSpPr>
          <p:spPr>
            <a:xfrm flipH="1">
              <a:off x="6546850" y="20907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26"/>
            <p:cNvCxnSpPr/>
            <p:nvPr/>
          </p:nvCxnSpPr>
          <p:spPr>
            <a:xfrm flipH="1">
              <a:off x="6375400" y="22621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6375400" y="20907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6546850" y="22621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6"/>
            <p:cNvCxnSpPr/>
            <p:nvPr/>
          </p:nvCxnSpPr>
          <p:spPr>
            <a:xfrm flipH="1">
              <a:off x="8551863" y="19256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26"/>
            <p:cNvCxnSpPr/>
            <p:nvPr/>
          </p:nvCxnSpPr>
          <p:spPr>
            <a:xfrm flipH="1">
              <a:off x="8380413" y="20970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8380413" y="192563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8551863" y="2097088"/>
              <a:ext cx="73025" cy="7302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0" name="Google Shape;400;p26"/>
            <p:cNvSpPr/>
            <p:nvPr/>
          </p:nvSpPr>
          <p:spPr>
            <a:xfrm>
              <a:off x="7175500" y="3248025"/>
              <a:ext cx="146050" cy="14605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988175" y="2027238"/>
              <a:ext cx="182563" cy="182563"/>
            </a:xfrm>
            <a:custGeom>
              <a:rect b="b" l="l" r="r" t="t"/>
              <a:pathLst>
                <a:path extrusionOk="0" h="115" w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8355013" y="2354263"/>
              <a:ext cx="258763" cy="296863"/>
            </a:xfrm>
            <a:custGeom>
              <a:rect b="b" l="l" r="r" t="t"/>
              <a:pathLst>
                <a:path extrusionOk="0" h="203" w="177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26"/>
            <p:cNvCxnSpPr/>
            <p:nvPr/>
          </p:nvCxnSpPr>
          <p:spPr>
            <a:xfrm>
              <a:off x="8391525" y="2514600"/>
              <a:ext cx="111125" cy="777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4" name="Google Shape;404;p26"/>
            <p:cNvSpPr/>
            <p:nvPr/>
          </p:nvSpPr>
          <p:spPr>
            <a:xfrm>
              <a:off x="8516938" y="2305050"/>
              <a:ext cx="122238" cy="115888"/>
            </a:xfrm>
            <a:custGeom>
              <a:rect b="b" l="l" r="r" t="t"/>
              <a:pathLst>
                <a:path extrusionOk="0" h="73" w="77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7886700" y="1612900"/>
              <a:ext cx="290513" cy="280988"/>
            </a:xfrm>
            <a:custGeom>
              <a:rect b="b" l="l" r="r" t="t"/>
              <a:pathLst>
                <a:path extrusionOk="0" h="192" w="200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26"/>
            <p:cNvCxnSpPr/>
            <p:nvPr/>
          </p:nvCxnSpPr>
          <p:spPr>
            <a:xfrm>
              <a:off x="7854950" y="176530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6"/>
            <p:cNvCxnSpPr/>
            <p:nvPr/>
          </p:nvCxnSpPr>
          <p:spPr>
            <a:xfrm>
              <a:off x="7797800" y="183515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6"/>
            <p:cNvCxnSpPr/>
            <p:nvPr/>
          </p:nvCxnSpPr>
          <p:spPr>
            <a:xfrm>
              <a:off x="7739063" y="1905000"/>
              <a:ext cx="195263" cy="165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9" name="Google Shape;409;p26"/>
            <p:cNvSpPr/>
            <p:nvPr/>
          </p:nvSpPr>
          <p:spPr>
            <a:xfrm>
              <a:off x="7500938" y="1639888"/>
              <a:ext cx="685800" cy="642938"/>
            </a:xfrm>
            <a:custGeom>
              <a:rect b="b" l="l" r="r" t="t"/>
              <a:pathLst>
                <a:path extrusionOk="0" h="405" w="432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7754938" y="2211388"/>
              <a:ext cx="131763" cy="71438"/>
            </a:xfrm>
            <a:custGeom>
              <a:rect b="b" l="l" r="r" t="t"/>
              <a:pathLst>
                <a:path extrusionOk="0" h="45" w="83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p26"/>
            <p:cNvCxnSpPr/>
            <p:nvPr/>
          </p:nvCxnSpPr>
          <p:spPr>
            <a:xfrm>
              <a:off x="7920038" y="1689100"/>
              <a:ext cx="128588" cy="10795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31"/>
          <p:cNvSpPr txBox="1"/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31"/>
          <p:cNvSpPr txBox="1"/>
          <p:nvPr>
            <p:ph idx="10" type="dt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31"/>
          <p:cNvSpPr txBox="1"/>
          <p:nvPr>
            <p:ph idx="11" type="ftr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5"/>
          <p:cNvGrpSpPr/>
          <p:nvPr/>
        </p:nvGrpSpPr>
        <p:grpSpPr>
          <a:xfrm>
            <a:off x="9451088" y="5101431"/>
            <a:ext cx="2740912" cy="1756569"/>
            <a:chOff x="7046117" y="348455"/>
            <a:chExt cx="3138488" cy="2011363"/>
          </a:xfrm>
        </p:grpSpPr>
        <p:sp>
          <p:nvSpPr>
            <p:cNvPr id="16" name="Google Shape;16;p25"/>
            <p:cNvSpPr/>
            <p:nvPr/>
          </p:nvSpPr>
          <p:spPr>
            <a:xfrm>
              <a:off x="9748042" y="735805"/>
              <a:ext cx="366713" cy="223838"/>
            </a:xfrm>
            <a:custGeom>
              <a:rect b="b" l="l" r="r" t="t"/>
              <a:pathLst>
                <a:path extrusionOk="0" h="195" w="318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9808367" y="807243"/>
              <a:ext cx="284163" cy="174625"/>
            </a:xfrm>
            <a:custGeom>
              <a:rect b="b" l="l" r="r" t="t"/>
              <a:pathLst>
                <a:path extrusionOk="0" h="151" w="246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9870280" y="883443"/>
              <a:ext cx="200025" cy="122238"/>
            </a:xfrm>
            <a:custGeom>
              <a:rect b="b" l="l" r="r" t="t"/>
              <a:pathLst>
                <a:path extrusionOk="0" h="106" w="173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9960767" y="989805"/>
              <a:ext cx="92075" cy="93663"/>
            </a:xfrm>
            <a:custGeom>
              <a:rect b="b" l="l" r="r" t="t"/>
              <a:pathLst>
                <a:path extrusionOk="0" h="81" w="80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8076405" y="1985168"/>
              <a:ext cx="330200" cy="331788"/>
            </a:xfrm>
            <a:custGeom>
              <a:rect b="b" l="l" r="r" t="t"/>
              <a:pathLst>
                <a:path extrusionOk="0" h="287" w="286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8285955" y="1843880"/>
              <a:ext cx="588963" cy="260350"/>
            </a:xfrm>
            <a:custGeom>
              <a:rect b="b" l="l" r="r" t="t"/>
              <a:pathLst>
                <a:path extrusionOk="0" h="226" w="510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8178005" y="2058193"/>
              <a:ext cx="157163" cy="153988"/>
            </a:xfrm>
            <a:custGeom>
              <a:rect b="b" l="l" r="r" t="t"/>
              <a:pathLst>
                <a:path extrusionOk="0" h="134" w="137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8292305" y="696118"/>
              <a:ext cx="1285875" cy="1027113"/>
            </a:xfrm>
            <a:custGeom>
              <a:rect b="b" l="l" r="r" t="t"/>
              <a:pathLst>
                <a:path extrusionOk="0" h="888" w="1113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8379617" y="789780"/>
              <a:ext cx="1098550" cy="806450"/>
            </a:xfrm>
            <a:custGeom>
              <a:rect b="b" l="l" r="r" t="t"/>
              <a:pathLst>
                <a:path extrusionOk="0" h="698" w="951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8851105" y="1621630"/>
              <a:ext cx="411163" cy="185738"/>
            </a:xfrm>
            <a:custGeom>
              <a:rect b="b" l="l" r="r" t="t"/>
              <a:pathLst>
                <a:path extrusionOk="0" h="117" w="259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8924130" y="1559718"/>
              <a:ext cx="220663" cy="134938"/>
            </a:xfrm>
            <a:custGeom>
              <a:rect b="b" l="l" r="r" t="t"/>
              <a:pathLst>
                <a:path extrusionOk="0" h="85" w="139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8573292" y="1066005"/>
              <a:ext cx="768350" cy="409575"/>
            </a:xfrm>
            <a:custGeom>
              <a:rect b="b" l="l" r="r" t="t"/>
              <a:pathLst>
                <a:path extrusionOk="0" h="258" w="484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9330530" y="1678780"/>
              <a:ext cx="739775" cy="681038"/>
            </a:xfrm>
            <a:custGeom>
              <a:rect b="b" l="l" r="r" t="t"/>
              <a:pathLst>
                <a:path extrusionOk="0" h="429" w="466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9330530" y="1723230"/>
              <a:ext cx="704850" cy="636588"/>
            </a:xfrm>
            <a:custGeom>
              <a:rect b="b" l="l" r="r" t="t"/>
              <a:pathLst>
                <a:path extrusionOk="0" h="401" w="444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9624217" y="1493043"/>
              <a:ext cx="560388" cy="542925"/>
            </a:xfrm>
            <a:custGeom>
              <a:rect b="b" l="l" r="r" t="t"/>
              <a:pathLst>
                <a:path extrusionOk="0" h="342" w="353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9560717" y="1634330"/>
              <a:ext cx="122238" cy="122238"/>
            </a:xfrm>
            <a:custGeom>
              <a:rect b="b" l="l" r="r" t="t"/>
              <a:pathLst>
                <a:path extrusionOk="0" h="77" w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9973467" y="1964530"/>
              <a:ext cx="122238" cy="122238"/>
            </a:xfrm>
            <a:custGeom>
              <a:rect b="b" l="l" r="r" t="t"/>
              <a:pathLst>
                <a:path extrusionOk="0" h="77" w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Google Shape;33;p25"/>
            <p:cNvCxnSpPr/>
            <p:nvPr/>
          </p:nvCxnSpPr>
          <p:spPr>
            <a:xfrm>
              <a:off x="9848055" y="1588293"/>
              <a:ext cx="246063" cy="1984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5"/>
            <p:cNvCxnSpPr/>
            <p:nvPr/>
          </p:nvCxnSpPr>
          <p:spPr>
            <a:xfrm>
              <a:off x="9786142" y="1662905"/>
              <a:ext cx="247650" cy="1984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5"/>
            <p:cNvCxnSpPr/>
            <p:nvPr/>
          </p:nvCxnSpPr>
          <p:spPr>
            <a:xfrm>
              <a:off x="9725817" y="1739105"/>
              <a:ext cx="247650" cy="1984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5"/>
            <p:cNvCxnSpPr/>
            <p:nvPr/>
          </p:nvCxnSpPr>
          <p:spPr>
            <a:xfrm flipH="1">
              <a:off x="9043192" y="2078830"/>
              <a:ext cx="60325" cy="61913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5"/>
            <p:cNvCxnSpPr/>
            <p:nvPr/>
          </p:nvCxnSpPr>
          <p:spPr>
            <a:xfrm flipH="1">
              <a:off x="8898730" y="2223293"/>
              <a:ext cx="60325" cy="587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25"/>
            <p:cNvCxnSpPr/>
            <p:nvPr/>
          </p:nvCxnSpPr>
          <p:spPr>
            <a:xfrm>
              <a:off x="8898730" y="2078830"/>
              <a:ext cx="60325" cy="61913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25"/>
            <p:cNvCxnSpPr/>
            <p:nvPr/>
          </p:nvCxnSpPr>
          <p:spPr>
            <a:xfrm>
              <a:off x="9043192" y="2223293"/>
              <a:ext cx="60325" cy="587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25"/>
            <p:cNvCxnSpPr/>
            <p:nvPr/>
          </p:nvCxnSpPr>
          <p:spPr>
            <a:xfrm flipH="1">
              <a:off x="7377905" y="1761330"/>
              <a:ext cx="61913" cy="587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25"/>
            <p:cNvCxnSpPr/>
            <p:nvPr/>
          </p:nvCxnSpPr>
          <p:spPr>
            <a:xfrm flipH="1">
              <a:off x="7236617" y="1902618"/>
              <a:ext cx="60325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25"/>
            <p:cNvCxnSpPr/>
            <p:nvPr/>
          </p:nvCxnSpPr>
          <p:spPr>
            <a:xfrm>
              <a:off x="7236617" y="1761330"/>
              <a:ext cx="60325" cy="58738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25"/>
            <p:cNvCxnSpPr/>
            <p:nvPr/>
          </p:nvCxnSpPr>
          <p:spPr>
            <a:xfrm>
              <a:off x="7377905" y="1902618"/>
              <a:ext cx="61913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25"/>
            <p:cNvCxnSpPr/>
            <p:nvPr/>
          </p:nvCxnSpPr>
          <p:spPr>
            <a:xfrm flipH="1">
              <a:off x="9382917" y="362743"/>
              <a:ext cx="58738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5"/>
            <p:cNvCxnSpPr/>
            <p:nvPr/>
          </p:nvCxnSpPr>
          <p:spPr>
            <a:xfrm flipH="1">
              <a:off x="9238455" y="505618"/>
              <a:ext cx="61913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25"/>
            <p:cNvCxnSpPr/>
            <p:nvPr/>
          </p:nvCxnSpPr>
          <p:spPr>
            <a:xfrm>
              <a:off x="9238455" y="362743"/>
              <a:ext cx="61913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25"/>
            <p:cNvCxnSpPr/>
            <p:nvPr/>
          </p:nvCxnSpPr>
          <p:spPr>
            <a:xfrm>
              <a:off x="9382917" y="505618"/>
              <a:ext cx="58738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725817" y="1213643"/>
              <a:ext cx="120650" cy="122238"/>
            </a:xfrm>
            <a:prstGeom prst="ellipse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7625555" y="1104105"/>
              <a:ext cx="523875" cy="777875"/>
            </a:xfrm>
            <a:custGeom>
              <a:rect b="b" l="l" r="r" t="t"/>
              <a:pathLst>
                <a:path extrusionOk="0" h="490" w="33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7728742" y="1213643"/>
              <a:ext cx="398463" cy="177800"/>
            </a:xfrm>
            <a:custGeom>
              <a:rect b="b" l="l" r="r" t="t"/>
              <a:pathLst>
                <a:path extrusionOk="0" h="112" w="251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" name="Google Shape;51;p25"/>
            <p:cNvCxnSpPr/>
            <p:nvPr/>
          </p:nvCxnSpPr>
          <p:spPr>
            <a:xfrm>
              <a:off x="7779542" y="1272380"/>
              <a:ext cx="295275" cy="6032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" name="Google Shape;52;p25"/>
            <p:cNvSpPr/>
            <p:nvPr/>
          </p:nvSpPr>
          <p:spPr>
            <a:xfrm>
              <a:off x="7827167" y="650080"/>
              <a:ext cx="152400" cy="152400"/>
            </a:xfrm>
            <a:custGeom>
              <a:rect b="b" l="l" r="r" t="t"/>
              <a:pathLst>
                <a:path extrusionOk="0" h="96" w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9997280" y="348455"/>
              <a:ext cx="150813" cy="150813"/>
            </a:xfrm>
            <a:custGeom>
              <a:rect b="b" l="l" r="r" t="t"/>
              <a:pathLst>
                <a:path extrusionOk="0" h="95" w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8393905" y="392905"/>
              <a:ext cx="201613" cy="231775"/>
            </a:xfrm>
            <a:custGeom>
              <a:rect b="b" l="l" r="r" t="t"/>
              <a:pathLst>
                <a:path extrusionOk="0" h="146" w="127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8424067" y="445293"/>
              <a:ext cx="171450" cy="179388"/>
            </a:xfrm>
            <a:custGeom>
              <a:rect b="b" l="l" r="r" t="t"/>
              <a:pathLst>
                <a:path extrusionOk="0" h="113" w="108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7131842" y="2045493"/>
              <a:ext cx="541338" cy="279400"/>
            </a:xfrm>
            <a:custGeom>
              <a:rect b="b" l="l" r="r" t="t"/>
              <a:pathLst>
                <a:path extrusionOk="0" h="176" w="341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25"/>
            <p:cNvCxnSpPr/>
            <p:nvPr/>
          </p:nvCxnSpPr>
          <p:spPr>
            <a:xfrm>
              <a:off x="7331867" y="2166143"/>
              <a:ext cx="31750" cy="79375"/>
            </a:xfrm>
            <a:prstGeom prst="straightConnector1">
              <a:avLst/>
            </a:pr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" name="Google Shape;58;p25"/>
            <p:cNvSpPr/>
            <p:nvPr/>
          </p:nvSpPr>
          <p:spPr>
            <a:xfrm>
              <a:off x="7046117" y="2243930"/>
              <a:ext cx="115888" cy="80963"/>
            </a:xfrm>
            <a:custGeom>
              <a:rect b="b" l="l" r="r" t="t"/>
              <a:pathLst>
                <a:path extrusionOk="0" h="51" w="73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cap="flat" cmpd="sng" w="1427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5"/>
          <p:cNvSpPr/>
          <p:nvPr/>
        </p:nvSpPr>
        <p:spPr>
          <a:xfrm>
            <a:off x="694268" y="1014191"/>
            <a:ext cx="10802407" cy="216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7dc6e895f_0_0"/>
          <p:cNvSpPr txBox="1"/>
          <p:nvPr/>
        </p:nvSpPr>
        <p:spPr>
          <a:xfrm>
            <a:off x="688500" y="876975"/>
            <a:ext cx="10815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Automatización del proceso de toma de decisiones para la aprobación de líneas de crédito</a:t>
            </a:r>
            <a:endParaRPr b="1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b7dc6e895f_0_0"/>
          <p:cNvSpPr/>
          <p:nvPr/>
        </p:nvSpPr>
        <p:spPr>
          <a:xfrm>
            <a:off x="8729432" y="5098468"/>
            <a:ext cx="688768" cy="756293"/>
          </a:xfrm>
          <a:custGeom>
            <a:rect b="b" l="l" r="r" t="t"/>
            <a:pathLst>
              <a:path extrusionOk="0" h="525" w="479">
                <a:moveTo>
                  <a:pt x="244" y="12"/>
                </a:moveTo>
                <a:cubicBezTo>
                  <a:pt x="33" y="121"/>
                  <a:pt x="33" y="121"/>
                  <a:pt x="33" y="121"/>
                </a:cubicBezTo>
                <a:cubicBezTo>
                  <a:pt x="9" y="133"/>
                  <a:pt x="0" y="162"/>
                  <a:pt x="12" y="186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150" y="453"/>
                  <a:pt x="150" y="453"/>
                  <a:pt x="150" y="453"/>
                </a:cubicBezTo>
                <a:cubicBezTo>
                  <a:pt x="167" y="487"/>
                  <a:pt x="167" y="487"/>
                  <a:pt x="167" y="487"/>
                </a:cubicBezTo>
                <a:cubicBezTo>
                  <a:pt x="170" y="492"/>
                  <a:pt x="170" y="492"/>
                  <a:pt x="170" y="492"/>
                </a:cubicBezTo>
                <a:cubicBezTo>
                  <a:pt x="182" y="516"/>
                  <a:pt x="211" y="525"/>
                  <a:pt x="235" y="513"/>
                </a:cubicBezTo>
                <a:cubicBezTo>
                  <a:pt x="446" y="404"/>
                  <a:pt x="446" y="404"/>
                  <a:pt x="446" y="404"/>
                </a:cubicBezTo>
                <a:cubicBezTo>
                  <a:pt x="470" y="392"/>
                  <a:pt x="479" y="363"/>
                  <a:pt x="467" y="339"/>
                </a:cubicBezTo>
                <a:cubicBezTo>
                  <a:pt x="464" y="334"/>
                  <a:pt x="464" y="334"/>
                  <a:pt x="464" y="334"/>
                </a:cubicBezTo>
                <a:cubicBezTo>
                  <a:pt x="447" y="300"/>
                  <a:pt x="447" y="300"/>
                  <a:pt x="447" y="300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12" y="38"/>
                  <a:pt x="312" y="38"/>
                  <a:pt x="312" y="38"/>
                </a:cubicBezTo>
                <a:cubicBezTo>
                  <a:pt x="309" y="33"/>
                  <a:pt x="309" y="33"/>
                  <a:pt x="309" y="33"/>
                </a:cubicBezTo>
                <a:cubicBezTo>
                  <a:pt x="297" y="10"/>
                  <a:pt x="268" y="0"/>
                  <a:pt x="244" y="12"/>
                </a:cubicBez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b7dc6e895f_0_0"/>
          <p:cNvSpPr/>
          <p:nvPr/>
        </p:nvSpPr>
        <p:spPr>
          <a:xfrm>
            <a:off x="8704877" y="5050586"/>
            <a:ext cx="713324" cy="804176"/>
          </a:xfrm>
          <a:custGeom>
            <a:rect b="b" l="l" r="r" t="t"/>
            <a:pathLst>
              <a:path extrusionOk="0" h="558" w="496">
                <a:moveTo>
                  <a:pt x="244" y="12"/>
                </a:moveTo>
                <a:cubicBezTo>
                  <a:pt x="33" y="121"/>
                  <a:pt x="33" y="121"/>
                  <a:pt x="33" y="121"/>
                </a:cubicBezTo>
                <a:cubicBezTo>
                  <a:pt x="9" y="133"/>
                  <a:pt x="0" y="162"/>
                  <a:pt x="12" y="186"/>
                </a:cubicBezTo>
                <a:cubicBezTo>
                  <a:pt x="187" y="525"/>
                  <a:pt x="187" y="525"/>
                  <a:pt x="187" y="525"/>
                </a:cubicBezTo>
                <a:cubicBezTo>
                  <a:pt x="199" y="549"/>
                  <a:pt x="228" y="558"/>
                  <a:pt x="252" y="546"/>
                </a:cubicBezTo>
                <a:cubicBezTo>
                  <a:pt x="463" y="437"/>
                  <a:pt x="463" y="437"/>
                  <a:pt x="463" y="437"/>
                </a:cubicBezTo>
                <a:cubicBezTo>
                  <a:pt x="487" y="425"/>
                  <a:pt x="496" y="396"/>
                  <a:pt x="484" y="372"/>
                </a:cubicBezTo>
                <a:cubicBezTo>
                  <a:pt x="309" y="33"/>
                  <a:pt x="309" y="33"/>
                  <a:pt x="309" y="33"/>
                </a:cubicBezTo>
                <a:cubicBezTo>
                  <a:pt x="297" y="9"/>
                  <a:pt x="268" y="0"/>
                  <a:pt x="244" y="12"/>
                </a:cubicBezTo>
                <a:close/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b7dc6e895f_0_0"/>
          <p:cNvSpPr/>
          <p:nvPr/>
        </p:nvSpPr>
        <p:spPr>
          <a:xfrm>
            <a:off x="8750304" y="5152489"/>
            <a:ext cx="622471" cy="597914"/>
          </a:xfrm>
          <a:custGeom>
            <a:rect b="b" l="l" r="r" t="t"/>
            <a:pathLst>
              <a:path extrusionOk="0" h="487" w="507">
                <a:moveTo>
                  <a:pt x="507" y="308"/>
                </a:moveTo>
                <a:lnTo>
                  <a:pt x="159" y="487"/>
                </a:lnTo>
                <a:lnTo>
                  <a:pt x="0" y="180"/>
                </a:lnTo>
                <a:lnTo>
                  <a:pt x="348" y="0"/>
                </a:lnTo>
                <a:lnTo>
                  <a:pt x="507" y="308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b7dc6e895f_0_0"/>
          <p:cNvSpPr/>
          <p:nvPr/>
        </p:nvSpPr>
        <p:spPr>
          <a:xfrm>
            <a:off x="9148095" y="5665688"/>
            <a:ext cx="65071" cy="66298"/>
          </a:xfrm>
          <a:custGeom>
            <a:rect b="b" l="l" r="r" t="t"/>
            <a:pathLst>
              <a:path extrusionOk="0" h="46" w="45">
                <a:moveTo>
                  <a:pt x="5" y="32"/>
                </a:moveTo>
                <a:cubicBezTo>
                  <a:pt x="0" y="22"/>
                  <a:pt x="4" y="10"/>
                  <a:pt x="14" y="5"/>
                </a:cubicBezTo>
                <a:cubicBezTo>
                  <a:pt x="23" y="0"/>
                  <a:pt x="35" y="4"/>
                  <a:pt x="40" y="14"/>
                </a:cubicBezTo>
                <a:cubicBezTo>
                  <a:pt x="45" y="24"/>
                  <a:pt x="42" y="36"/>
                  <a:pt x="32" y="41"/>
                </a:cubicBezTo>
                <a:cubicBezTo>
                  <a:pt x="22" y="46"/>
                  <a:pt x="10" y="42"/>
                  <a:pt x="5" y="32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b7dc6e895f_0_0"/>
          <p:cNvSpPr/>
          <p:nvPr/>
        </p:nvSpPr>
        <p:spPr>
          <a:xfrm>
            <a:off x="9026548" y="5121795"/>
            <a:ext cx="40516" cy="38061"/>
          </a:xfrm>
          <a:custGeom>
            <a:rect b="b" l="l" r="r" t="t"/>
            <a:pathLst>
              <a:path extrusionOk="0" h="27" w="28">
                <a:moveTo>
                  <a:pt x="3" y="19"/>
                </a:moveTo>
                <a:cubicBezTo>
                  <a:pt x="0" y="13"/>
                  <a:pt x="3" y="6"/>
                  <a:pt x="9" y="3"/>
                </a:cubicBezTo>
                <a:cubicBezTo>
                  <a:pt x="14" y="0"/>
                  <a:pt x="22" y="2"/>
                  <a:pt x="25" y="8"/>
                </a:cubicBezTo>
                <a:cubicBezTo>
                  <a:pt x="28" y="14"/>
                  <a:pt x="25" y="21"/>
                  <a:pt x="19" y="24"/>
                </a:cubicBezTo>
                <a:cubicBezTo>
                  <a:pt x="14" y="27"/>
                  <a:pt x="6" y="25"/>
                  <a:pt x="3" y="19"/>
                </a:cubicBezTo>
                <a:close/>
              </a:path>
            </a:pathLst>
          </a:custGeom>
          <a:solidFill>
            <a:srgbClr val="3333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b7dc6e895f_0_0"/>
          <p:cNvSpPr/>
          <p:nvPr/>
        </p:nvSpPr>
        <p:spPr>
          <a:xfrm>
            <a:off x="8839930" y="5147578"/>
            <a:ext cx="173113" cy="111726"/>
          </a:xfrm>
          <a:custGeom>
            <a:rect b="b" l="l" r="r" t="t"/>
            <a:pathLst>
              <a:path extrusionOk="0" h="78" w="120">
                <a:moveTo>
                  <a:pt x="110" y="30"/>
                </a:moveTo>
                <a:cubicBezTo>
                  <a:pt x="23" y="75"/>
                  <a:pt x="23" y="75"/>
                  <a:pt x="23" y="75"/>
                </a:cubicBezTo>
                <a:cubicBezTo>
                  <a:pt x="16" y="78"/>
                  <a:pt x="7" y="75"/>
                  <a:pt x="3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0" y="61"/>
                  <a:pt x="2" y="52"/>
                  <a:pt x="10" y="48"/>
                </a:cubicBezTo>
                <a:cubicBezTo>
                  <a:pt x="96" y="4"/>
                  <a:pt x="96" y="4"/>
                  <a:pt x="96" y="4"/>
                </a:cubicBezTo>
                <a:cubicBezTo>
                  <a:pt x="104" y="0"/>
                  <a:pt x="112" y="3"/>
                  <a:pt x="116" y="10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20" y="17"/>
                  <a:pt x="117" y="26"/>
                  <a:pt x="110" y="30"/>
                </a:cubicBezTo>
                <a:close/>
              </a:path>
            </a:pathLst>
          </a:custGeom>
          <a:solidFill>
            <a:srgbClr val="3333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b7dc6e895f_0_0"/>
          <p:cNvSpPr/>
          <p:nvPr/>
        </p:nvSpPr>
        <p:spPr>
          <a:xfrm rot="-1680482">
            <a:off x="8938087" y="5309650"/>
            <a:ext cx="282371" cy="228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59E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8F959E"/>
                </a:solidFill>
                <a:latin typeface="Arial"/>
                <a:ea typeface="Arial"/>
                <a:cs typeface="Arial"/>
                <a:sym typeface="Arial"/>
              </a:rPr>
              <a:t>A+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b7dc6e895f_0_0"/>
          <p:cNvSpPr/>
          <p:nvPr/>
        </p:nvSpPr>
        <p:spPr>
          <a:xfrm>
            <a:off x="9184928" y="5156172"/>
            <a:ext cx="49110" cy="58932"/>
          </a:xfrm>
          <a:custGeom>
            <a:rect b="b" l="l" r="r" t="t"/>
            <a:pathLst>
              <a:path extrusionOk="0" h="48" w="40">
                <a:moveTo>
                  <a:pt x="40" y="39"/>
                </a:moveTo>
                <a:lnTo>
                  <a:pt x="20" y="48"/>
                </a:lnTo>
                <a:lnTo>
                  <a:pt x="0" y="10"/>
                </a:lnTo>
                <a:lnTo>
                  <a:pt x="20" y="0"/>
                </a:lnTo>
                <a:lnTo>
                  <a:pt x="40" y="39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b7dc6e895f_0_0"/>
          <p:cNvSpPr/>
          <p:nvPr/>
        </p:nvSpPr>
        <p:spPr>
          <a:xfrm>
            <a:off x="9224216" y="5232293"/>
            <a:ext cx="49110" cy="58932"/>
          </a:xfrm>
          <a:custGeom>
            <a:rect b="b" l="l" r="r" t="t"/>
            <a:pathLst>
              <a:path extrusionOk="0" h="48" w="40">
                <a:moveTo>
                  <a:pt x="40" y="38"/>
                </a:moveTo>
                <a:lnTo>
                  <a:pt x="20" y="48"/>
                </a:lnTo>
                <a:lnTo>
                  <a:pt x="0" y="9"/>
                </a:lnTo>
                <a:lnTo>
                  <a:pt x="20" y="0"/>
                </a:lnTo>
                <a:lnTo>
                  <a:pt x="40" y="38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b7dc6e895f_0_0"/>
          <p:cNvSpPr/>
          <p:nvPr/>
        </p:nvSpPr>
        <p:spPr>
          <a:xfrm>
            <a:off x="8866941" y="5647272"/>
            <a:ext cx="47883" cy="58932"/>
          </a:xfrm>
          <a:custGeom>
            <a:rect b="b" l="l" r="r" t="t"/>
            <a:pathLst>
              <a:path extrusionOk="0" h="48" w="39">
                <a:moveTo>
                  <a:pt x="39" y="37"/>
                </a:moveTo>
                <a:lnTo>
                  <a:pt x="20" y="48"/>
                </a:lnTo>
                <a:lnTo>
                  <a:pt x="0" y="9"/>
                </a:lnTo>
                <a:lnTo>
                  <a:pt x="20" y="0"/>
                </a:lnTo>
                <a:lnTo>
                  <a:pt x="39" y="37"/>
                </a:lnTo>
                <a:close/>
              </a:path>
            </a:pathLst>
          </a:custGeom>
          <a:solidFill>
            <a:srgbClr val="8F959E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b7dc6e895f_0_0"/>
          <p:cNvSpPr/>
          <p:nvPr/>
        </p:nvSpPr>
        <p:spPr>
          <a:xfrm>
            <a:off x="7630595" y="5677965"/>
            <a:ext cx="263967" cy="212401"/>
          </a:xfrm>
          <a:custGeom>
            <a:rect b="b" l="l" r="r" t="t"/>
            <a:pathLst>
              <a:path extrusionOk="0" h="148" w="184">
                <a:moveTo>
                  <a:pt x="90" y="143"/>
                </a:moveTo>
                <a:cubicBezTo>
                  <a:pt x="54" y="137"/>
                  <a:pt x="54" y="137"/>
                  <a:pt x="54" y="137"/>
                </a:cubicBezTo>
                <a:cubicBezTo>
                  <a:pt x="22" y="131"/>
                  <a:pt x="0" y="100"/>
                  <a:pt x="6" y="68"/>
                </a:cubicBezTo>
                <a:cubicBezTo>
                  <a:pt x="10" y="44"/>
                  <a:pt x="10" y="44"/>
                  <a:pt x="10" y="44"/>
                </a:cubicBezTo>
                <a:cubicBezTo>
                  <a:pt x="12" y="29"/>
                  <a:pt x="23" y="17"/>
                  <a:pt x="38" y="12"/>
                </a:cubicBezTo>
                <a:cubicBezTo>
                  <a:pt x="53" y="8"/>
                  <a:pt x="53" y="8"/>
                  <a:pt x="53" y="8"/>
                </a:cubicBezTo>
                <a:cubicBezTo>
                  <a:pt x="79" y="0"/>
                  <a:pt x="107" y="3"/>
                  <a:pt x="132" y="14"/>
                </a:cubicBezTo>
                <a:cubicBezTo>
                  <a:pt x="155" y="25"/>
                  <a:pt x="155" y="25"/>
                  <a:pt x="155" y="25"/>
                </a:cubicBezTo>
                <a:cubicBezTo>
                  <a:pt x="175" y="34"/>
                  <a:pt x="184" y="57"/>
                  <a:pt x="175" y="77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52" y="132"/>
                  <a:pt x="121" y="148"/>
                  <a:pt x="90" y="143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gb7dc6e895f_0_0"/>
          <p:cNvCxnSpPr/>
          <p:nvPr/>
        </p:nvCxnSpPr>
        <p:spPr>
          <a:xfrm rot="10800000">
            <a:off x="7597301" y="5731882"/>
            <a:ext cx="46800" cy="8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gb7dc6e895f_0_0"/>
          <p:cNvSpPr/>
          <p:nvPr/>
        </p:nvSpPr>
        <p:spPr>
          <a:xfrm>
            <a:off x="7974365" y="5736897"/>
            <a:ext cx="245550" cy="216084"/>
          </a:xfrm>
          <a:custGeom>
            <a:rect b="b" l="l" r="r" t="t"/>
            <a:pathLst>
              <a:path extrusionOk="0" h="150" w="171">
                <a:moveTo>
                  <a:pt x="60" y="138"/>
                </a:moveTo>
                <a:cubicBezTo>
                  <a:pt x="96" y="144"/>
                  <a:pt x="96" y="144"/>
                  <a:pt x="96" y="144"/>
                </a:cubicBezTo>
                <a:cubicBezTo>
                  <a:pt x="128" y="150"/>
                  <a:pt x="159" y="128"/>
                  <a:pt x="165" y="95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71" y="56"/>
                  <a:pt x="165" y="41"/>
                  <a:pt x="153" y="32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18" y="7"/>
                  <a:pt x="90" y="0"/>
                  <a:pt x="63" y="2"/>
                </a:cubicBezTo>
                <a:cubicBezTo>
                  <a:pt x="38" y="5"/>
                  <a:pt x="38" y="5"/>
                  <a:pt x="38" y="5"/>
                </a:cubicBezTo>
                <a:cubicBezTo>
                  <a:pt x="16" y="7"/>
                  <a:pt x="0" y="26"/>
                  <a:pt x="2" y="47"/>
                </a:cubicBezTo>
                <a:cubicBezTo>
                  <a:pt x="4" y="75"/>
                  <a:pt x="4" y="75"/>
                  <a:pt x="4" y="75"/>
                </a:cubicBezTo>
                <a:cubicBezTo>
                  <a:pt x="6" y="107"/>
                  <a:pt x="29" y="133"/>
                  <a:pt x="60" y="138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gb7dc6e895f_0_0"/>
          <p:cNvCxnSpPr/>
          <p:nvPr/>
        </p:nvCxnSpPr>
        <p:spPr>
          <a:xfrm>
            <a:off x="8217460" y="5838801"/>
            <a:ext cx="46800" cy="8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gb7dc6e895f_0_0"/>
          <p:cNvSpPr/>
          <p:nvPr/>
        </p:nvSpPr>
        <p:spPr>
          <a:xfrm>
            <a:off x="7884740" y="5713570"/>
            <a:ext cx="95765" cy="54021"/>
          </a:xfrm>
          <a:custGeom>
            <a:rect b="b" l="l" r="r" t="t"/>
            <a:pathLst>
              <a:path extrusionOk="0" h="38" w="67">
                <a:moveTo>
                  <a:pt x="0" y="26"/>
                </a:moveTo>
                <a:cubicBezTo>
                  <a:pt x="0" y="26"/>
                  <a:pt x="40" y="0"/>
                  <a:pt x="67" y="38"/>
                </a:cubicBezTo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b7dc6e895f_0_0"/>
          <p:cNvSpPr/>
          <p:nvPr/>
        </p:nvSpPr>
        <p:spPr>
          <a:xfrm>
            <a:off x="7985415" y="5747947"/>
            <a:ext cx="170658" cy="65071"/>
          </a:xfrm>
          <a:custGeom>
            <a:rect b="b" l="l" r="r" t="t"/>
            <a:pathLst>
              <a:path extrusionOk="0" h="45" w="119">
                <a:moveTo>
                  <a:pt x="1" y="39"/>
                </a:moveTo>
                <a:cubicBezTo>
                  <a:pt x="1" y="44"/>
                  <a:pt x="1" y="44"/>
                  <a:pt x="1" y="44"/>
                </a:cubicBezTo>
                <a:cubicBezTo>
                  <a:pt x="48" y="45"/>
                  <a:pt x="91" y="34"/>
                  <a:pt x="119" y="15"/>
                </a:cubicBezTo>
                <a:cubicBezTo>
                  <a:pt x="108" y="9"/>
                  <a:pt x="96" y="5"/>
                  <a:pt x="84" y="2"/>
                </a:cubicBezTo>
                <a:cubicBezTo>
                  <a:pt x="75" y="1"/>
                  <a:pt x="65" y="0"/>
                  <a:pt x="56" y="1"/>
                </a:cubicBezTo>
                <a:cubicBezTo>
                  <a:pt x="30" y="4"/>
                  <a:pt x="30" y="4"/>
                  <a:pt x="30" y="4"/>
                </a:cubicBezTo>
                <a:cubicBezTo>
                  <a:pt x="13" y="6"/>
                  <a:pt x="0" y="21"/>
                  <a:pt x="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b7dc6e895f_0_0"/>
          <p:cNvSpPr/>
          <p:nvPr/>
        </p:nvSpPr>
        <p:spPr>
          <a:xfrm>
            <a:off x="7718993" y="5689015"/>
            <a:ext cx="164519" cy="101904"/>
          </a:xfrm>
          <a:custGeom>
            <a:rect b="b" l="l" r="r" t="t"/>
            <a:pathLst>
              <a:path extrusionOk="0" h="71" w="114">
                <a:moveTo>
                  <a:pt x="105" y="71"/>
                </a:moveTo>
                <a:cubicBezTo>
                  <a:pt x="107" y="66"/>
                  <a:pt x="107" y="66"/>
                  <a:pt x="107" y="66"/>
                </a:cubicBezTo>
                <a:cubicBezTo>
                  <a:pt x="114" y="50"/>
                  <a:pt x="107" y="31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67" y="13"/>
                  <a:pt x="67" y="13"/>
                  <a:pt x="67" y="13"/>
                </a:cubicBezTo>
                <a:cubicBezTo>
                  <a:pt x="46" y="3"/>
                  <a:pt x="23" y="0"/>
                  <a:pt x="0" y="5"/>
                </a:cubicBezTo>
                <a:cubicBezTo>
                  <a:pt x="21" y="33"/>
                  <a:pt x="59" y="57"/>
                  <a:pt x="105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b7dc6e895f_0_0"/>
          <p:cNvSpPr/>
          <p:nvPr/>
        </p:nvSpPr>
        <p:spPr>
          <a:xfrm>
            <a:off x="7025314" y="4766976"/>
            <a:ext cx="586800" cy="586800"/>
          </a:xfrm>
          <a:prstGeom prst="ellipse">
            <a:avLst/>
          </a:pr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7dc6e895f_0_0"/>
          <p:cNvSpPr/>
          <p:nvPr/>
        </p:nvSpPr>
        <p:spPr>
          <a:xfrm>
            <a:off x="7107573" y="4848008"/>
            <a:ext cx="554944" cy="424801"/>
          </a:xfrm>
          <a:custGeom>
            <a:rect b="b" l="l" r="r" t="t"/>
            <a:pathLst>
              <a:path extrusionOk="0" h="295" w="386">
                <a:moveTo>
                  <a:pt x="365" y="126"/>
                </a:moveTo>
                <a:cubicBezTo>
                  <a:pt x="293" y="126"/>
                  <a:pt x="293" y="126"/>
                  <a:pt x="293" y="126"/>
                </a:cubicBezTo>
                <a:cubicBezTo>
                  <a:pt x="283" y="55"/>
                  <a:pt x="221" y="0"/>
                  <a:pt x="147" y="0"/>
                </a:cubicBez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7" y="295"/>
                </a:cubicBezTo>
                <a:cubicBezTo>
                  <a:pt x="221" y="295"/>
                  <a:pt x="283" y="240"/>
                  <a:pt x="293" y="169"/>
                </a:cubicBezTo>
                <a:cubicBezTo>
                  <a:pt x="365" y="169"/>
                  <a:pt x="365" y="169"/>
                  <a:pt x="365" y="169"/>
                </a:cubicBezTo>
                <a:cubicBezTo>
                  <a:pt x="377" y="169"/>
                  <a:pt x="386" y="159"/>
                  <a:pt x="386" y="148"/>
                </a:cubicBezTo>
                <a:cubicBezTo>
                  <a:pt x="386" y="136"/>
                  <a:pt x="377" y="126"/>
                  <a:pt x="365" y="126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b7dc6e895f_0_0"/>
          <p:cNvSpPr/>
          <p:nvPr/>
        </p:nvSpPr>
        <p:spPr>
          <a:xfrm>
            <a:off x="7150544" y="4892206"/>
            <a:ext cx="337500" cy="335100"/>
          </a:xfrm>
          <a:prstGeom prst="ellipse">
            <a:avLst/>
          </a:pr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b7dc6e895f_0_0"/>
          <p:cNvSpPr/>
          <p:nvPr/>
        </p:nvSpPr>
        <p:spPr>
          <a:xfrm>
            <a:off x="7160366" y="4902029"/>
            <a:ext cx="266422" cy="265194"/>
          </a:xfrm>
          <a:custGeom>
            <a:rect b="b" l="l" r="r" t="t"/>
            <a:pathLst>
              <a:path extrusionOk="0" h="184" w="185">
                <a:moveTo>
                  <a:pt x="185" y="29"/>
                </a:moveTo>
                <a:cubicBezTo>
                  <a:pt x="165" y="10"/>
                  <a:pt x="138" y="0"/>
                  <a:pt x="110" y="0"/>
                </a:cubicBezTo>
                <a:cubicBezTo>
                  <a:pt x="50" y="0"/>
                  <a:pt x="0" y="49"/>
                  <a:pt x="0" y="110"/>
                </a:cubicBezTo>
                <a:cubicBezTo>
                  <a:pt x="0" y="138"/>
                  <a:pt x="11" y="164"/>
                  <a:pt x="29" y="184"/>
                </a:cubicBezTo>
                <a:cubicBezTo>
                  <a:pt x="26" y="172"/>
                  <a:pt x="24" y="160"/>
                  <a:pt x="24" y="147"/>
                </a:cubicBezTo>
                <a:cubicBezTo>
                  <a:pt x="24" y="79"/>
                  <a:pt x="79" y="23"/>
                  <a:pt x="148" y="23"/>
                </a:cubicBezTo>
                <a:cubicBezTo>
                  <a:pt x="160" y="23"/>
                  <a:pt x="173" y="25"/>
                  <a:pt x="18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b7dc6e895f_0_0"/>
          <p:cNvSpPr/>
          <p:nvPr/>
        </p:nvSpPr>
        <p:spPr>
          <a:xfrm>
            <a:off x="8712244" y="3778638"/>
            <a:ext cx="1754458" cy="1420506"/>
          </a:xfrm>
          <a:custGeom>
            <a:rect b="b" l="l" r="r" t="t"/>
            <a:pathLst>
              <a:path extrusionOk="0" h="986" w="1220">
                <a:moveTo>
                  <a:pt x="932" y="975"/>
                </a:moveTo>
                <a:cubicBezTo>
                  <a:pt x="41" y="627"/>
                  <a:pt x="41" y="627"/>
                  <a:pt x="41" y="627"/>
                </a:cubicBezTo>
                <a:cubicBezTo>
                  <a:pt x="13" y="616"/>
                  <a:pt x="0" y="585"/>
                  <a:pt x="11" y="557"/>
                </a:cubicBezTo>
                <a:cubicBezTo>
                  <a:pt x="228" y="0"/>
                  <a:pt x="228" y="0"/>
                  <a:pt x="228" y="0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002" y="944"/>
                  <a:pt x="1002" y="944"/>
                  <a:pt x="1002" y="944"/>
                </a:cubicBezTo>
                <a:cubicBezTo>
                  <a:pt x="991" y="972"/>
                  <a:pt x="960" y="986"/>
                  <a:pt x="932" y="975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b7dc6e895f_0_0"/>
          <p:cNvSpPr/>
          <p:nvPr/>
        </p:nvSpPr>
        <p:spPr>
          <a:xfrm>
            <a:off x="9030231" y="3611664"/>
            <a:ext cx="1558018" cy="725600"/>
          </a:xfrm>
          <a:custGeom>
            <a:rect b="b" l="l" r="r" t="t"/>
            <a:pathLst>
              <a:path extrusionOk="0" h="591" w="1269">
                <a:moveTo>
                  <a:pt x="1170" y="591"/>
                </a:moveTo>
                <a:lnTo>
                  <a:pt x="8" y="136"/>
                </a:lnTo>
                <a:lnTo>
                  <a:pt x="0" y="0"/>
                </a:lnTo>
                <a:lnTo>
                  <a:pt x="1269" y="498"/>
                </a:lnTo>
                <a:lnTo>
                  <a:pt x="1170" y="591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b7dc6e895f_0_0"/>
          <p:cNvSpPr/>
          <p:nvPr/>
        </p:nvSpPr>
        <p:spPr>
          <a:xfrm>
            <a:off x="9030231" y="3547821"/>
            <a:ext cx="1573976" cy="675262"/>
          </a:xfrm>
          <a:custGeom>
            <a:rect b="b" l="l" r="r" t="t"/>
            <a:pathLst>
              <a:path extrusionOk="0" h="468" w="1094">
                <a:moveTo>
                  <a:pt x="1050" y="392"/>
                </a:moveTo>
                <a:cubicBezTo>
                  <a:pt x="75" y="12"/>
                  <a:pt x="75" y="12"/>
                  <a:pt x="75" y="12"/>
                </a:cubicBezTo>
                <a:cubicBezTo>
                  <a:pt x="45" y="0"/>
                  <a:pt x="11" y="15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083" y="468"/>
                  <a:pt x="1083" y="468"/>
                  <a:pt x="1083" y="468"/>
                </a:cubicBezTo>
                <a:cubicBezTo>
                  <a:pt x="1083" y="468"/>
                  <a:pt x="1083" y="468"/>
                  <a:pt x="1083" y="468"/>
                </a:cubicBezTo>
                <a:cubicBezTo>
                  <a:pt x="1094" y="438"/>
                  <a:pt x="1080" y="404"/>
                  <a:pt x="1050" y="392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b7dc6e895f_0_0"/>
          <p:cNvSpPr/>
          <p:nvPr/>
        </p:nvSpPr>
        <p:spPr>
          <a:xfrm>
            <a:off x="9089163" y="3693924"/>
            <a:ext cx="1399635" cy="580726"/>
          </a:xfrm>
          <a:custGeom>
            <a:rect b="b" l="l" r="r" t="t"/>
            <a:pathLst>
              <a:path extrusionOk="0" h="473" w="1140">
                <a:moveTo>
                  <a:pt x="2" y="39"/>
                </a:moveTo>
                <a:lnTo>
                  <a:pt x="0" y="0"/>
                </a:lnTo>
                <a:lnTo>
                  <a:pt x="1140" y="446"/>
                </a:lnTo>
                <a:lnTo>
                  <a:pt x="1112" y="473"/>
                </a:lnTo>
                <a:lnTo>
                  <a:pt x="2" y="39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b7dc6e895f_0_0"/>
          <p:cNvSpPr/>
          <p:nvPr/>
        </p:nvSpPr>
        <p:spPr>
          <a:xfrm>
            <a:off x="9089163" y="3693924"/>
            <a:ext cx="1399635" cy="580726"/>
          </a:xfrm>
          <a:custGeom>
            <a:rect b="b" l="l" r="r" t="t"/>
            <a:pathLst>
              <a:path extrusionOk="0" h="473" w="1140">
                <a:moveTo>
                  <a:pt x="2" y="39"/>
                </a:moveTo>
                <a:lnTo>
                  <a:pt x="0" y="0"/>
                </a:lnTo>
                <a:lnTo>
                  <a:pt x="1140" y="446"/>
                </a:lnTo>
                <a:lnTo>
                  <a:pt x="1112" y="473"/>
                </a:lnTo>
                <a:lnTo>
                  <a:pt x="2" y="39"/>
                </a:lnTo>
                <a:close/>
              </a:path>
            </a:pathLst>
          </a:custGeom>
          <a:solidFill>
            <a:schemeClr val="lt1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b7dc6e895f_0_0"/>
          <p:cNvSpPr/>
          <p:nvPr/>
        </p:nvSpPr>
        <p:spPr>
          <a:xfrm>
            <a:off x="9254910" y="4623329"/>
            <a:ext cx="433397" cy="315532"/>
          </a:xfrm>
          <a:custGeom>
            <a:rect b="b" l="l" r="r" t="t"/>
            <a:pathLst>
              <a:path extrusionOk="0" h="257" w="353">
                <a:moveTo>
                  <a:pt x="353" y="116"/>
                </a:moveTo>
                <a:lnTo>
                  <a:pt x="55" y="0"/>
                </a:lnTo>
                <a:lnTo>
                  <a:pt x="0" y="139"/>
                </a:lnTo>
                <a:lnTo>
                  <a:pt x="298" y="257"/>
                </a:lnTo>
                <a:lnTo>
                  <a:pt x="353" y="11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b7dc6e895f_0_0"/>
          <p:cNvSpPr/>
          <p:nvPr/>
        </p:nvSpPr>
        <p:spPr>
          <a:xfrm>
            <a:off x="9275781" y="4741193"/>
            <a:ext cx="119092" cy="47883"/>
          </a:xfrm>
          <a:custGeom>
            <a:rect b="b" l="l" r="r" t="t"/>
            <a:pathLst>
              <a:path extrusionOk="0" h="39" w="97">
                <a:moveTo>
                  <a:pt x="0" y="0"/>
                </a:moveTo>
                <a:lnTo>
                  <a:pt x="97" y="39"/>
                </a:lnTo>
                <a:lnTo>
                  <a:pt x="0" y="0"/>
                </a:ln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gb7dc6e895f_0_0"/>
          <p:cNvCxnSpPr/>
          <p:nvPr/>
        </p:nvCxnSpPr>
        <p:spPr>
          <a:xfrm>
            <a:off x="9275781" y="4741193"/>
            <a:ext cx="119100" cy="480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gb7dc6e895f_0_0"/>
          <p:cNvSpPr/>
          <p:nvPr/>
        </p:nvSpPr>
        <p:spPr>
          <a:xfrm>
            <a:off x="9522560" y="4838186"/>
            <a:ext cx="119092" cy="45427"/>
          </a:xfrm>
          <a:custGeom>
            <a:rect b="b" l="l" r="r" t="t"/>
            <a:pathLst>
              <a:path extrusionOk="0" h="37" w="97">
                <a:moveTo>
                  <a:pt x="0" y="0"/>
                </a:moveTo>
                <a:lnTo>
                  <a:pt x="97" y="37"/>
                </a:lnTo>
                <a:lnTo>
                  <a:pt x="0" y="0"/>
                </a:ln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gb7dc6e895f_0_0"/>
          <p:cNvCxnSpPr/>
          <p:nvPr/>
        </p:nvCxnSpPr>
        <p:spPr>
          <a:xfrm>
            <a:off x="9522560" y="4838186"/>
            <a:ext cx="119100" cy="453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gb7dc6e895f_0_0"/>
          <p:cNvSpPr/>
          <p:nvPr/>
        </p:nvSpPr>
        <p:spPr>
          <a:xfrm>
            <a:off x="8932011" y="4333580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4" y="0"/>
                </a:lnTo>
                <a:lnTo>
                  <a:pt x="0" y="59"/>
                </a:lnTo>
                <a:lnTo>
                  <a:pt x="59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b7dc6e895f_0_0"/>
          <p:cNvSpPr/>
          <p:nvPr/>
        </p:nvSpPr>
        <p:spPr>
          <a:xfrm>
            <a:off x="9054786" y="4381463"/>
            <a:ext cx="99448" cy="99448"/>
          </a:xfrm>
          <a:custGeom>
            <a:rect b="b" l="l" r="r" t="t"/>
            <a:pathLst>
              <a:path extrusionOk="0" h="81" w="81">
                <a:moveTo>
                  <a:pt x="81" y="23"/>
                </a:moveTo>
                <a:lnTo>
                  <a:pt x="23" y="0"/>
                </a:lnTo>
                <a:lnTo>
                  <a:pt x="0" y="58"/>
                </a:lnTo>
                <a:lnTo>
                  <a:pt x="58" y="81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b7dc6e895f_0_0"/>
          <p:cNvSpPr/>
          <p:nvPr/>
        </p:nvSpPr>
        <p:spPr>
          <a:xfrm>
            <a:off x="9176334" y="4428117"/>
            <a:ext cx="586865" cy="290977"/>
          </a:xfrm>
          <a:custGeom>
            <a:rect b="b" l="l" r="r" t="t"/>
            <a:pathLst>
              <a:path extrusionOk="0" h="237" w="478">
                <a:moveTo>
                  <a:pt x="420" y="156"/>
                </a:moveTo>
                <a:lnTo>
                  <a:pt x="23" y="0"/>
                </a:lnTo>
                <a:lnTo>
                  <a:pt x="0" y="59"/>
                </a:lnTo>
                <a:lnTo>
                  <a:pt x="398" y="215"/>
                </a:lnTo>
                <a:lnTo>
                  <a:pt x="456" y="237"/>
                </a:lnTo>
                <a:lnTo>
                  <a:pt x="478" y="179"/>
                </a:lnTo>
                <a:lnTo>
                  <a:pt x="420" y="15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b7dc6e895f_0_0"/>
          <p:cNvSpPr/>
          <p:nvPr/>
        </p:nvSpPr>
        <p:spPr>
          <a:xfrm>
            <a:off x="9786526" y="4667528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2" y="0"/>
                </a:lnTo>
                <a:lnTo>
                  <a:pt x="0" y="59"/>
                </a:lnTo>
                <a:lnTo>
                  <a:pt x="59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b7dc6e895f_0_0"/>
          <p:cNvSpPr/>
          <p:nvPr/>
        </p:nvSpPr>
        <p:spPr>
          <a:xfrm>
            <a:off x="9909301" y="4715411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2" y="0"/>
                </a:lnTo>
                <a:lnTo>
                  <a:pt x="0" y="58"/>
                </a:lnTo>
                <a:lnTo>
                  <a:pt x="57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b7dc6e895f_0_0"/>
          <p:cNvSpPr/>
          <p:nvPr/>
        </p:nvSpPr>
        <p:spPr>
          <a:xfrm>
            <a:off x="8974983" y="4224311"/>
            <a:ext cx="222223" cy="146103"/>
          </a:xfrm>
          <a:custGeom>
            <a:rect b="b" l="l" r="r" t="t"/>
            <a:pathLst>
              <a:path extrusionOk="0" h="119" w="181">
                <a:moveTo>
                  <a:pt x="122" y="38"/>
                </a:moveTo>
                <a:lnTo>
                  <a:pt x="24" y="0"/>
                </a:lnTo>
                <a:lnTo>
                  <a:pt x="0" y="57"/>
                </a:lnTo>
                <a:lnTo>
                  <a:pt x="100" y="97"/>
                </a:lnTo>
                <a:lnTo>
                  <a:pt x="158" y="119"/>
                </a:lnTo>
                <a:lnTo>
                  <a:pt x="181" y="61"/>
                </a:lnTo>
                <a:lnTo>
                  <a:pt x="122" y="38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b7dc6e895f_0_0"/>
          <p:cNvSpPr/>
          <p:nvPr/>
        </p:nvSpPr>
        <p:spPr>
          <a:xfrm>
            <a:off x="9219305" y="4318847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3" y="0"/>
                </a:lnTo>
                <a:lnTo>
                  <a:pt x="0" y="59"/>
                </a:lnTo>
                <a:lnTo>
                  <a:pt x="59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b7dc6e895f_0_0"/>
          <p:cNvSpPr/>
          <p:nvPr/>
        </p:nvSpPr>
        <p:spPr>
          <a:xfrm>
            <a:off x="9340853" y="4366730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3" y="0"/>
                </a:lnTo>
                <a:lnTo>
                  <a:pt x="0" y="59"/>
                </a:lnTo>
                <a:lnTo>
                  <a:pt x="58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b7dc6e895f_0_0"/>
          <p:cNvSpPr/>
          <p:nvPr/>
        </p:nvSpPr>
        <p:spPr>
          <a:xfrm>
            <a:off x="9463628" y="4414612"/>
            <a:ext cx="100676" cy="99448"/>
          </a:xfrm>
          <a:custGeom>
            <a:rect b="b" l="l" r="r" t="t"/>
            <a:pathLst>
              <a:path extrusionOk="0" h="81" w="82">
                <a:moveTo>
                  <a:pt x="82" y="23"/>
                </a:moveTo>
                <a:lnTo>
                  <a:pt x="23" y="0"/>
                </a:lnTo>
                <a:lnTo>
                  <a:pt x="0" y="58"/>
                </a:lnTo>
                <a:lnTo>
                  <a:pt x="58" y="81"/>
                </a:lnTo>
                <a:lnTo>
                  <a:pt x="82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b7dc6e895f_0_0"/>
          <p:cNvSpPr/>
          <p:nvPr/>
        </p:nvSpPr>
        <p:spPr>
          <a:xfrm>
            <a:off x="9829498" y="4557031"/>
            <a:ext cx="99448" cy="100675"/>
          </a:xfrm>
          <a:custGeom>
            <a:rect b="b" l="l" r="r" t="t"/>
            <a:pathLst>
              <a:path extrusionOk="0" h="82" w="81">
                <a:moveTo>
                  <a:pt x="81" y="23"/>
                </a:moveTo>
                <a:lnTo>
                  <a:pt x="23" y="0"/>
                </a:lnTo>
                <a:lnTo>
                  <a:pt x="0" y="58"/>
                </a:lnTo>
                <a:lnTo>
                  <a:pt x="58" y="82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b7dc6e895f_0_0"/>
          <p:cNvSpPr/>
          <p:nvPr/>
        </p:nvSpPr>
        <p:spPr>
          <a:xfrm>
            <a:off x="9951044" y="4606141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3" y="0"/>
                </a:lnTo>
                <a:lnTo>
                  <a:pt x="0" y="57"/>
                </a:lnTo>
                <a:lnTo>
                  <a:pt x="58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b7dc6e895f_0_0"/>
          <p:cNvSpPr/>
          <p:nvPr/>
        </p:nvSpPr>
        <p:spPr>
          <a:xfrm>
            <a:off x="10029621" y="4652795"/>
            <a:ext cx="143647" cy="208717"/>
          </a:xfrm>
          <a:custGeom>
            <a:rect b="b" l="l" r="r" t="t"/>
            <a:pathLst>
              <a:path extrusionOk="0" h="170" w="117">
                <a:moveTo>
                  <a:pt x="59" y="0"/>
                </a:moveTo>
                <a:lnTo>
                  <a:pt x="35" y="59"/>
                </a:lnTo>
                <a:lnTo>
                  <a:pt x="0" y="148"/>
                </a:lnTo>
                <a:lnTo>
                  <a:pt x="59" y="170"/>
                </a:lnTo>
                <a:lnTo>
                  <a:pt x="94" y="81"/>
                </a:lnTo>
                <a:lnTo>
                  <a:pt x="117" y="23"/>
                </a:lnTo>
                <a:lnTo>
                  <a:pt x="59" y="0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b7dc6e895f_0_0"/>
          <p:cNvSpPr/>
          <p:nvPr/>
        </p:nvSpPr>
        <p:spPr>
          <a:xfrm>
            <a:off x="9017954" y="4112586"/>
            <a:ext cx="99448" cy="99448"/>
          </a:xfrm>
          <a:custGeom>
            <a:rect b="b" l="l" r="r" t="t"/>
            <a:pathLst>
              <a:path extrusionOk="0" h="81" w="81">
                <a:moveTo>
                  <a:pt x="81" y="24"/>
                </a:moveTo>
                <a:lnTo>
                  <a:pt x="23" y="0"/>
                </a:lnTo>
                <a:lnTo>
                  <a:pt x="0" y="59"/>
                </a:lnTo>
                <a:lnTo>
                  <a:pt x="59" y="81"/>
                </a:lnTo>
                <a:lnTo>
                  <a:pt x="81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b7dc6e895f_0_0"/>
          <p:cNvSpPr/>
          <p:nvPr/>
        </p:nvSpPr>
        <p:spPr>
          <a:xfrm>
            <a:off x="9140729" y="4160468"/>
            <a:ext cx="99448" cy="100675"/>
          </a:xfrm>
          <a:custGeom>
            <a:rect b="b" l="l" r="r" t="t"/>
            <a:pathLst>
              <a:path extrusionOk="0" h="82" w="81">
                <a:moveTo>
                  <a:pt x="81" y="24"/>
                </a:moveTo>
                <a:lnTo>
                  <a:pt x="22" y="0"/>
                </a:lnTo>
                <a:lnTo>
                  <a:pt x="0" y="59"/>
                </a:lnTo>
                <a:lnTo>
                  <a:pt x="59" y="82"/>
                </a:lnTo>
                <a:lnTo>
                  <a:pt x="81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b7dc6e895f_0_0"/>
          <p:cNvSpPr/>
          <p:nvPr/>
        </p:nvSpPr>
        <p:spPr>
          <a:xfrm>
            <a:off x="9263504" y="4208350"/>
            <a:ext cx="98220" cy="100675"/>
          </a:xfrm>
          <a:custGeom>
            <a:rect b="b" l="l" r="r" t="t"/>
            <a:pathLst>
              <a:path extrusionOk="0" h="82" w="80">
                <a:moveTo>
                  <a:pt x="80" y="23"/>
                </a:moveTo>
                <a:lnTo>
                  <a:pt x="22" y="0"/>
                </a:lnTo>
                <a:lnTo>
                  <a:pt x="0" y="58"/>
                </a:lnTo>
                <a:lnTo>
                  <a:pt x="57" y="82"/>
                </a:lnTo>
                <a:lnTo>
                  <a:pt x="80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b7dc6e895f_0_0"/>
          <p:cNvSpPr/>
          <p:nvPr/>
        </p:nvSpPr>
        <p:spPr>
          <a:xfrm>
            <a:off x="9383823" y="4256233"/>
            <a:ext cx="100676" cy="100675"/>
          </a:xfrm>
          <a:custGeom>
            <a:rect b="b" l="l" r="r" t="t"/>
            <a:pathLst>
              <a:path extrusionOk="0" h="82" w="82">
                <a:moveTo>
                  <a:pt x="82" y="23"/>
                </a:moveTo>
                <a:lnTo>
                  <a:pt x="23" y="0"/>
                </a:lnTo>
                <a:lnTo>
                  <a:pt x="0" y="58"/>
                </a:lnTo>
                <a:lnTo>
                  <a:pt x="59" y="82"/>
                </a:lnTo>
                <a:lnTo>
                  <a:pt x="82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b7dc6e895f_0_0"/>
          <p:cNvSpPr/>
          <p:nvPr/>
        </p:nvSpPr>
        <p:spPr>
          <a:xfrm>
            <a:off x="9506599" y="4304114"/>
            <a:ext cx="99448" cy="99448"/>
          </a:xfrm>
          <a:custGeom>
            <a:rect b="b" l="l" r="r" t="t"/>
            <a:pathLst>
              <a:path extrusionOk="0" h="81" w="81">
                <a:moveTo>
                  <a:pt x="81" y="23"/>
                </a:moveTo>
                <a:lnTo>
                  <a:pt x="23" y="0"/>
                </a:lnTo>
                <a:lnTo>
                  <a:pt x="0" y="58"/>
                </a:lnTo>
                <a:lnTo>
                  <a:pt x="58" y="81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b7dc6e895f_0_0"/>
          <p:cNvSpPr/>
          <p:nvPr/>
        </p:nvSpPr>
        <p:spPr>
          <a:xfrm>
            <a:off x="9628146" y="4351997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3" y="0"/>
                </a:lnTo>
                <a:lnTo>
                  <a:pt x="0" y="59"/>
                </a:lnTo>
                <a:lnTo>
                  <a:pt x="59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b7dc6e895f_0_0"/>
          <p:cNvSpPr/>
          <p:nvPr/>
        </p:nvSpPr>
        <p:spPr>
          <a:xfrm>
            <a:off x="9585175" y="4399879"/>
            <a:ext cx="265194" cy="209945"/>
          </a:xfrm>
          <a:custGeom>
            <a:rect b="b" l="l" r="r" t="t"/>
            <a:pathLst>
              <a:path extrusionOk="0" h="171" w="216">
                <a:moveTo>
                  <a:pt x="157" y="0"/>
                </a:moveTo>
                <a:lnTo>
                  <a:pt x="122" y="89"/>
                </a:lnTo>
                <a:lnTo>
                  <a:pt x="81" y="74"/>
                </a:lnTo>
                <a:lnTo>
                  <a:pt x="24" y="50"/>
                </a:lnTo>
                <a:lnTo>
                  <a:pt x="0" y="109"/>
                </a:lnTo>
                <a:lnTo>
                  <a:pt x="59" y="132"/>
                </a:lnTo>
                <a:lnTo>
                  <a:pt x="100" y="148"/>
                </a:lnTo>
                <a:lnTo>
                  <a:pt x="158" y="171"/>
                </a:lnTo>
                <a:lnTo>
                  <a:pt x="181" y="112"/>
                </a:lnTo>
                <a:lnTo>
                  <a:pt x="216" y="22"/>
                </a:lnTo>
                <a:lnTo>
                  <a:pt x="157" y="0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b7dc6e895f_0_0"/>
          <p:cNvSpPr/>
          <p:nvPr/>
        </p:nvSpPr>
        <p:spPr>
          <a:xfrm>
            <a:off x="9871241" y="4447761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4" y="0"/>
                </a:lnTo>
                <a:lnTo>
                  <a:pt x="0" y="58"/>
                </a:lnTo>
                <a:lnTo>
                  <a:pt x="59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b7dc6e895f_0_0"/>
          <p:cNvSpPr/>
          <p:nvPr/>
        </p:nvSpPr>
        <p:spPr>
          <a:xfrm>
            <a:off x="9994016" y="4494416"/>
            <a:ext cx="100676" cy="99448"/>
          </a:xfrm>
          <a:custGeom>
            <a:rect b="b" l="l" r="r" t="t"/>
            <a:pathLst>
              <a:path extrusionOk="0" h="81" w="82">
                <a:moveTo>
                  <a:pt x="82" y="24"/>
                </a:moveTo>
                <a:lnTo>
                  <a:pt x="23" y="0"/>
                </a:lnTo>
                <a:lnTo>
                  <a:pt x="0" y="59"/>
                </a:lnTo>
                <a:lnTo>
                  <a:pt x="59" y="81"/>
                </a:lnTo>
                <a:lnTo>
                  <a:pt x="82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b7dc6e895f_0_0"/>
          <p:cNvSpPr/>
          <p:nvPr/>
        </p:nvSpPr>
        <p:spPr>
          <a:xfrm>
            <a:off x="10116791" y="4542298"/>
            <a:ext cx="98220" cy="100675"/>
          </a:xfrm>
          <a:custGeom>
            <a:rect b="b" l="l" r="r" t="t"/>
            <a:pathLst>
              <a:path extrusionOk="0" h="82" w="80">
                <a:moveTo>
                  <a:pt x="80" y="23"/>
                </a:moveTo>
                <a:lnTo>
                  <a:pt x="23" y="0"/>
                </a:lnTo>
                <a:lnTo>
                  <a:pt x="0" y="59"/>
                </a:lnTo>
                <a:lnTo>
                  <a:pt x="58" y="82"/>
                </a:lnTo>
                <a:lnTo>
                  <a:pt x="80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b7dc6e895f_0_0"/>
          <p:cNvSpPr/>
          <p:nvPr/>
        </p:nvSpPr>
        <p:spPr>
          <a:xfrm>
            <a:off x="9062153" y="4003316"/>
            <a:ext cx="220995" cy="147330"/>
          </a:xfrm>
          <a:custGeom>
            <a:rect b="b" l="l" r="r" t="t"/>
            <a:pathLst>
              <a:path extrusionOk="0" h="120" w="180">
                <a:moveTo>
                  <a:pt x="121" y="39"/>
                </a:moveTo>
                <a:lnTo>
                  <a:pt x="22" y="0"/>
                </a:lnTo>
                <a:lnTo>
                  <a:pt x="0" y="58"/>
                </a:lnTo>
                <a:lnTo>
                  <a:pt x="99" y="98"/>
                </a:lnTo>
                <a:lnTo>
                  <a:pt x="158" y="120"/>
                </a:lnTo>
                <a:lnTo>
                  <a:pt x="180" y="61"/>
                </a:lnTo>
                <a:lnTo>
                  <a:pt x="121" y="39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b7dc6e895f_0_0"/>
          <p:cNvSpPr/>
          <p:nvPr/>
        </p:nvSpPr>
        <p:spPr>
          <a:xfrm>
            <a:off x="9305247" y="4099081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3" y="0"/>
                </a:lnTo>
                <a:lnTo>
                  <a:pt x="0" y="58"/>
                </a:lnTo>
                <a:lnTo>
                  <a:pt x="58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b7dc6e895f_0_0"/>
          <p:cNvSpPr/>
          <p:nvPr/>
        </p:nvSpPr>
        <p:spPr>
          <a:xfrm>
            <a:off x="9426795" y="4145735"/>
            <a:ext cx="100676" cy="99448"/>
          </a:xfrm>
          <a:custGeom>
            <a:rect b="b" l="l" r="r" t="t"/>
            <a:pathLst>
              <a:path extrusionOk="0" h="81" w="82">
                <a:moveTo>
                  <a:pt x="82" y="23"/>
                </a:moveTo>
                <a:lnTo>
                  <a:pt x="24" y="0"/>
                </a:lnTo>
                <a:lnTo>
                  <a:pt x="0" y="59"/>
                </a:lnTo>
                <a:lnTo>
                  <a:pt x="59" y="81"/>
                </a:lnTo>
                <a:lnTo>
                  <a:pt x="82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b7dc6e895f_0_0"/>
          <p:cNvSpPr/>
          <p:nvPr/>
        </p:nvSpPr>
        <p:spPr>
          <a:xfrm>
            <a:off x="9549570" y="4193617"/>
            <a:ext cx="99448" cy="99448"/>
          </a:xfrm>
          <a:custGeom>
            <a:rect b="b" l="l" r="r" t="t"/>
            <a:pathLst>
              <a:path extrusionOk="0" h="81" w="81">
                <a:moveTo>
                  <a:pt x="81" y="24"/>
                </a:moveTo>
                <a:lnTo>
                  <a:pt x="22" y="0"/>
                </a:lnTo>
                <a:lnTo>
                  <a:pt x="0" y="59"/>
                </a:lnTo>
                <a:lnTo>
                  <a:pt x="58" y="81"/>
                </a:lnTo>
                <a:lnTo>
                  <a:pt x="81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b7dc6e895f_0_0"/>
          <p:cNvSpPr/>
          <p:nvPr/>
        </p:nvSpPr>
        <p:spPr>
          <a:xfrm>
            <a:off x="9671117" y="4241500"/>
            <a:ext cx="99448" cy="100675"/>
          </a:xfrm>
          <a:custGeom>
            <a:rect b="b" l="l" r="r" t="t"/>
            <a:pathLst>
              <a:path extrusionOk="0" h="82" w="81">
                <a:moveTo>
                  <a:pt x="81" y="23"/>
                </a:moveTo>
                <a:lnTo>
                  <a:pt x="23" y="0"/>
                </a:lnTo>
                <a:lnTo>
                  <a:pt x="0" y="58"/>
                </a:lnTo>
                <a:lnTo>
                  <a:pt x="59" y="82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b7dc6e895f_0_0"/>
          <p:cNvSpPr/>
          <p:nvPr/>
        </p:nvSpPr>
        <p:spPr>
          <a:xfrm>
            <a:off x="9793892" y="4289381"/>
            <a:ext cx="99448" cy="100675"/>
          </a:xfrm>
          <a:custGeom>
            <a:rect b="b" l="l" r="r" t="t"/>
            <a:pathLst>
              <a:path extrusionOk="0" h="82" w="81">
                <a:moveTo>
                  <a:pt x="81" y="23"/>
                </a:moveTo>
                <a:lnTo>
                  <a:pt x="22" y="0"/>
                </a:lnTo>
                <a:lnTo>
                  <a:pt x="0" y="58"/>
                </a:lnTo>
                <a:lnTo>
                  <a:pt x="57" y="82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b7dc6e895f_0_0"/>
          <p:cNvSpPr/>
          <p:nvPr/>
        </p:nvSpPr>
        <p:spPr>
          <a:xfrm>
            <a:off x="9914212" y="4336036"/>
            <a:ext cx="101904" cy="100675"/>
          </a:xfrm>
          <a:custGeom>
            <a:rect b="b" l="l" r="r" t="t"/>
            <a:pathLst>
              <a:path extrusionOk="0" h="82" w="83">
                <a:moveTo>
                  <a:pt x="83" y="24"/>
                </a:moveTo>
                <a:lnTo>
                  <a:pt x="24" y="0"/>
                </a:lnTo>
                <a:lnTo>
                  <a:pt x="0" y="59"/>
                </a:lnTo>
                <a:lnTo>
                  <a:pt x="59" y="82"/>
                </a:lnTo>
                <a:lnTo>
                  <a:pt x="83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b7dc6e895f_0_0"/>
          <p:cNvSpPr/>
          <p:nvPr/>
        </p:nvSpPr>
        <p:spPr>
          <a:xfrm>
            <a:off x="10036987" y="4385146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4" y="0"/>
                </a:lnTo>
                <a:lnTo>
                  <a:pt x="0" y="58"/>
                </a:lnTo>
                <a:lnTo>
                  <a:pt x="59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b7dc6e895f_0_0"/>
          <p:cNvSpPr/>
          <p:nvPr/>
        </p:nvSpPr>
        <p:spPr>
          <a:xfrm>
            <a:off x="10159762" y="4433028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2" y="0"/>
                </a:lnTo>
                <a:lnTo>
                  <a:pt x="0" y="59"/>
                </a:lnTo>
                <a:lnTo>
                  <a:pt x="58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b7dc6e895f_0_0"/>
          <p:cNvSpPr/>
          <p:nvPr/>
        </p:nvSpPr>
        <p:spPr>
          <a:xfrm>
            <a:off x="9105124" y="3892819"/>
            <a:ext cx="99448" cy="99448"/>
          </a:xfrm>
          <a:custGeom>
            <a:rect b="b" l="l" r="r" t="t"/>
            <a:pathLst>
              <a:path extrusionOk="0" h="81" w="81">
                <a:moveTo>
                  <a:pt x="81" y="23"/>
                </a:moveTo>
                <a:lnTo>
                  <a:pt x="22" y="0"/>
                </a:lnTo>
                <a:lnTo>
                  <a:pt x="0" y="59"/>
                </a:lnTo>
                <a:lnTo>
                  <a:pt x="58" y="81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b7dc6e895f_0_0"/>
          <p:cNvSpPr/>
          <p:nvPr/>
        </p:nvSpPr>
        <p:spPr>
          <a:xfrm>
            <a:off x="9226671" y="3940701"/>
            <a:ext cx="99448" cy="100675"/>
          </a:xfrm>
          <a:custGeom>
            <a:rect b="b" l="l" r="r" t="t"/>
            <a:pathLst>
              <a:path extrusionOk="0" h="82" w="81">
                <a:moveTo>
                  <a:pt x="81" y="23"/>
                </a:moveTo>
                <a:lnTo>
                  <a:pt x="23" y="0"/>
                </a:lnTo>
                <a:lnTo>
                  <a:pt x="0" y="58"/>
                </a:lnTo>
                <a:lnTo>
                  <a:pt x="58" y="82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b7dc6e895f_0_0"/>
          <p:cNvSpPr/>
          <p:nvPr/>
        </p:nvSpPr>
        <p:spPr>
          <a:xfrm>
            <a:off x="9348219" y="3987355"/>
            <a:ext cx="100676" cy="100675"/>
          </a:xfrm>
          <a:custGeom>
            <a:rect b="b" l="l" r="r" t="t"/>
            <a:pathLst>
              <a:path extrusionOk="0" h="82" w="82">
                <a:moveTo>
                  <a:pt x="82" y="24"/>
                </a:moveTo>
                <a:lnTo>
                  <a:pt x="23" y="0"/>
                </a:lnTo>
                <a:lnTo>
                  <a:pt x="0" y="59"/>
                </a:lnTo>
                <a:lnTo>
                  <a:pt x="58" y="82"/>
                </a:lnTo>
                <a:lnTo>
                  <a:pt x="82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b7dc6e895f_0_0"/>
          <p:cNvSpPr/>
          <p:nvPr/>
        </p:nvSpPr>
        <p:spPr>
          <a:xfrm>
            <a:off x="9469766" y="4035238"/>
            <a:ext cx="99448" cy="100675"/>
          </a:xfrm>
          <a:custGeom>
            <a:rect b="b" l="l" r="r" t="t"/>
            <a:pathLst>
              <a:path extrusionOk="0" h="82" w="81">
                <a:moveTo>
                  <a:pt x="81" y="23"/>
                </a:moveTo>
                <a:lnTo>
                  <a:pt x="24" y="0"/>
                </a:lnTo>
                <a:lnTo>
                  <a:pt x="0" y="59"/>
                </a:lnTo>
                <a:lnTo>
                  <a:pt x="59" y="82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b7dc6e895f_0_0"/>
          <p:cNvSpPr/>
          <p:nvPr/>
        </p:nvSpPr>
        <p:spPr>
          <a:xfrm>
            <a:off x="9592541" y="4084348"/>
            <a:ext cx="99448" cy="99448"/>
          </a:xfrm>
          <a:custGeom>
            <a:rect b="b" l="l" r="r" t="t"/>
            <a:pathLst>
              <a:path extrusionOk="0" h="81" w="81">
                <a:moveTo>
                  <a:pt x="81" y="22"/>
                </a:moveTo>
                <a:lnTo>
                  <a:pt x="22" y="0"/>
                </a:lnTo>
                <a:lnTo>
                  <a:pt x="0" y="57"/>
                </a:lnTo>
                <a:lnTo>
                  <a:pt x="59" y="81"/>
                </a:lnTo>
                <a:lnTo>
                  <a:pt x="81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b7dc6e895f_0_0"/>
          <p:cNvSpPr/>
          <p:nvPr/>
        </p:nvSpPr>
        <p:spPr>
          <a:xfrm>
            <a:off x="9715316" y="4132230"/>
            <a:ext cx="98220" cy="99448"/>
          </a:xfrm>
          <a:custGeom>
            <a:rect b="b" l="l" r="r" t="t"/>
            <a:pathLst>
              <a:path extrusionOk="0" h="81" w="80">
                <a:moveTo>
                  <a:pt x="80" y="22"/>
                </a:moveTo>
                <a:lnTo>
                  <a:pt x="22" y="0"/>
                </a:lnTo>
                <a:lnTo>
                  <a:pt x="0" y="58"/>
                </a:lnTo>
                <a:lnTo>
                  <a:pt x="58" y="81"/>
                </a:lnTo>
                <a:lnTo>
                  <a:pt x="80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b7dc6e895f_0_0"/>
          <p:cNvSpPr/>
          <p:nvPr/>
        </p:nvSpPr>
        <p:spPr>
          <a:xfrm>
            <a:off x="9835636" y="4178884"/>
            <a:ext cx="100676" cy="99448"/>
          </a:xfrm>
          <a:custGeom>
            <a:rect b="b" l="l" r="r" t="t"/>
            <a:pathLst>
              <a:path extrusionOk="0" h="81" w="82">
                <a:moveTo>
                  <a:pt x="82" y="23"/>
                </a:moveTo>
                <a:lnTo>
                  <a:pt x="23" y="0"/>
                </a:lnTo>
                <a:lnTo>
                  <a:pt x="0" y="59"/>
                </a:lnTo>
                <a:lnTo>
                  <a:pt x="59" y="81"/>
                </a:lnTo>
                <a:lnTo>
                  <a:pt x="82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b7dc6e895f_0_0"/>
          <p:cNvSpPr/>
          <p:nvPr/>
        </p:nvSpPr>
        <p:spPr>
          <a:xfrm>
            <a:off x="9958411" y="4226767"/>
            <a:ext cx="100676" cy="99448"/>
          </a:xfrm>
          <a:custGeom>
            <a:rect b="b" l="l" r="r" t="t"/>
            <a:pathLst>
              <a:path extrusionOk="0" h="81" w="82">
                <a:moveTo>
                  <a:pt x="82" y="22"/>
                </a:moveTo>
                <a:lnTo>
                  <a:pt x="23" y="0"/>
                </a:lnTo>
                <a:lnTo>
                  <a:pt x="0" y="59"/>
                </a:lnTo>
                <a:lnTo>
                  <a:pt x="58" y="81"/>
                </a:lnTo>
                <a:lnTo>
                  <a:pt x="82" y="22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b7dc6e895f_0_0"/>
          <p:cNvSpPr/>
          <p:nvPr/>
        </p:nvSpPr>
        <p:spPr>
          <a:xfrm>
            <a:off x="10079959" y="4274648"/>
            <a:ext cx="99448" cy="99448"/>
          </a:xfrm>
          <a:custGeom>
            <a:rect b="b" l="l" r="r" t="t"/>
            <a:pathLst>
              <a:path extrusionOk="0" h="81" w="81">
                <a:moveTo>
                  <a:pt x="81" y="23"/>
                </a:moveTo>
                <a:lnTo>
                  <a:pt x="24" y="0"/>
                </a:lnTo>
                <a:lnTo>
                  <a:pt x="0" y="58"/>
                </a:lnTo>
                <a:lnTo>
                  <a:pt x="59" y="81"/>
                </a:lnTo>
                <a:lnTo>
                  <a:pt x="81" y="2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b7dc6e895f_0_0"/>
          <p:cNvSpPr/>
          <p:nvPr/>
        </p:nvSpPr>
        <p:spPr>
          <a:xfrm>
            <a:off x="10202734" y="4321303"/>
            <a:ext cx="99448" cy="101904"/>
          </a:xfrm>
          <a:custGeom>
            <a:rect b="b" l="l" r="r" t="t"/>
            <a:pathLst>
              <a:path extrusionOk="0" h="83" w="81">
                <a:moveTo>
                  <a:pt x="81" y="24"/>
                </a:moveTo>
                <a:lnTo>
                  <a:pt x="22" y="0"/>
                </a:lnTo>
                <a:lnTo>
                  <a:pt x="0" y="59"/>
                </a:lnTo>
                <a:lnTo>
                  <a:pt x="58" y="83"/>
                </a:lnTo>
                <a:lnTo>
                  <a:pt x="81" y="24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b7dc6e895f_0_0"/>
          <p:cNvSpPr/>
          <p:nvPr/>
        </p:nvSpPr>
        <p:spPr>
          <a:xfrm>
            <a:off x="7752143" y="3701290"/>
            <a:ext cx="496011" cy="173113"/>
          </a:xfrm>
          <a:custGeom>
            <a:rect b="b" l="l" r="r" t="t"/>
            <a:pathLst>
              <a:path extrusionOk="0" h="120" w="345">
                <a:moveTo>
                  <a:pt x="20" y="106"/>
                </a:moveTo>
                <a:cubicBezTo>
                  <a:pt x="0" y="120"/>
                  <a:pt x="0" y="120"/>
                  <a:pt x="0" y="120"/>
                </a:cubicBezTo>
                <a:cubicBezTo>
                  <a:pt x="345" y="4"/>
                  <a:pt x="345" y="4"/>
                  <a:pt x="345" y="4"/>
                </a:cubicBezTo>
                <a:cubicBezTo>
                  <a:pt x="340" y="1"/>
                  <a:pt x="335" y="0"/>
                  <a:pt x="330" y="2"/>
                </a:cubicBezTo>
                <a:lnTo>
                  <a:pt x="20" y="106"/>
                </a:lnTo>
                <a:close/>
              </a:path>
            </a:pathLst>
          </a:custGeom>
          <a:solidFill>
            <a:srgbClr val="8F95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b7dc6e895f_0_0"/>
          <p:cNvSpPr/>
          <p:nvPr/>
        </p:nvSpPr>
        <p:spPr>
          <a:xfrm>
            <a:off x="7776698" y="3709884"/>
            <a:ext cx="421119" cy="201351"/>
          </a:xfrm>
          <a:custGeom>
            <a:rect b="b" l="l" r="r" t="t"/>
            <a:pathLst>
              <a:path extrusionOk="0" h="164" w="343">
                <a:moveTo>
                  <a:pt x="326" y="0"/>
                </a:moveTo>
                <a:lnTo>
                  <a:pt x="0" y="110"/>
                </a:lnTo>
                <a:lnTo>
                  <a:pt x="18" y="164"/>
                </a:lnTo>
                <a:lnTo>
                  <a:pt x="343" y="55"/>
                </a:lnTo>
                <a:lnTo>
                  <a:pt x="326" y="0"/>
                </a:lnTo>
                <a:close/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b7dc6e895f_0_0"/>
          <p:cNvSpPr/>
          <p:nvPr/>
        </p:nvSpPr>
        <p:spPr>
          <a:xfrm>
            <a:off x="8176944" y="3687784"/>
            <a:ext cx="98220" cy="89626"/>
          </a:xfrm>
          <a:custGeom>
            <a:rect b="b" l="l" r="r" t="t"/>
            <a:pathLst>
              <a:path extrusionOk="0" h="62" w="68">
                <a:moveTo>
                  <a:pt x="32" y="4"/>
                </a:moveTo>
                <a:cubicBezTo>
                  <a:pt x="0" y="15"/>
                  <a:pt x="0" y="15"/>
                  <a:pt x="0" y="15"/>
                </a:cubicBezTo>
                <a:cubicBezTo>
                  <a:pt x="15" y="62"/>
                  <a:pt x="15" y="62"/>
                  <a:pt x="15" y="62"/>
                </a:cubicBezTo>
                <a:cubicBezTo>
                  <a:pt x="48" y="51"/>
                  <a:pt x="48" y="51"/>
                  <a:pt x="48" y="51"/>
                </a:cubicBezTo>
                <a:cubicBezTo>
                  <a:pt x="61" y="47"/>
                  <a:pt x="68" y="33"/>
                  <a:pt x="63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59" y="7"/>
                  <a:pt x="45" y="0"/>
                  <a:pt x="32" y="4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b7dc6e895f_0_0"/>
          <p:cNvSpPr/>
          <p:nvPr/>
        </p:nvSpPr>
        <p:spPr>
          <a:xfrm>
            <a:off x="7668655" y="3844936"/>
            <a:ext cx="130142" cy="72438"/>
          </a:xfrm>
          <a:custGeom>
            <a:rect b="b" l="l" r="r" t="t"/>
            <a:pathLst>
              <a:path extrusionOk="0" h="59" w="106">
                <a:moveTo>
                  <a:pt x="0" y="59"/>
                </a:moveTo>
                <a:lnTo>
                  <a:pt x="106" y="54"/>
                </a:lnTo>
                <a:lnTo>
                  <a:pt x="88" y="0"/>
                </a:lnTo>
                <a:lnTo>
                  <a:pt x="0" y="59"/>
                </a:lnTo>
                <a:close/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gb7dc6e895f_0_0"/>
          <p:cNvCxnSpPr/>
          <p:nvPr/>
        </p:nvCxnSpPr>
        <p:spPr>
          <a:xfrm>
            <a:off x="7731270" y="3875630"/>
            <a:ext cx="12300" cy="381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gb7dc6e895f_0_0"/>
          <p:cNvSpPr/>
          <p:nvPr/>
        </p:nvSpPr>
        <p:spPr>
          <a:xfrm>
            <a:off x="7397322" y="3843709"/>
            <a:ext cx="1129530" cy="850831"/>
          </a:xfrm>
          <a:custGeom>
            <a:rect b="b" l="l" r="r" t="t"/>
            <a:pathLst>
              <a:path extrusionOk="0" h="693" w="920">
                <a:moveTo>
                  <a:pt x="920" y="433"/>
                </a:moveTo>
                <a:lnTo>
                  <a:pt x="144" y="693"/>
                </a:lnTo>
                <a:lnTo>
                  <a:pt x="0" y="260"/>
                </a:lnTo>
                <a:lnTo>
                  <a:pt x="774" y="0"/>
                </a:lnTo>
                <a:lnTo>
                  <a:pt x="920" y="433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b7dc6e895f_0_0"/>
          <p:cNvSpPr/>
          <p:nvPr/>
        </p:nvSpPr>
        <p:spPr>
          <a:xfrm>
            <a:off x="7496770" y="3925968"/>
            <a:ext cx="1016579" cy="734195"/>
          </a:xfrm>
          <a:custGeom>
            <a:rect b="b" l="l" r="r" t="t"/>
            <a:pathLst>
              <a:path extrusionOk="0" h="598" w="828">
                <a:moveTo>
                  <a:pt x="828" y="360"/>
                </a:moveTo>
                <a:lnTo>
                  <a:pt x="707" y="0"/>
                </a:lnTo>
                <a:lnTo>
                  <a:pt x="0" y="237"/>
                </a:lnTo>
                <a:lnTo>
                  <a:pt x="120" y="598"/>
                </a:lnTo>
                <a:lnTo>
                  <a:pt x="828" y="360"/>
                </a:ln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gb7dc6e895f_0_0"/>
          <p:cNvCxnSpPr/>
          <p:nvPr/>
        </p:nvCxnSpPr>
        <p:spPr>
          <a:xfrm>
            <a:off x="7556930" y="4110130"/>
            <a:ext cx="176700" cy="5316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gb7dc6e895f_0_0"/>
          <p:cNvCxnSpPr/>
          <p:nvPr/>
        </p:nvCxnSpPr>
        <p:spPr>
          <a:xfrm>
            <a:off x="8267798" y="3870719"/>
            <a:ext cx="177900" cy="5316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gb7dc6e895f_0_0"/>
          <p:cNvCxnSpPr/>
          <p:nvPr/>
        </p:nvCxnSpPr>
        <p:spPr>
          <a:xfrm flipH="1" rot="10800000">
            <a:off x="7575346" y="3927207"/>
            <a:ext cx="711000" cy="2394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gb7dc6e895f_0_0"/>
          <p:cNvCxnSpPr/>
          <p:nvPr/>
        </p:nvCxnSpPr>
        <p:spPr>
          <a:xfrm flipH="1" rot="10800000">
            <a:off x="7715310" y="4345869"/>
            <a:ext cx="712200" cy="2394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gb7dc6e895f_0_0"/>
          <p:cNvCxnSpPr/>
          <p:nvPr/>
        </p:nvCxnSpPr>
        <p:spPr>
          <a:xfrm flipH="1">
            <a:off x="7685725" y="4460039"/>
            <a:ext cx="114300" cy="381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gb7dc6e895f_0_0"/>
          <p:cNvCxnSpPr/>
          <p:nvPr/>
        </p:nvCxnSpPr>
        <p:spPr>
          <a:xfrm flipH="1">
            <a:off x="7658714" y="4377779"/>
            <a:ext cx="114300" cy="393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gb7dc6e895f_0_0"/>
          <p:cNvCxnSpPr/>
          <p:nvPr/>
        </p:nvCxnSpPr>
        <p:spPr>
          <a:xfrm flipH="1">
            <a:off x="7631676" y="4295521"/>
            <a:ext cx="113100" cy="393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gb7dc6e895f_0_0"/>
          <p:cNvCxnSpPr/>
          <p:nvPr/>
        </p:nvCxnSpPr>
        <p:spPr>
          <a:xfrm flipH="1">
            <a:off x="7623737" y="4208039"/>
            <a:ext cx="114300" cy="369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gb7dc6e895f_0_0"/>
          <p:cNvSpPr/>
          <p:nvPr/>
        </p:nvSpPr>
        <p:spPr>
          <a:xfrm>
            <a:off x="7518870" y="4353224"/>
            <a:ext cx="96993" cy="96993"/>
          </a:xfrm>
          <a:custGeom>
            <a:rect b="b" l="l" r="r" t="t"/>
            <a:pathLst>
              <a:path extrusionOk="0" h="67" w="67">
                <a:moveTo>
                  <a:pt x="5" y="43"/>
                </a:moveTo>
                <a:cubicBezTo>
                  <a:pt x="0" y="27"/>
                  <a:pt x="8" y="11"/>
                  <a:pt x="24" y="5"/>
                </a:cubicBezTo>
                <a:cubicBezTo>
                  <a:pt x="39" y="0"/>
                  <a:pt x="56" y="8"/>
                  <a:pt x="61" y="24"/>
                </a:cubicBezTo>
                <a:cubicBezTo>
                  <a:pt x="67" y="40"/>
                  <a:pt x="58" y="57"/>
                  <a:pt x="43" y="62"/>
                </a:cubicBezTo>
                <a:cubicBezTo>
                  <a:pt x="27" y="67"/>
                  <a:pt x="10" y="59"/>
                  <a:pt x="5" y="43"/>
                </a:cubicBezTo>
                <a:close/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b7dc6e895f_0_0"/>
          <p:cNvSpPr/>
          <p:nvPr/>
        </p:nvSpPr>
        <p:spPr>
          <a:xfrm>
            <a:off x="8420039" y="4040149"/>
            <a:ext cx="84715" cy="122775"/>
          </a:xfrm>
          <a:custGeom>
            <a:rect b="b" l="l" r="r" t="t"/>
            <a:pathLst>
              <a:path extrusionOk="0" h="100" w="69">
                <a:moveTo>
                  <a:pt x="69" y="86"/>
                </a:moveTo>
                <a:lnTo>
                  <a:pt x="29" y="100"/>
                </a:lnTo>
                <a:lnTo>
                  <a:pt x="0" y="14"/>
                </a:lnTo>
                <a:lnTo>
                  <a:pt x="40" y="0"/>
                </a:lnTo>
                <a:lnTo>
                  <a:pt x="69" y="8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b7dc6e895f_0_0"/>
          <p:cNvSpPr/>
          <p:nvPr/>
        </p:nvSpPr>
        <p:spPr>
          <a:xfrm>
            <a:off x="7833174" y="4717866"/>
            <a:ext cx="745246" cy="906079"/>
          </a:xfrm>
          <a:custGeom>
            <a:rect b="b" l="l" r="r" t="t"/>
            <a:pathLst>
              <a:path extrusionOk="0" h="738" w="607">
                <a:moveTo>
                  <a:pt x="461" y="738"/>
                </a:moveTo>
                <a:lnTo>
                  <a:pt x="0" y="633"/>
                </a:lnTo>
                <a:lnTo>
                  <a:pt x="145" y="0"/>
                </a:lnTo>
                <a:lnTo>
                  <a:pt x="607" y="106"/>
                </a:lnTo>
                <a:lnTo>
                  <a:pt x="461" y="738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b7dc6e895f_0_0"/>
          <p:cNvSpPr/>
          <p:nvPr/>
        </p:nvSpPr>
        <p:spPr>
          <a:xfrm>
            <a:off x="8075041" y="4879929"/>
            <a:ext cx="147330" cy="147330"/>
          </a:xfrm>
          <a:custGeom>
            <a:rect b="b" l="l" r="r" t="t"/>
            <a:pathLst>
              <a:path extrusionOk="0" h="120" w="120">
                <a:moveTo>
                  <a:pt x="98" y="120"/>
                </a:moveTo>
                <a:lnTo>
                  <a:pt x="0" y="98"/>
                </a:lnTo>
                <a:lnTo>
                  <a:pt x="22" y="0"/>
                </a:lnTo>
                <a:lnTo>
                  <a:pt x="120" y="22"/>
                </a:lnTo>
                <a:lnTo>
                  <a:pt x="98" y="120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gb7dc6e895f_0_0"/>
          <p:cNvCxnSpPr/>
          <p:nvPr/>
        </p:nvCxnSpPr>
        <p:spPr>
          <a:xfrm>
            <a:off x="8052941" y="5099696"/>
            <a:ext cx="320400" cy="738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gb7dc6e895f_0_0"/>
          <p:cNvCxnSpPr/>
          <p:nvPr/>
        </p:nvCxnSpPr>
        <p:spPr>
          <a:xfrm>
            <a:off x="8035753" y="5172133"/>
            <a:ext cx="322800" cy="738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gb7dc6e895f_0_0"/>
          <p:cNvCxnSpPr/>
          <p:nvPr/>
        </p:nvCxnSpPr>
        <p:spPr>
          <a:xfrm>
            <a:off x="8019792" y="5243343"/>
            <a:ext cx="320400" cy="750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b7dc6e895f_0_0"/>
          <p:cNvCxnSpPr/>
          <p:nvPr/>
        </p:nvCxnSpPr>
        <p:spPr>
          <a:xfrm>
            <a:off x="8002604" y="5317008"/>
            <a:ext cx="322800" cy="738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gb7dc6e895f_0_0"/>
          <p:cNvCxnSpPr/>
          <p:nvPr/>
        </p:nvCxnSpPr>
        <p:spPr>
          <a:xfrm>
            <a:off x="7986643" y="5389445"/>
            <a:ext cx="320400" cy="738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gb7dc6e895f_0_0"/>
          <p:cNvSpPr/>
          <p:nvPr/>
        </p:nvSpPr>
        <p:spPr>
          <a:xfrm>
            <a:off x="10261666" y="4856601"/>
            <a:ext cx="978519" cy="1039904"/>
          </a:xfrm>
          <a:custGeom>
            <a:rect b="b" l="l" r="r" t="t"/>
            <a:pathLst>
              <a:path extrusionOk="0" h="847" w="797">
                <a:moveTo>
                  <a:pt x="494" y="847"/>
                </a:moveTo>
                <a:lnTo>
                  <a:pt x="0" y="597"/>
                </a:lnTo>
                <a:lnTo>
                  <a:pt x="302" y="0"/>
                </a:lnTo>
                <a:lnTo>
                  <a:pt x="797" y="250"/>
                </a:lnTo>
                <a:lnTo>
                  <a:pt x="494" y="847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b7dc6e895f_0_0"/>
          <p:cNvSpPr/>
          <p:nvPr/>
        </p:nvSpPr>
        <p:spPr>
          <a:xfrm>
            <a:off x="10200278" y="4795214"/>
            <a:ext cx="1014121" cy="1116025"/>
          </a:xfrm>
          <a:custGeom>
            <a:rect b="b" l="l" r="r" t="t"/>
            <a:pathLst>
              <a:path extrusionOk="0" h="909" w="826">
                <a:moveTo>
                  <a:pt x="493" y="909"/>
                </a:moveTo>
                <a:lnTo>
                  <a:pt x="0" y="659"/>
                </a:lnTo>
                <a:lnTo>
                  <a:pt x="331" y="0"/>
                </a:lnTo>
                <a:lnTo>
                  <a:pt x="826" y="252"/>
                </a:lnTo>
                <a:lnTo>
                  <a:pt x="493" y="909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b7dc6e895f_0_0"/>
          <p:cNvSpPr/>
          <p:nvPr/>
        </p:nvSpPr>
        <p:spPr>
          <a:xfrm>
            <a:off x="10213783" y="4809947"/>
            <a:ext cx="924498" cy="1055865"/>
          </a:xfrm>
          <a:custGeom>
            <a:rect b="b" l="l" r="r" t="t"/>
            <a:pathLst>
              <a:path extrusionOk="0" h="860" w="753">
                <a:moveTo>
                  <a:pt x="428" y="860"/>
                </a:moveTo>
                <a:lnTo>
                  <a:pt x="753" y="217"/>
                </a:lnTo>
                <a:lnTo>
                  <a:pt x="325" y="0"/>
                </a:lnTo>
                <a:lnTo>
                  <a:pt x="0" y="643"/>
                </a:lnTo>
                <a:lnTo>
                  <a:pt x="428" y="860"/>
                </a:ln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b7dc6e895f_0_0"/>
          <p:cNvSpPr/>
          <p:nvPr/>
        </p:nvSpPr>
        <p:spPr>
          <a:xfrm>
            <a:off x="10670507" y="5259303"/>
            <a:ext cx="381831" cy="298343"/>
          </a:xfrm>
          <a:custGeom>
            <a:rect b="b" l="l" r="r" t="t"/>
            <a:pathLst>
              <a:path extrusionOk="0" h="243" w="311">
                <a:moveTo>
                  <a:pt x="254" y="243"/>
                </a:moveTo>
                <a:lnTo>
                  <a:pt x="0" y="114"/>
                </a:lnTo>
                <a:lnTo>
                  <a:pt x="57" y="0"/>
                </a:lnTo>
                <a:lnTo>
                  <a:pt x="311" y="129"/>
                </a:lnTo>
                <a:lnTo>
                  <a:pt x="254" y="243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b7dc6e895f_0_0"/>
          <p:cNvSpPr/>
          <p:nvPr/>
        </p:nvSpPr>
        <p:spPr>
          <a:xfrm>
            <a:off x="11000772" y="5005160"/>
            <a:ext cx="166974" cy="179251"/>
          </a:xfrm>
          <a:custGeom>
            <a:rect b="b" l="l" r="r" t="t"/>
            <a:pathLst>
              <a:path extrusionOk="0" h="146" w="136">
                <a:moveTo>
                  <a:pt x="83" y="146"/>
                </a:moveTo>
                <a:lnTo>
                  <a:pt x="52" y="106"/>
                </a:lnTo>
                <a:lnTo>
                  <a:pt x="0" y="104"/>
                </a:lnTo>
                <a:lnTo>
                  <a:pt x="53" y="0"/>
                </a:lnTo>
                <a:lnTo>
                  <a:pt x="136" y="42"/>
                </a:lnTo>
                <a:lnTo>
                  <a:pt x="83" y="146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b7dc6e895f_0_0"/>
          <p:cNvSpPr/>
          <p:nvPr/>
        </p:nvSpPr>
        <p:spPr>
          <a:xfrm>
            <a:off x="10200278" y="4795214"/>
            <a:ext cx="489873" cy="850831"/>
          </a:xfrm>
          <a:custGeom>
            <a:rect b="b" l="l" r="r" t="t"/>
            <a:pathLst>
              <a:path extrusionOk="0" h="693" w="399">
                <a:moveTo>
                  <a:pt x="66" y="693"/>
                </a:moveTo>
                <a:lnTo>
                  <a:pt x="0" y="659"/>
                </a:lnTo>
                <a:lnTo>
                  <a:pt x="331" y="0"/>
                </a:lnTo>
                <a:lnTo>
                  <a:pt x="399" y="36"/>
                </a:lnTo>
                <a:lnTo>
                  <a:pt x="66" y="693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b7dc6e895f_0_0"/>
          <p:cNvSpPr/>
          <p:nvPr/>
        </p:nvSpPr>
        <p:spPr>
          <a:xfrm>
            <a:off x="9592541" y="5307186"/>
            <a:ext cx="225906" cy="454267"/>
          </a:xfrm>
          <a:custGeom>
            <a:rect b="b" l="l" r="r" t="t"/>
            <a:pathLst>
              <a:path extrusionOk="0" h="370" w="184">
                <a:moveTo>
                  <a:pt x="62" y="370"/>
                </a:moveTo>
                <a:lnTo>
                  <a:pt x="0" y="348"/>
                </a:lnTo>
                <a:lnTo>
                  <a:pt x="122" y="0"/>
                </a:lnTo>
                <a:lnTo>
                  <a:pt x="184" y="21"/>
                </a:lnTo>
                <a:lnTo>
                  <a:pt x="62" y="370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b7dc6e895f_0_0"/>
          <p:cNvSpPr/>
          <p:nvPr/>
        </p:nvSpPr>
        <p:spPr>
          <a:xfrm>
            <a:off x="9758288" y="5229837"/>
            <a:ext cx="73665" cy="99448"/>
          </a:xfrm>
          <a:custGeom>
            <a:rect b="b" l="l" r="r" t="t"/>
            <a:pathLst>
              <a:path extrusionOk="0" h="69" w="51"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28" y="0"/>
                  <a:pt x="18" y="4"/>
                  <a:pt x="15" y="13"/>
                </a:cubicBezTo>
                <a:cubicBezTo>
                  <a:pt x="0" y="57"/>
                  <a:pt x="0" y="57"/>
                  <a:pt x="0" y="57"/>
                </a:cubicBezTo>
                <a:cubicBezTo>
                  <a:pt x="32" y="69"/>
                  <a:pt x="32" y="69"/>
                  <a:pt x="32" y="6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6"/>
                  <a:pt x="46" y="6"/>
                  <a:pt x="37" y="3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b7dc6e895f_0_0"/>
          <p:cNvSpPr/>
          <p:nvPr/>
        </p:nvSpPr>
        <p:spPr>
          <a:xfrm>
            <a:off x="9592541" y="5734442"/>
            <a:ext cx="76121" cy="82260"/>
          </a:xfrm>
          <a:custGeom>
            <a:rect b="b" l="l" r="r" t="t"/>
            <a:pathLst>
              <a:path extrusionOk="0" h="57" w="53">
                <a:moveTo>
                  <a:pt x="0" y="0"/>
                </a:moveTo>
                <a:cubicBezTo>
                  <a:pt x="4" y="43"/>
                  <a:pt x="4" y="43"/>
                  <a:pt x="4" y="43"/>
                </a:cubicBezTo>
                <a:cubicBezTo>
                  <a:pt x="5" y="53"/>
                  <a:pt x="16" y="57"/>
                  <a:pt x="23" y="50"/>
                </a:cubicBezTo>
                <a:cubicBezTo>
                  <a:pt x="53" y="18"/>
                  <a:pt x="53" y="18"/>
                  <a:pt x="53" y="18"/>
                </a:cubicBezTo>
                <a:lnTo>
                  <a:pt x="0" y="0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b7dc6e895f_0_0"/>
          <p:cNvSpPr/>
          <p:nvPr/>
        </p:nvSpPr>
        <p:spPr>
          <a:xfrm>
            <a:off x="9592541" y="5632539"/>
            <a:ext cx="111726" cy="128914"/>
          </a:xfrm>
          <a:custGeom>
            <a:rect b="b" l="l" r="r" t="t"/>
            <a:pathLst>
              <a:path extrusionOk="0" h="105" w="91">
                <a:moveTo>
                  <a:pt x="91" y="21"/>
                </a:moveTo>
                <a:lnTo>
                  <a:pt x="29" y="0"/>
                </a:lnTo>
                <a:lnTo>
                  <a:pt x="0" y="83"/>
                </a:lnTo>
                <a:lnTo>
                  <a:pt x="62" y="105"/>
                </a:lnTo>
                <a:lnTo>
                  <a:pt x="91" y="21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b7dc6e895f_0_0"/>
          <p:cNvSpPr/>
          <p:nvPr/>
        </p:nvSpPr>
        <p:spPr>
          <a:xfrm>
            <a:off x="9727594" y="5347701"/>
            <a:ext cx="115409" cy="227134"/>
          </a:xfrm>
          <a:custGeom>
            <a:rect b="b" l="l" r="r" t="t"/>
            <a:pathLst>
              <a:path extrusionOk="0" h="185" w="94">
                <a:moveTo>
                  <a:pt x="0" y="0"/>
                </a:moveTo>
                <a:lnTo>
                  <a:pt x="94" y="33"/>
                </a:lnTo>
                <a:lnTo>
                  <a:pt x="40" y="185"/>
                </a:lnTo>
              </a:path>
            </a:pathLst>
          </a:cu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b7dc6e895f_0_0"/>
          <p:cNvSpPr/>
          <p:nvPr/>
        </p:nvSpPr>
        <p:spPr>
          <a:xfrm>
            <a:off x="6136422" y="4344631"/>
            <a:ext cx="633520" cy="699817"/>
          </a:xfrm>
          <a:custGeom>
            <a:rect b="b" l="l" r="r" t="t"/>
            <a:pathLst>
              <a:path extrusionOk="0" h="486" w="440">
                <a:moveTo>
                  <a:pt x="409" y="398"/>
                </a:moveTo>
                <a:cubicBezTo>
                  <a:pt x="158" y="479"/>
                  <a:pt x="158" y="479"/>
                  <a:pt x="158" y="479"/>
                </a:cubicBezTo>
                <a:cubicBezTo>
                  <a:pt x="138" y="486"/>
                  <a:pt x="117" y="475"/>
                  <a:pt x="110" y="455"/>
                </a:cubicBezTo>
                <a:cubicBezTo>
                  <a:pt x="7" y="136"/>
                  <a:pt x="7" y="136"/>
                  <a:pt x="7" y="136"/>
                </a:cubicBezTo>
                <a:cubicBezTo>
                  <a:pt x="0" y="116"/>
                  <a:pt x="11" y="94"/>
                  <a:pt x="31" y="88"/>
                </a:cubicBezTo>
                <a:cubicBezTo>
                  <a:pt x="283" y="6"/>
                  <a:pt x="283" y="6"/>
                  <a:pt x="283" y="6"/>
                </a:cubicBezTo>
                <a:cubicBezTo>
                  <a:pt x="303" y="0"/>
                  <a:pt x="324" y="11"/>
                  <a:pt x="331" y="31"/>
                </a:cubicBezTo>
                <a:cubicBezTo>
                  <a:pt x="434" y="350"/>
                  <a:pt x="434" y="350"/>
                  <a:pt x="434" y="350"/>
                </a:cubicBezTo>
                <a:cubicBezTo>
                  <a:pt x="440" y="370"/>
                  <a:pt x="429" y="391"/>
                  <a:pt x="409" y="398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b7dc6e895f_0_0"/>
          <p:cNvSpPr/>
          <p:nvPr/>
        </p:nvSpPr>
        <p:spPr>
          <a:xfrm>
            <a:off x="6210087" y="4424434"/>
            <a:ext cx="376920" cy="203806"/>
          </a:xfrm>
          <a:custGeom>
            <a:rect b="b" l="l" r="r" t="t"/>
            <a:pathLst>
              <a:path extrusionOk="0" h="166" w="307">
                <a:moveTo>
                  <a:pt x="307" y="74"/>
                </a:moveTo>
                <a:lnTo>
                  <a:pt x="24" y="166"/>
                </a:lnTo>
                <a:lnTo>
                  <a:pt x="0" y="91"/>
                </a:lnTo>
                <a:lnTo>
                  <a:pt x="282" y="0"/>
                </a:lnTo>
                <a:lnTo>
                  <a:pt x="307" y="74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b7dc6e895f_0_0"/>
          <p:cNvSpPr/>
          <p:nvPr/>
        </p:nvSpPr>
        <p:spPr>
          <a:xfrm>
            <a:off x="6261653" y="4460039"/>
            <a:ext cx="310621" cy="143647"/>
          </a:xfrm>
          <a:custGeom>
            <a:rect b="b" l="l" r="r" t="t"/>
            <a:pathLst>
              <a:path extrusionOk="0" h="117" w="253">
                <a:moveTo>
                  <a:pt x="253" y="40"/>
                </a:moveTo>
                <a:lnTo>
                  <a:pt x="241" y="0"/>
                </a:lnTo>
                <a:lnTo>
                  <a:pt x="0" y="78"/>
                </a:lnTo>
                <a:lnTo>
                  <a:pt x="13" y="117"/>
                </a:lnTo>
                <a:lnTo>
                  <a:pt x="253" y="40"/>
                </a:ln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b7dc6e895f_0_0"/>
          <p:cNvSpPr/>
          <p:nvPr/>
        </p:nvSpPr>
        <p:spPr>
          <a:xfrm>
            <a:off x="6255513" y="4650340"/>
            <a:ext cx="94537" cy="58932"/>
          </a:xfrm>
          <a:custGeom>
            <a:rect b="b" l="l" r="r" t="t"/>
            <a:pathLst>
              <a:path extrusionOk="0" h="48" w="77">
                <a:moveTo>
                  <a:pt x="77" y="26"/>
                </a:moveTo>
                <a:lnTo>
                  <a:pt x="9" y="48"/>
                </a:lnTo>
                <a:lnTo>
                  <a:pt x="0" y="22"/>
                </a:lnTo>
                <a:lnTo>
                  <a:pt x="68" y="0"/>
                </a:lnTo>
                <a:lnTo>
                  <a:pt x="77" y="2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b7dc6e895f_0_0"/>
          <p:cNvSpPr/>
          <p:nvPr/>
        </p:nvSpPr>
        <p:spPr>
          <a:xfrm>
            <a:off x="6386883" y="4608596"/>
            <a:ext cx="94537" cy="58932"/>
          </a:xfrm>
          <a:custGeom>
            <a:rect b="b" l="l" r="r" t="t"/>
            <a:pathLst>
              <a:path extrusionOk="0" h="48" w="77">
                <a:moveTo>
                  <a:pt x="77" y="26"/>
                </a:moveTo>
                <a:lnTo>
                  <a:pt x="9" y="48"/>
                </a:lnTo>
                <a:lnTo>
                  <a:pt x="0" y="22"/>
                </a:lnTo>
                <a:lnTo>
                  <a:pt x="69" y="0"/>
                </a:lnTo>
                <a:lnTo>
                  <a:pt x="77" y="2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b7dc6e895f_0_0"/>
          <p:cNvSpPr/>
          <p:nvPr/>
        </p:nvSpPr>
        <p:spPr>
          <a:xfrm>
            <a:off x="6519480" y="4565625"/>
            <a:ext cx="93309" cy="58932"/>
          </a:xfrm>
          <a:custGeom>
            <a:rect b="b" l="l" r="r" t="t"/>
            <a:pathLst>
              <a:path extrusionOk="0" h="48" w="76">
                <a:moveTo>
                  <a:pt x="76" y="26"/>
                </a:moveTo>
                <a:lnTo>
                  <a:pt x="8" y="48"/>
                </a:lnTo>
                <a:lnTo>
                  <a:pt x="0" y="22"/>
                </a:lnTo>
                <a:lnTo>
                  <a:pt x="68" y="0"/>
                </a:lnTo>
                <a:lnTo>
                  <a:pt x="76" y="2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b7dc6e895f_0_0"/>
          <p:cNvSpPr/>
          <p:nvPr/>
        </p:nvSpPr>
        <p:spPr>
          <a:xfrm>
            <a:off x="6287435" y="4747332"/>
            <a:ext cx="98220" cy="69982"/>
          </a:xfrm>
          <a:custGeom>
            <a:rect b="b" l="l" r="r" t="t"/>
            <a:pathLst>
              <a:path extrusionOk="0" h="57" w="80">
                <a:moveTo>
                  <a:pt x="80" y="36"/>
                </a:moveTo>
                <a:lnTo>
                  <a:pt x="11" y="57"/>
                </a:lnTo>
                <a:lnTo>
                  <a:pt x="0" y="22"/>
                </a:lnTo>
                <a:lnTo>
                  <a:pt x="68" y="0"/>
                </a:lnTo>
                <a:lnTo>
                  <a:pt x="80" y="36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b7dc6e895f_0_0"/>
          <p:cNvSpPr/>
          <p:nvPr/>
        </p:nvSpPr>
        <p:spPr>
          <a:xfrm>
            <a:off x="6418805" y="4705589"/>
            <a:ext cx="96993" cy="69982"/>
          </a:xfrm>
          <a:custGeom>
            <a:rect b="b" l="l" r="r" t="t"/>
            <a:pathLst>
              <a:path extrusionOk="0" h="57" w="79">
                <a:moveTo>
                  <a:pt x="79" y="35"/>
                </a:moveTo>
                <a:lnTo>
                  <a:pt x="12" y="57"/>
                </a:lnTo>
                <a:lnTo>
                  <a:pt x="0" y="22"/>
                </a:lnTo>
                <a:lnTo>
                  <a:pt x="68" y="0"/>
                </a:lnTo>
                <a:lnTo>
                  <a:pt x="79" y="35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b7dc6e895f_0_0"/>
          <p:cNvSpPr/>
          <p:nvPr/>
        </p:nvSpPr>
        <p:spPr>
          <a:xfrm>
            <a:off x="6548946" y="4661390"/>
            <a:ext cx="99448" cy="71209"/>
          </a:xfrm>
          <a:custGeom>
            <a:rect b="b" l="l" r="r" t="t"/>
            <a:pathLst>
              <a:path extrusionOk="0" h="58" w="81">
                <a:moveTo>
                  <a:pt x="81" y="36"/>
                </a:moveTo>
                <a:lnTo>
                  <a:pt x="12" y="58"/>
                </a:lnTo>
                <a:lnTo>
                  <a:pt x="0" y="23"/>
                </a:lnTo>
                <a:lnTo>
                  <a:pt x="70" y="0"/>
                </a:lnTo>
                <a:lnTo>
                  <a:pt x="81" y="3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b7dc6e895f_0_0"/>
          <p:cNvSpPr/>
          <p:nvPr/>
        </p:nvSpPr>
        <p:spPr>
          <a:xfrm>
            <a:off x="6311990" y="4825908"/>
            <a:ext cx="98220" cy="71209"/>
          </a:xfrm>
          <a:custGeom>
            <a:rect b="b" l="l" r="r" t="t"/>
            <a:pathLst>
              <a:path extrusionOk="0" h="58" w="80">
                <a:moveTo>
                  <a:pt x="80" y="35"/>
                </a:moveTo>
                <a:lnTo>
                  <a:pt x="12" y="58"/>
                </a:lnTo>
                <a:lnTo>
                  <a:pt x="0" y="21"/>
                </a:lnTo>
                <a:lnTo>
                  <a:pt x="69" y="0"/>
                </a:lnTo>
                <a:lnTo>
                  <a:pt x="80" y="35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b7dc6e895f_0_0"/>
          <p:cNvSpPr/>
          <p:nvPr/>
        </p:nvSpPr>
        <p:spPr>
          <a:xfrm>
            <a:off x="6444587" y="4782937"/>
            <a:ext cx="98220" cy="69982"/>
          </a:xfrm>
          <a:custGeom>
            <a:rect b="b" l="l" r="r" t="t"/>
            <a:pathLst>
              <a:path extrusionOk="0" h="57" w="80">
                <a:moveTo>
                  <a:pt x="80" y="35"/>
                </a:moveTo>
                <a:lnTo>
                  <a:pt x="10" y="57"/>
                </a:lnTo>
                <a:lnTo>
                  <a:pt x="0" y="22"/>
                </a:lnTo>
                <a:lnTo>
                  <a:pt x="68" y="0"/>
                </a:lnTo>
                <a:lnTo>
                  <a:pt x="80" y="35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b7dc6e895f_0_0"/>
          <p:cNvSpPr/>
          <p:nvPr/>
        </p:nvSpPr>
        <p:spPr>
          <a:xfrm>
            <a:off x="6575957" y="4739966"/>
            <a:ext cx="96993" cy="69982"/>
          </a:xfrm>
          <a:custGeom>
            <a:rect b="b" l="l" r="r" t="t"/>
            <a:pathLst>
              <a:path extrusionOk="0" h="57" w="79">
                <a:moveTo>
                  <a:pt x="79" y="36"/>
                </a:moveTo>
                <a:lnTo>
                  <a:pt x="11" y="57"/>
                </a:lnTo>
                <a:lnTo>
                  <a:pt x="0" y="22"/>
                </a:lnTo>
                <a:lnTo>
                  <a:pt x="68" y="0"/>
                </a:lnTo>
                <a:lnTo>
                  <a:pt x="79" y="36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b7dc6e895f_0_0"/>
          <p:cNvSpPr/>
          <p:nvPr/>
        </p:nvSpPr>
        <p:spPr>
          <a:xfrm>
            <a:off x="6337773" y="4903256"/>
            <a:ext cx="98220" cy="71209"/>
          </a:xfrm>
          <a:custGeom>
            <a:rect b="b" l="l" r="r" t="t"/>
            <a:pathLst>
              <a:path extrusionOk="0" h="58" w="80">
                <a:moveTo>
                  <a:pt x="80" y="36"/>
                </a:moveTo>
                <a:lnTo>
                  <a:pt x="12" y="58"/>
                </a:lnTo>
                <a:lnTo>
                  <a:pt x="0" y="23"/>
                </a:lnTo>
                <a:lnTo>
                  <a:pt x="68" y="0"/>
                </a:lnTo>
                <a:lnTo>
                  <a:pt x="80" y="36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b7dc6e895f_0_0"/>
          <p:cNvSpPr/>
          <p:nvPr/>
        </p:nvSpPr>
        <p:spPr>
          <a:xfrm>
            <a:off x="6469142" y="4860285"/>
            <a:ext cx="98220" cy="71209"/>
          </a:xfrm>
          <a:custGeom>
            <a:rect b="b" l="l" r="r" t="t"/>
            <a:pathLst>
              <a:path extrusionOk="0" h="58" w="80">
                <a:moveTo>
                  <a:pt x="80" y="35"/>
                </a:moveTo>
                <a:lnTo>
                  <a:pt x="12" y="58"/>
                </a:lnTo>
                <a:lnTo>
                  <a:pt x="0" y="23"/>
                </a:lnTo>
                <a:lnTo>
                  <a:pt x="68" y="0"/>
                </a:lnTo>
                <a:lnTo>
                  <a:pt x="80" y="35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b7dc6e895f_0_0"/>
          <p:cNvSpPr/>
          <p:nvPr/>
        </p:nvSpPr>
        <p:spPr>
          <a:xfrm>
            <a:off x="6601739" y="4818542"/>
            <a:ext cx="96993" cy="71209"/>
          </a:xfrm>
          <a:custGeom>
            <a:rect b="b" l="l" r="r" t="t"/>
            <a:pathLst>
              <a:path extrusionOk="0" h="58" w="79">
                <a:moveTo>
                  <a:pt x="79" y="35"/>
                </a:moveTo>
                <a:lnTo>
                  <a:pt x="10" y="58"/>
                </a:lnTo>
                <a:lnTo>
                  <a:pt x="0" y="21"/>
                </a:lnTo>
                <a:lnTo>
                  <a:pt x="68" y="0"/>
                </a:lnTo>
                <a:lnTo>
                  <a:pt x="79" y="35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b7dc6e895f_0_0"/>
          <p:cNvSpPr/>
          <p:nvPr/>
        </p:nvSpPr>
        <p:spPr>
          <a:xfrm>
            <a:off x="6865706" y="4268510"/>
            <a:ext cx="424802" cy="384286"/>
          </a:xfrm>
          <a:custGeom>
            <a:rect b="b" l="l" r="r" t="t"/>
            <a:pathLst>
              <a:path extrusionOk="0" h="313" w="346">
                <a:moveTo>
                  <a:pt x="117" y="0"/>
                </a:moveTo>
                <a:lnTo>
                  <a:pt x="0" y="228"/>
                </a:lnTo>
                <a:lnTo>
                  <a:pt x="167" y="313"/>
                </a:lnTo>
                <a:lnTo>
                  <a:pt x="198" y="251"/>
                </a:lnTo>
                <a:lnTo>
                  <a:pt x="260" y="284"/>
                </a:lnTo>
                <a:lnTo>
                  <a:pt x="346" y="117"/>
                </a:lnTo>
                <a:lnTo>
                  <a:pt x="117" y="0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b7dc6e895f_0_0"/>
          <p:cNvSpPr/>
          <p:nvPr/>
        </p:nvSpPr>
        <p:spPr>
          <a:xfrm>
            <a:off x="7070740" y="4576675"/>
            <a:ext cx="114181" cy="76120"/>
          </a:xfrm>
          <a:custGeom>
            <a:rect b="b" l="l" r="r" t="t"/>
            <a:pathLst>
              <a:path extrusionOk="0" h="62" w="93">
                <a:moveTo>
                  <a:pt x="0" y="62"/>
                </a:moveTo>
                <a:lnTo>
                  <a:pt x="93" y="33"/>
                </a:lnTo>
                <a:lnTo>
                  <a:pt x="31" y="0"/>
                </a:lnTo>
                <a:lnTo>
                  <a:pt x="0" y="62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b7dc6e895f_0_0"/>
          <p:cNvSpPr/>
          <p:nvPr/>
        </p:nvSpPr>
        <p:spPr>
          <a:xfrm>
            <a:off x="6982342" y="4321303"/>
            <a:ext cx="68754" cy="35605"/>
          </a:xfrm>
          <a:custGeom>
            <a:rect b="b" l="l" r="r" t="t"/>
            <a:pathLst>
              <a:path extrusionOk="0" h="29" w="56">
                <a:moveTo>
                  <a:pt x="0" y="0"/>
                </a:moveTo>
                <a:lnTo>
                  <a:pt x="56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gb7dc6e895f_0_0"/>
          <p:cNvCxnSpPr/>
          <p:nvPr/>
        </p:nvCxnSpPr>
        <p:spPr>
          <a:xfrm>
            <a:off x="6982342" y="4321303"/>
            <a:ext cx="68700" cy="35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gb7dc6e895f_0_0"/>
          <p:cNvSpPr/>
          <p:nvPr/>
        </p:nvSpPr>
        <p:spPr>
          <a:xfrm>
            <a:off x="7106345" y="4385146"/>
            <a:ext cx="157152" cy="81031"/>
          </a:xfrm>
          <a:custGeom>
            <a:rect b="b" l="l" r="r" t="t"/>
            <a:pathLst>
              <a:path extrusionOk="0" h="66" w="128">
                <a:moveTo>
                  <a:pt x="0" y="0"/>
                </a:moveTo>
                <a:lnTo>
                  <a:pt x="128" y="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gb7dc6e895f_0_0"/>
          <p:cNvCxnSpPr/>
          <p:nvPr/>
        </p:nvCxnSpPr>
        <p:spPr>
          <a:xfrm>
            <a:off x="7106345" y="4385146"/>
            <a:ext cx="157200" cy="810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gb7dc6e895f_0_0"/>
          <p:cNvSpPr/>
          <p:nvPr/>
        </p:nvSpPr>
        <p:spPr>
          <a:xfrm>
            <a:off x="6714692" y="3689013"/>
            <a:ext cx="449357" cy="449356"/>
          </a:xfrm>
          <a:custGeom>
            <a:rect b="b" l="l" r="r" t="t"/>
            <a:pathLst>
              <a:path extrusionOk="0" h="312" w="312">
                <a:moveTo>
                  <a:pt x="285" y="106"/>
                </a:moveTo>
                <a:cubicBezTo>
                  <a:pt x="312" y="177"/>
                  <a:pt x="277" y="257"/>
                  <a:pt x="206" y="284"/>
                </a:cubicBezTo>
                <a:cubicBezTo>
                  <a:pt x="135" y="312"/>
                  <a:pt x="55" y="277"/>
                  <a:pt x="28" y="206"/>
                </a:cubicBezTo>
                <a:cubicBezTo>
                  <a:pt x="0" y="135"/>
                  <a:pt x="36" y="55"/>
                  <a:pt x="107" y="27"/>
                </a:cubicBezTo>
                <a:cubicBezTo>
                  <a:pt x="177" y="0"/>
                  <a:pt x="257" y="35"/>
                  <a:pt x="285" y="106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b7dc6e895f_0_0"/>
          <p:cNvSpPr/>
          <p:nvPr/>
        </p:nvSpPr>
        <p:spPr>
          <a:xfrm>
            <a:off x="7162822" y="3628852"/>
            <a:ext cx="426030" cy="216084"/>
          </a:xfrm>
          <a:custGeom>
            <a:rect b="b" l="l" r="r" t="t"/>
            <a:pathLst>
              <a:path extrusionOk="0" h="150" w="296">
                <a:moveTo>
                  <a:pt x="0" y="121"/>
                </a:moveTo>
                <a:cubicBezTo>
                  <a:pt x="235" y="5"/>
                  <a:pt x="235" y="5"/>
                  <a:pt x="235" y="5"/>
                </a:cubicBezTo>
                <a:cubicBezTo>
                  <a:pt x="246" y="0"/>
                  <a:pt x="258" y="0"/>
                  <a:pt x="269" y="5"/>
                </a:cubicBezTo>
                <a:cubicBezTo>
                  <a:pt x="269" y="5"/>
                  <a:pt x="269" y="5"/>
                  <a:pt x="269" y="5"/>
                </a:cubicBezTo>
                <a:cubicBezTo>
                  <a:pt x="288" y="14"/>
                  <a:pt x="296" y="36"/>
                  <a:pt x="288" y="55"/>
                </a:cubicBezTo>
                <a:cubicBezTo>
                  <a:pt x="288" y="55"/>
                  <a:pt x="288" y="55"/>
                  <a:pt x="288" y="55"/>
                </a:cubicBezTo>
                <a:cubicBezTo>
                  <a:pt x="284" y="66"/>
                  <a:pt x="275" y="74"/>
                  <a:pt x="263" y="78"/>
                </a:cubicBezTo>
                <a:cubicBezTo>
                  <a:pt x="11" y="150"/>
                  <a:pt x="11" y="150"/>
                  <a:pt x="11" y="150"/>
                </a:cubicBezTo>
                <a:lnTo>
                  <a:pt x="0" y="121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b7dc6e895f_0_0"/>
          <p:cNvSpPr/>
          <p:nvPr/>
        </p:nvSpPr>
        <p:spPr>
          <a:xfrm>
            <a:off x="7107573" y="3790915"/>
            <a:ext cx="76121" cy="85942"/>
          </a:xfrm>
          <a:custGeom>
            <a:rect b="b" l="l" r="r" t="t"/>
            <a:pathLst>
              <a:path extrusionOk="0" h="60" w="53">
                <a:moveTo>
                  <a:pt x="12" y="36"/>
                </a:moveTo>
                <a:cubicBezTo>
                  <a:pt x="15" y="44"/>
                  <a:pt x="17" y="52"/>
                  <a:pt x="19" y="60"/>
                </a:cubicBezTo>
                <a:cubicBezTo>
                  <a:pt x="53" y="47"/>
                  <a:pt x="53" y="47"/>
                  <a:pt x="53" y="47"/>
                </a:cubicBezTo>
                <a:cubicBezTo>
                  <a:pt x="34" y="0"/>
                  <a:pt x="34" y="0"/>
                  <a:pt x="34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5" y="21"/>
                  <a:pt x="9" y="28"/>
                  <a:pt x="12" y="36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b7dc6e895f_0_0"/>
          <p:cNvSpPr/>
          <p:nvPr/>
        </p:nvSpPr>
        <p:spPr>
          <a:xfrm>
            <a:off x="6773624" y="3749172"/>
            <a:ext cx="332721" cy="330265"/>
          </a:xfrm>
          <a:custGeom>
            <a:rect b="b" l="l" r="r" t="t"/>
            <a:pathLst>
              <a:path extrusionOk="0" h="230" w="231">
                <a:moveTo>
                  <a:pt x="210" y="78"/>
                </a:moveTo>
                <a:cubicBezTo>
                  <a:pt x="231" y="131"/>
                  <a:pt x="205" y="190"/>
                  <a:pt x="152" y="210"/>
                </a:cubicBezTo>
                <a:cubicBezTo>
                  <a:pt x="100" y="230"/>
                  <a:pt x="41" y="204"/>
                  <a:pt x="20" y="152"/>
                </a:cubicBezTo>
                <a:cubicBezTo>
                  <a:pt x="0" y="99"/>
                  <a:pt x="26" y="40"/>
                  <a:pt x="78" y="20"/>
                </a:cubicBezTo>
                <a:cubicBezTo>
                  <a:pt x="131" y="0"/>
                  <a:pt x="190" y="26"/>
                  <a:pt x="210" y="78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b7dc6e895f_0_0"/>
          <p:cNvSpPr/>
          <p:nvPr/>
        </p:nvSpPr>
        <p:spPr>
          <a:xfrm>
            <a:off x="6822735" y="3760222"/>
            <a:ext cx="256600" cy="260283"/>
          </a:xfrm>
          <a:custGeom>
            <a:rect b="b" l="l" r="r" t="t"/>
            <a:pathLst>
              <a:path extrusionOk="0" h="181" w="178">
                <a:moveTo>
                  <a:pt x="130" y="162"/>
                </a:moveTo>
                <a:cubicBezTo>
                  <a:pt x="148" y="155"/>
                  <a:pt x="163" y="143"/>
                  <a:pt x="173" y="128"/>
                </a:cubicBezTo>
                <a:cubicBezTo>
                  <a:pt x="178" y="109"/>
                  <a:pt x="176" y="90"/>
                  <a:pt x="169" y="73"/>
                </a:cubicBezTo>
                <a:cubicBezTo>
                  <a:pt x="151" y="24"/>
                  <a:pt x="96" y="0"/>
                  <a:pt x="47" y="19"/>
                </a:cubicBezTo>
                <a:cubicBezTo>
                  <a:pt x="30" y="26"/>
                  <a:pt x="15" y="37"/>
                  <a:pt x="4" y="53"/>
                </a:cubicBezTo>
                <a:cubicBezTo>
                  <a:pt x="0" y="71"/>
                  <a:pt x="1" y="90"/>
                  <a:pt x="8" y="108"/>
                </a:cubicBezTo>
                <a:cubicBezTo>
                  <a:pt x="27" y="157"/>
                  <a:pt x="81" y="181"/>
                  <a:pt x="130" y="162"/>
                </a:cubicBez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b7dc6e895f_0_0"/>
          <p:cNvSpPr/>
          <p:nvPr/>
        </p:nvSpPr>
        <p:spPr>
          <a:xfrm>
            <a:off x="7500453" y="3636219"/>
            <a:ext cx="40516" cy="105586"/>
          </a:xfrm>
          <a:custGeom>
            <a:rect b="b" l="l" r="r" t="t"/>
            <a:pathLst>
              <a:path extrusionOk="0" h="86" w="33">
                <a:moveTo>
                  <a:pt x="33" y="86"/>
                </a:moveTo>
                <a:lnTo>
                  <a:pt x="0" y="0"/>
                </a:lnTo>
                <a:lnTo>
                  <a:pt x="33" y="86"/>
                </a:lnTo>
                <a:close/>
              </a:path>
            </a:pathLst>
          </a:custGeom>
          <a:solidFill>
            <a:srgbClr val="8F95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gb7dc6e895f_0_0"/>
          <p:cNvCxnSpPr/>
          <p:nvPr/>
        </p:nvCxnSpPr>
        <p:spPr>
          <a:xfrm rot="10800000">
            <a:off x="7500469" y="3636205"/>
            <a:ext cx="40500" cy="1056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gb7dc6e895f_0_0"/>
          <p:cNvSpPr/>
          <p:nvPr/>
        </p:nvSpPr>
        <p:spPr>
          <a:xfrm>
            <a:off x="6261653" y="3805648"/>
            <a:ext cx="303255" cy="180479"/>
          </a:xfrm>
          <a:custGeom>
            <a:rect b="b" l="l" r="r" t="t"/>
            <a:pathLst>
              <a:path extrusionOk="0" h="125" w="211">
                <a:moveTo>
                  <a:pt x="180" y="38"/>
                </a:moveTo>
                <a:cubicBezTo>
                  <a:pt x="55" y="5"/>
                  <a:pt x="55" y="5"/>
                  <a:pt x="55" y="5"/>
                </a:cubicBezTo>
                <a:cubicBezTo>
                  <a:pt x="36" y="0"/>
                  <a:pt x="16" y="12"/>
                  <a:pt x="11" y="31"/>
                </a:cubicBezTo>
                <a:cubicBezTo>
                  <a:pt x="0" y="75"/>
                  <a:pt x="0" y="75"/>
                  <a:pt x="0" y="75"/>
                </a:cubicBezTo>
                <a:cubicBezTo>
                  <a:pt x="194" y="125"/>
                  <a:pt x="194" y="125"/>
                  <a:pt x="194" y="125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11" y="62"/>
                  <a:pt x="199" y="43"/>
                  <a:pt x="180" y="38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b7dc6e895f_0_0"/>
          <p:cNvSpPr/>
          <p:nvPr/>
        </p:nvSpPr>
        <p:spPr>
          <a:xfrm>
            <a:off x="6400388" y="3617803"/>
            <a:ext cx="135053" cy="227134"/>
          </a:xfrm>
          <a:custGeom>
            <a:rect b="b" l="l" r="r" t="t"/>
            <a:pathLst>
              <a:path extrusionOk="0" h="158" w="94">
                <a:moveTo>
                  <a:pt x="82" y="69"/>
                </a:moveTo>
                <a:cubicBezTo>
                  <a:pt x="85" y="65"/>
                  <a:pt x="87" y="61"/>
                  <a:pt x="89" y="56"/>
                </a:cubicBezTo>
                <a:cubicBezTo>
                  <a:pt x="94" y="34"/>
                  <a:pt x="81" y="12"/>
                  <a:pt x="59" y="6"/>
                </a:cubicBezTo>
                <a:cubicBezTo>
                  <a:pt x="38" y="0"/>
                  <a:pt x="15" y="14"/>
                  <a:pt x="10" y="35"/>
                </a:cubicBezTo>
                <a:cubicBezTo>
                  <a:pt x="9" y="36"/>
                  <a:pt x="9" y="38"/>
                  <a:pt x="9" y="39"/>
                </a:cubicBezTo>
                <a:cubicBezTo>
                  <a:pt x="9" y="39"/>
                  <a:pt x="9" y="40"/>
                  <a:pt x="9" y="40"/>
                </a:cubicBezTo>
                <a:cubicBezTo>
                  <a:pt x="4" y="72"/>
                  <a:pt x="25" y="132"/>
                  <a:pt x="0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29" y="135"/>
                  <a:pt x="67" y="98"/>
                  <a:pt x="82" y="69"/>
                </a:cubicBez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b7dc6e895f_0_0"/>
          <p:cNvSpPr/>
          <p:nvPr/>
        </p:nvSpPr>
        <p:spPr>
          <a:xfrm>
            <a:off x="6269019" y="3918601"/>
            <a:ext cx="256600" cy="94537"/>
          </a:xfrm>
          <a:custGeom>
            <a:rect b="b" l="l" r="r" t="t"/>
            <a:pathLst>
              <a:path extrusionOk="0" h="77" w="209">
                <a:moveTo>
                  <a:pt x="203" y="77"/>
                </a:moveTo>
                <a:lnTo>
                  <a:pt x="0" y="25"/>
                </a:lnTo>
                <a:lnTo>
                  <a:pt x="7" y="0"/>
                </a:lnTo>
                <a:lnTo>
                  <a:pt x="209" y="52"/>
                </a:lnTo>
                <a:lnTo>
                  <a:pt x="203" y="77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gb7dc6e895f_0_0"/>
          <p:cNvCxnSpPr/>
          <p:nvPr/>
        </p:nvCxnSpPr>
        <p:spPr>
          <a:xfrm>
            <a:off x="6270246" y="3879313"/>
            <a:ext cx="98100" cy="246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gb7dc6e895f_0_0"/>
          <p:cNvSpPr txBox="1"/>
          <p:nvPr/>
        </p:nvSpPr>
        <p:spPr>
          <a:xfrm>
            <a:off x="808325" y="4814525"/>
            <a:ext cx="465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EQUIPO E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Isrrael Ibañez Yujra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Gueila Rodriguez Granadero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"/>
          <p:cNvSpPr txBox="1"/>
          <p:nvPr>
            <p:ph type="title"/>
          </p:nvPr>
        </p:nvSpPr>
        <p:spPr>
          <a:xfrm>
            <a:off x="695325" y="476000"/>
            <a:ext cx="10801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Exploración del Dataset</a:t>
            </a:r>
            <a:endParaRPr/>
          </a:p>
        </p:txBody>
      </p:sp>
      <p:sp>
        <p:nvSpPr>
          <p:cNvPr id="670" name="Google Shape;670;p11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11"/>
          <p:cNvSpPr/>
          <p:nvPr/>
        </p:nvSpPr>
        <p:spPr>
          <a:xfrm>
            <a:off x="0" y="1340768"/>
            <a:ext cx="2351584" cy="4703168"/>
          </a:xfrm>
          <a:custGeom>
            <a:rect b="b" l="l" r="r" t="t"/>
            <a:pathLst>
              <a:path extrusionOk="0" h="4703168" w="2351584">
                <a:moveTo>
                  <a:pt x="0" y="0"/>
                </a:moveTo>
                <a:cubicBezTo>
                  <a:pt x="1298744" y="0"/>
                  <a:pt x="2351584" y="1052840"/>
                  <a:pt x="2351584" y="2351584"/>
                </a:cubicBezTo>
                <a:cubicBezTo>
                  <a:pt x="2351584" y="3650328"/>
                  <a:pt x="1298744" y="4703168"/>
                  <a:pt x="0" y="4703168"/>
                </a:cubicBezTo>
                <a:lnTo>
                  <a:pt x="0" y="3773472"/>
                </a:lnTo>
                <a:cubicBezTo>
                  <a:pt x="785287" y="3773472"/>
                  <a:pt x="1421888" y="3136871"/>
                  <a:pt x="1421888" y="2351584"/>
                </a:cubicBezTo>
                <a:cubicBezTo>
                  <a:pt x="1421888" y="1566297"/>
                  <a:pt x="785287" y="929696"/>
                  <a:pt x="0" y="929696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3" l="-105134" r="-104003" t="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1"/>
          <p:cNvSpPr/>
          <p:nvPr/>
        </p:nvSpPr>
        <p:spPr>
          <a:xfrm rot="5400000">
            <a:off x="-1159527" y="2210777"/>
            <a:ext cx="5145569" cy="2826516"/>
          </a:xfrm>
          <a:custGeom>
            <a:rect b="b" l="l" r="r" t="t"/>
            <a:pathLst>
              <a:path extrusionOk="0" h="2826516" w="5145569">
                <a:moveTo>
                  <a:pt x="0" y="2572763"/>
                </a:moveTo>
                <a:cubicBezTo>
                  <a:pt x="0" y="1606781"/>
                  <a:pt x="541104" y="722201"/>
                  <a:pt x="1401101" y="282285"/>
                </a:cubicBezTo>
                <a:cubicBezTo>
                  <a:pt x="2261098" y="-157631"/>
                  <a:pt x="3295048" y="-78740"/>
                  <a:pt x="4078347" y="486561"/>
                </a:cubicBezTo>
                <a:cubicBezTo>
                  <a:pt x="4812689" y="1016530"/>
                  <a:pt x="5210704" y="1890270"/>
                  <a:pt x="5136829" y="2784148"/>
                </a:cubicBezTo>
                <a:lnTo>
                  <a:pt x="5131832" y="2826516"/>
                </a:lnTo>
                <a:lnTo>
                  <a:pt x="4225921" y="2826516"/>
                </a:lnTo>
                <a:lnTo>
                  <a:pt x="3945955" y="2783542"/>
                </a:lnTo>
                <a:cubicBezTo>
                  <a:pt x="4025096" y="2267950"/>
                  <a:pt x="3808754" y="1751475"/>
                  <a:pt x="3385773" y="1446213"/>
                </a:cubicBezTo>
                <a:cubicBezTo>
                  <a:pt x="2962792" y="1140950"/>
                  <a:pt x="2404459" y="1098349"/>
                  <a:pt x="1940060" y="1335904"/>
                </a:cubicBezTo>
                <a:cubicBezTo>
                  <a:pt x="1475662" y="1573459"/>
                  <a:pt x="1183466" y="2051132"/>
                  <a:pt x="1183466" y="2572762"/>
                </a:cubicBezTo>
                <a:close/>
              </a:path>
            </a:pathLst>
          </a:custGeom>
          <a:gradFill>
            <a:gsLst>
              <a:gs pos="0">
                <a:srgbClr val="EFFCF8">
                  <a:alpha val="0"/>
                </a:srgbClr>
              </a:gs>
              <a:gs pos="77000">
                <a:srgbClr val="1A9173">
                  <a:alpha val="22352"/>
                </a:srgbClr>
              </a:gs>
              <a:gs pos="100000">
                <a:srgbClr val="1A9173">
                  <a:alpha val="2235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1"/>
          <p:cNvSpPr/>
          <p:nvPr/>
        </p:nvSpPr>
        <p:spPr>
          <a:xfrm>
            <a:off x="1948502" y="1667140"/>
            <a:ext cx="197787" cy="197787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1"/>
          <p:cNvSpPr/>
          <p:nvPr/>
        </p:nvSpPr>
        <p:spPr>
          <a:xfrm>
            <a:off x="2728255" y="3241735"/>
            <a:ext cx="197787" cy="197787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1"/>
          <p:cNvSpPr/>
          <p:nvPr/>
        </p:nvSpPr>
        <p:spPr>
          <a:xfrm>
            <a:off x="2345611" y="4778727"/>
            <a:ext cx="197787" cy="197787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11"/>
          <p:cNvCxnSpPr/>
          <p:nvPr/>
        </p:nvCxnSpPr>
        <p:spPr>
          <a:xfrm>
            <a:off x="3126000" y="2696349"/>
            <a:ext cx="8394600" cy="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7" name="Google Shape;677;p11"/>
          <p:cNvCxnSpPr/>
          <p:nvPr/>
        </p:nvCxnSpPr>
        <p:spPr>
          <a:xfrm>
            <a:off x="3126000" y="4324340"/>
            <a:ext cx="8394600" cy="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8" name="Google Shape;678;p11"/>
          <p:cNvSpPr txBox="1"/>
          <p:nvPr/>
        </p:nvSpPr>
        <p:spPr>
          <a:xfrm>
            <a:off x="3139008" y="1850400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Loan ID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1"/>
          <p:cNvSpPr txBox="1"/>
          <p:nvPr/>
        </p:nvSpPr>
        <p:spPr>
          <a:xfrm>
            <a:off x="3139008" y="2065844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 único del préstamo.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1"/>
          <p:cNvSpPr txBox="1"/>
          <p:nvPr/>
        </p:nvSpPr>
        <p:spPr>
          <a:xfrm>
            <a:off x="3621000" y="3186864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Current Loan Amount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1"/>
          <p:cNvSpPr txBox="1"/>
          <p:nvPr/>
        </p:nvSpPr>
        <p:spPr>
          <a:xfrm>
            <a:off x="3621000" y="3402308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Monto actual del préstamo.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1"/>
          <p:cNvSpPr txBox="1"/>
          <p:nvPr/>
        </p:nvSpPr>
        <p:spPr>
          <a:xfrm>
            <a:off x="3139008" y="45760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Annual Income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1"/>
          <p:cNvSpPr txBox="1"/>
          <p:nvPr/>
        </p:nvSpPr>
        <p:spPr>
          <a:xfrm>
            <a:off x="3139008" y="4867715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Ingresos anuales del prestatario.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1"/>
          <p:cNvSpPr txBox="1"/>
          <p:nvPr/>
        </p:nvSpPr>
        <p:spPr>
          <a:xfrm>
            <a:off x="5961000" y="1850400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ID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1"/>
          <p:cNvSpPr txBox="1"/>
          <p:nvPr/>
        </p:nvSpPr>
        <p:spPr>
          <a:xfrm>
            <a:off x="5961000" y="2065844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 único del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1"/>
          <p:cNvSpPr txBox="1"/>
          <p:nvPr/>
        </p:nvSpPr>
        <p:spPr>
          <a:xfrm>
            <a:off x="6442992" y="3110664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1"/>
          <p:cNvSpPr txBox="1"/>
          <p:nvPr/>
        </p:nvSpPr>
        <p:spPr>
          <a:xfrm>
            <a:off x="6442992" y="3402308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refiere si el préstamo es a largo plazo y  a corto plazo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1"/>
          <p:cNvSpPr txBox="1"/>
          <p:nvPr/>
        </p:nvSpPr>
        <p:spPr>
          <a:xfrm>
            <a:off x="5961000" y="45760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Years in current job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1"/>
          <p:cNvSpPr txBox="1"/>
          <p:nvPr/>
        </p:nvSpPr>
        <p:spPr>
          <a:xfrm>
            <a:off x="5961000" y="4867715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Años en el trabajo actual del prestatario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1"/>
          <p:cNvSpPr txBox="1"/>
          <p:nvPr/>
        </p:nvSpPr>
        <p:spPr>
          <a:xfrm>
            <a:off x="9021000" y="1694925"/>
            <a:ext cx="2024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Loan Status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1"/>
          <p:cNvSpPr txBox="1"/>
          <p:nvPr/>
        </p:nvSpPr>
        <p:spPr>
          <a:xfrm>
            <a:off x="9021000" y="2065844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del préstamo actual. “Fully paid” y “Charged off”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1"/>
          <p:cNvSpPr txBox="1"/>
          <p:nvPr/>
        </p:nvSpPr>
        <p:spPr>
          <a:xfrm>
            <a:off x="9198192" y="2882064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 Score</a:t>
            </a:r>
            <a:endParaRPr b="1" i="0" sz="14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1"/>
          <p:cNvSpPr txBox="1"/>
          <p:nvPr/>
        </p:nvSpPr>
        <p:spPr>
          <a:xfrm>
            <a:off x="9211475" y="3196025"/>
            <a:ext cx="2239800" cy="108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potencial de crédito. Es un valor que obtiene el banco para saber si un cliente es potencial para acceder un crédito.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1"/>
          <p:cNvSpPr txBox="1"/>
          <p:nvPr/>
        </p:nvSpPr>
        <p:spPr>
          <a:xfrm>
            <a:off x="9021000" y="45760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Home Ownership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1"/>
          <p:cNvSpPr txBox="1"/>
          <p:nvPr/>
        </p:nvSpPr>
        <p:spPr>
          <a:xfrm>
            <a:off x="9021000" y="4867725"/>
            <a:ext cx="2239800" cy="1176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Propietario de inmueble y que tipo de propiedad está registrado.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registra si es propietario  o si tiene alguna hipoteca.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7dc6e895f_0_177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Exploración del Dataset</a:t>
            </a:r>
            <a:endParaRPr/>
          </a:p>
        </p:txBody>
      </p:sp>
      <p:sp>
        <p:nvSpPr>
          <p:cNvPr id="702" name="Google Shape;702;gb7dc6e895f_0_177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3" name="Google Shape;703;gb7dc6e895f_0_177"/>
          <p:cNvSpPr/>
          <p:nvPr/>
        </p:nvSpPr>
        <p:spPr>
          <a:xfrm>
            <a:off x="0" y="1340768"/>
            <a:ext cx="2351584" cy="4703168"/>
          </a:xfrm>
          <a:custGeom>
            <a:rect b="b" l="l" r="r" t="t"/>
            <a:pathLst>
              <a:path extrusionOk="0" h="4703168" w="2351584">
                <a:moveTo>
                  <a:pt x="0" y="0"/>
                </a:moveTo>
                <a:cubicBezTo>
                  <a:pt x="1298744" y="0"/>
                  <a:pt x="2351584" y="1052840"/>
                  <a:pt x="2351584" y="2351584"/>
                </a:cubicBezTo>
                <a:cubicBezTo>
                  <a:pt x="2351584" y="3650328"/>
                  <a:pt x="1298744" y="4703168"/>
                  <a:pt x="0" y="4703168"/>
                </a:cubicBezTo>
                <a:lnTo>
                  <a:pt x="0" y="3773472"/>
                </a:lnTo>
                <a:cubicBezTo>
                  <a:pt x="785287" y="3773472"/>
                  <a:pt x="1421888" y="3136871"/>
                  <a:pt x="1421888" y="2351584"/>
                </a:cubicBezTo>
                <a:cubicBezTo>
                  <a:pt x="1421888" y="1566297"/>
                  <a:pt x="785287" y="929696"/>
                  <a:pt x="0" y="929696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0" l="-105128" r="-104000" t="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b7dc6e895f_0_177"/>
          <p:cNvSpPr/>
          <p:nvPr/>
        </p:nvSpPr>
        <p:spPr>
          <a:xfrm rot="5400000">
            <a:off x="-1159527" y="2210777"/>
            <a:ext cx="5145569" cy="2826516"/>
          </a:xfrm>
          <a:custGeom>
            <a:rect b="b" l="l" r="r" t="t"/>
            <a:pathLst>
              <a:path extrusionOk="0" h="2826516" w="5145569">
                <a:moveTo>
                  <a:pt x="0" y="2572763"/>
                </a:moveTo>
                <a:cubicBezTo>
                  <a:pt x="0" y="1606781"/>
                  <a:pt x="541104" y="722201"/>
                  <a:pt x="1401101" y="282285"/>
                </a:cubicBezTo>
                <a:cubicBezTo>
                  <a:pt x="2261098" y="-157631"/>
                  <a:pt x="3295048" y="-78740"/>
                  <a:pt x="4078347" y="486561"/>
                </a:cubicBezTo>
                <a:cubicBezTo>
                  <a:pt x="4812689" y="1016530"/>
                  <a:pt x="5210704" y="1890270"/>
                  <a:pt x="5136829" y="2784148"/>
                </a:cubicBezTo>
                <a:lnTo>
                  <a:pt x="5131832" y="2826516"/>
                </a:lnTo>
                <a:lnTo>
                  <a:pt x="4225921" y="2826516"/>
                </a:lnTo>
                <a:lnTo>
                  <a:pt x="3945955" y="2783542"/>
                </a:lnTo>
                <a:cubicBezTo>
                  <a:pt x="4025096" y="2267950"/>
                  <a:pt x="3808754" y="1751475"/>
                  <a:pt x="3385773" y="1446213"/>
                </a:cubicBezTo>
                <a:cubicBezTo>
                  <a:pt x="2962792" y="1140950"/>
                  <a:pt x="2404459" y="1098349"/>
                  <a:pt x="1940060" y="1335904"/>
                </a:cubicBezTo>
                <a:cubicBezTo>
                  <a:pt x="1475662" y="1573459"/>
                  <a:pt x="1183466" y="2051132"/>
                  <a:pt x="1183466" y="2572762"/>
                </a:cubicBezTo>
                <a:close/>
              </a:path>
            </a:pathLst>
          </a:custGeom>
          <a:gradFill>
            <a:gsLst>
              <a:gs pos="0">
                <a:srgbClr val="EFFCF8">
                  <a:alpha val="0"/>
                </a:srgbClr>
              </a:gs>
              <a:gs pos="77000">
                <a:srgbClr val="1A9173">
                  <a:alpha val="22352"/>
                </a:srgbClr>
              </a:gs>
              <a:gs pos="100000">
                <a:srgbClr val="1A9173">
                  <a:alpha val="2235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b7dc6e895f_0_177"/>
          <p:cNvSpPr/>
          <p:nvPr/>
        </p:nvSpPr>
        <p:spPr>
          <a:xfrm>
            <a:off x="1948502" y="1667140"/>
            <a:ext cx="197700" cy="1977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b7dc6e895f_0_177"/>
          <p:cNvSpPr/>
          <p:nvPr/>
        </p:nvSpPr>
        <p:spPr>
          <a:xfrm>
            <a:off x="2728255" y="3241735"/>
            <a:ext cx="197700" cy="197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b7dc6e895f_0_177"/>
          <p:cNvSpPr/>
          <p:nvPr/>
        </p:nvSpPr>
        <p:spPr>
          <a:xfrm>
            <a:off x="2345611" y="4778727"/>
            <a:ext cx="197700" cy="1977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gb7dc6e895f_0_177"/>
          <p:cNvCxnSpPr/>
          <p:nvPr/>
        </p:nvCxnSpPr>
        <p:spPr>
          <a:xfrm>
            <a:off x="3126000" y="2543949"/>
            <a:ext cx="8394600" cy="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9" name="Google Shape;709;gb7dc6e895f_0_177"/>
          <p:cNvCxnSpPr/>
          <p:nvPr/>
        </p:nvCxnSpPr>
        <p:spPr>
          <a:xfrm>
            <a:off x="3126000" y="3867140"/>
            <a:ext cx="8394600" cy="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0" name="Google Shape;710;gb7dc6e895f_0_177"/>
          <p:cNvSpPr txBox="1"/>
          <p:nvPr/>
        </p:nvSpPr>
        <p:spPr>
          <a:xfrm>
            <a:off x="3139008" y="1469400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b7dc6e895f_0_177"/>
          <p:cNvSpPr txBox="1"/>
          <p:nvPr/>
        </p:nvSpPr>
        <p:spPr>
          <a:xfrm>
            <a:off x="3139000" y="1761001"/>
            <a:ext cx="2024400" cy="692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Propósito del préstamo.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Crédito para Gastos varios, vivienda, Viaje,  entre otros.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b7dc6e895f_0_177"/>
          <p:cNvSpPr txBox="1"/>
          <p:nvPr/>
        </p:nvSpPr>
        <p:spPr>
          <a:xfrm>
            <a:off x="3622575" y="2789247"/>
            <a:ext cx="2024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Months since last delinquent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b7dc6e895f_0_177"/>
          <p:cNvSpPr txBox="1"/>
          <p:nvPr/>
        </p:nvSpPr>
        <p:spPr>
          <a:xfrm>
            <a:off x="3621000" y="3249908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Meses desde la  última infracción.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b7dc6e895f_0_177"/>
          <p:cNvSpPr txBox="1"/>
          <p:nvPr/>
        </p:nvSpPr>
        <p:spPr>
          <a:xfrm>
            <a:off x="3139008" y="41188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Current Credit Balance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b7dc6e895f_0_177"/>
          <p:cNvSpPr txBox="1"/>
          <p:nvPr/>
        </p:nvSpPr>
        <p:spPr>
          <a:xfrm>
            <a:off x="3139008" y="4334315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de crédito actual.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b7dc6e895f_0_177"/>
          <p:cNvSpPr txBox="1"/>
          <p:nvPr/>
        </p:nvSpPr>
        <p:spPr>
          <a:xfrm>
            <a:off x="5961000" y="1393200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Monthly Debt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b7dc6e895f_0_177"/>
          <p:cNvSpPr txBox="1"/>
          <p:nvPr/>
        </p:nvSpPr>
        <p:spPr>
          <a:xfrm>
            <a:off x="5961000" y="1684851"/>
            <a:ext cx="2024400" cy="692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Cobros mensuales. Se refiere a en promedio cuánto paga al mes por el préstamo.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b7dc6e895f_0_177"/>
          <p:cNvSpPr txBox="1"/>
          <p:nvPr/>
        </p:nvSpPr>
        <p:spPr>
          <a:xfrm>
            <a:off x="6443025" y="2789238"/>
            <a:ext cx="2024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Number of Open Accounts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b7dc6e895f_0_177"/>
          <p:cNvSpPr txBox="1"/>
          <p:nvPr/>
        </p:nvSpPr>
        <p:spPr>
          <a:xfrm>
            <a:off x="6442992" y="3249908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cuentas abiertas.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b7dc6e895f_0_177"/>
          <p:cNvSpPr txBox="1"/>
          <p:nvPr/>
        </p:nvSpPr>
        <p:spPr>
          <a:xfrm>
            <a:off x="5961000" y="41188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Maximum Open Credit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b7dc6e895f_0_177"/>
          <p:cNvSpPr txBox="1"/>
          <p:nvPr/>
        </p:nvSpPr>
        <p:spPr>
          <a:xfrm>
            <a:off x="5961000" y="4334315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Crédito abierto máximo.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b7dc6e895f_0_177"/>
          <p:cNvSpPr txBox="1"/>
          <p:nvPr/>
        </p:nvSpPr>
        <p:spPr>
          <a:xfrm>
            <a:off x="8944800" y="1393200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Years of Credit History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b7dc6e895f_0_177"/>
          <p:cNvSpPr txBox="1"/>
          <p:nvPr/>
        </p:nvSpPr>
        <p:spPr>
          <a:xfrm>
            <a:off x="8944800" y="1684850"/>
            <a:ext cx="2475600" cy="692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Historial de crédito en años. Esto se refiere a cuántos años ha estado pagando créditos.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b7dc6e895f_0_177"/>
          <p:cNvSpPr txBox="1"/>
          <p:nvPr/>
        </p:nvSpPr>
        <p:spPr>
          <a:xfrm>
            <a:off x="9503000" y="2713036"/>
            <a:ext cx="2024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Number of Credit Problems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b7dc6e895f_0_177"/>
          <p:cNvSpPr txBox="1"/>
          <p:nvPr/>
        </p:nvSpPr>
        <p:spPr>
          <a:xfrm>
            <a:off x="9502992" y="3173708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problemas de crédito.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b7dc6e895f_0_177"/>
          <p:cNvSpPr txBox="1"/>
          <p:nvPr/>
        </p:nvSpPr>
        <p:spPr>
          <a:xfrm>
            <a:off x="9021000" y="4042671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Bankruptcies</a:t>
            </a:r>
            <a:endParaRPr b="1" i="1" sz="16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b7dc6e895f_0_177"/>
          <p:cNvSpPr txBox="1"/>
          <p:nvPr/>
        </p:nvSpPr>
        <p:spPr>
          <a:xfrm>
            <a:off x="9021000" y="4258115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Quiebras.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b7dc6e895f_0_177"/>
          <p:cNvSpPr txBox="1"/>
          <p:nvPr/>
        </p:nvSpPr>
        <p:spPr>
          <a:xfrm>
            <a:off x="3621000" y="5189096"/>
            <a:ext cx="202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Tax Liens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b7dc6e895f_0_177"/>
          <p:cNvSpPr txBox="1"/>
          <p:nvPr/>
        </p:nvSpPr>
        <p:spPr>
          <a:xfrm>
            <a:off x="3621000" y="5480740"/>
            <a:ext cx="2024400" cy="5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Gravámenes fiscales. Multas deudas.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gb7dc6e895f_0_177"/>
          <p:cNvCxnSpPr/>
          <p:nvPr/>
        </p:nvCxnSpPr>
        <p:spPr>
          <a:xfrm>
            <a:off x="3126000" y="5010140"/>
            <a:ext cx="8394600" cy="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"/>
          <p:cNvSpPr txBox="1"/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Matriz de correlación</a:t>
            </a:r>
            <a:endParaRPr/>
          </a:p>
        </p:txBody>
      </p:sp>
      <p:sp>
        <p:nvSpPr>
          <p:cNvPr id="737" name="Google Shape;737;p5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5"/>
          <p:cNvSpPr/>
          <p:nvPr/>
        </p:nvSpPr>
        <p:spPr>
          <a:xfrm>
            <a:off x="9313144" y="2562684"/>
            <a:ext cx="2110432" cy="5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此部分内容作为文字排版占位显示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（建议使用主题字体）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10137820" y="1553790"/>
            <a:ext cx="461080" cy="460669"/>
          </a:xfrm>
          <a:custGeom>
            <a:rect b="b" l="l" r="r" t="t"/>
            <a:pathLst>
              <a:path extrusionOk="0" h="606722" w="607263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"/>
          <p:cNvSpPr txBox="1"/>
          <p:nvPr/>
        </p:nvSpPr>
        <p:spPr>
          <a:xfrm>
            <a:off x="3629182" y="4927059"/>
            <a:ext cx="2195910" cy="35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标题文本预设</a:t>
            </a:r>
            <a:endParaRPr b="1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4496597" y="4316951"/>
            <a:ext cx="461080" cy="365375"/>
          </a:xfrm>
          <a:custGeom>
            <a:rect b="b" l="l" r="r" t="t"/>
            <a:pathLst>
              <a:path extrusionOk="0" h="480339" w="606157">
                <a:moveTo>
                  <a:pt x="511657" y="343654"/>
                </a:moveTo>
                <a:cubicBezTo>
                  <a:pt x="517131" y="343654"/>
                  <a:pt x="521432" y="348049"/>
                  <a:pt x="521432" y="353421"/>
                </a:cubicBezTo>
                <a:lnTo>
                  <a:pt x="521432" y="376178"/>
                </a:lnTo>
                <a:lnTo>
                  <a:pt x="544305" y="376178"/>
                </a:lnTo>
                <a:cubicBezTo>
                  <a:pt x="549682" y="376178"/>
                  <a:pt x="554080" y="380573"/>
                  <a:pt x="554080" y="385945"/>
                </a:cubicBezTo>
                <a:cubicBezTo>
                  <a:pt x="554080" y="391414"/>
                  <a:pt x="549682" y="395712"/>
                  <a:pt x="544305" y="395712"/>
                </a:cubicBezTo>
                <a:lnTo>
                  <a:pt x="521432" y="395712"/>
                </a:lnTo>
                <a:lnTo>
                  <a:pt x="521432" y="418566"/>
                </a:lnTo>
                <a:cubicBezTo>
                  <a:pt x="521432" y="423938"/>
                  <a:pt x="517131" y="428333"/>
                  <a:pt x="511657" y="428333"/>
                </a:cubicBezTo>
                <a:cubicBezTo>
                  <a:pt x="506281" y="428333"/>
                  <a:pt x="501882" y="423938"/>
                  <a:pt x="501882" y="418566"/>
                </a:cubicBezTo>
                <a:lnTo>
                  <a:pt x="501882" y="395712"/>
                </a:lnTo>
                <a:lnTo>
                  <a:pt x="479106" y="395712"/>
                </a:lnTo>
                <a:cubicBezTo>
                  <a:pt x="473730" y="395712"/>
                  <a:pt x="469331" y="391414"/>
                  <a:pt x="469331" y="385945"/>
                </a:cubicBezTo>
                <a:cubicBezTo>
                  <a:pt x="469331" y="380573"/>
                  <a:pt x="473730" y="376178"/>
                  <a:pt x="479106" y="376178"/>
                </a:cubicBezTo>
                <a:lnTo>
                  <a:pt x="501882" y="376178"/>
                </a:lnTo>
                <a:lnTo>
                  <a:pt x="501882" y="353421"/>
                </a:lnTo>
                <a:cubicBezTo>
                  <a:pt x="501882" y="348049"/>
                  <a:pt x="506281" y="343654"/>
                  <a:pt x="511657" y="343654"/>
                </a:cubicBezTo>
                <a:close/>
                <a:moveTo>
                  <a:pt x="511621" y="311170"/>
                </a:moveTo>
                <a:cubicBezTo>
                  <a:pt x="470366" y="311170"/>
                  <a:pt x="436735" y="344750"/>
                  <a:pt x="436735" y="385944"/>
                </a:cubicBezTo>
                <a:cubicBezTo>
                  <a:pt x="436735" y="427236"/>
                  <a:pt x="470366" y="460816"/>
                  <a:pt x="511621" y="460816"/>
                </a:cubicBezTo>
                <a:cubicBezTo>
                  <a:pt x="552975" y="460816"/>
                  <a:pt x="586605" y="427236"/>
                  <a:pt x="586605" y="385944"/>
                </a:cubicBezTo>
                <a:cubicBezTo>
                  <a:pt x="586605" y="344750"/>
                  <a:pt x="552975" y="311170"/>
                  <a:pt x="511621" y="311170"/>
                </a:cubicBezTo>
                <a:close/>
                <a:moveTo>
                  <a:pt x="511621" y="291647"/>
                </a:moveTo>
                <a:cubicBezTo>
                  <a:pt x="563729" y="291647"/>
                  <a:pt x="606157" y="333915"/>
                  <a:pt x="606157" y="385944"/>
                </a:cubicBezTo>
                <a:cubicBezTo>
                  <a:pt x="606157" y="437974"/>
                  <a:pt x="563729" y="480339"/>
                  <a:pt x="511621" y="480339"/>
                </a:cubicBezTo>
                <a:cubicBezTo>
                  <a:pt x="459514" y="480339"/>
                  <a:pt x="417183" y="437974"/>
                  <a:pt x="417183" y="385944"/>
                </a:cubicBezTo>
                <a:cubicBezTo>
                  <a:pt x="417183" y="333915"/>
                  <a:pt x="459514" y="291647"/>
                  <a:pt x="511621" y="291647"/>
                </a:cubicBezTo>
                <a:close/>
                <a:moveTo>
                  <a:pt x="368279" y="200476"/>
                </a:moveTo>
                <a:cubicBezTo>
                  <a:pt x="416085" y="200476"/>
                  <a:pt x="460274" y="222135"/>
                  <a:pt x="489505" y="259991"/>
                </a:cubicBezTo>
                <a:cubicBezTo>
                  <a:pt x="492829" y="264284"/>
                  <a:pt x="492047" y="270333"/>
                  <a:pt x="487746" y="273650"/>
                </a:cubicBezTo>
                <a:cubicBezTo>
                  <a:pt x="485986" y="275016"/>
                  <a:pt x="483835" y="275699"/>
                  <a:pt x="481782" y="275699"/>
                </a:cubicBezTo>
                <a:cubicBezTo>
                  <a:pt x="478849" y="275699"/>
                  <a:pt x="475916" y="274430"/>
                  <a:pt x="474059" y="271894"/>
                </a:cubicBezTo>
                <a:cubicBezTo>
                  <a:pt x="448542" y="238917"/>
                  <a:pt x="409926" y="219989"/>
                  <a:pt x="368279" y="219989"/>
                </a:cubicBezTo>
                <a:cubicBezTo>
                  <a:pt x="341492" y="219989"/>
                  <a:pt x="315683" y="227892"/>
                  <a:pt x="293588" y="242819"/>
                </a:cubicBezTo>
                <a:cubicBezTo>
                  <a:pt x="289091" y="245844"/>
                  <a:pt x="283030" y="244673"/>
                  <a:pt x="279999" y="240185"/>
                </a:cubicBezTo>
                <a:cubicBezTo>
                  <a:pt x="276969" y="235697"/>
                  <a:pt x="278142" y="229648"/>
                  <a:pt x="282639" y="226623"/>
                </a:cubicBezTo>
                <a:cubicBezTo>
                  <a:pt x="307960" y="209549"/>
                  <a:pt x="337582" y="200476"/>
                  <a:pt x="368279" y="200476"/>
                </a:cubicBezTo>
                <a:close/>
                <a:moveTo>
                  <a:pt x="153211" y="200476"/>
                </a:moveTo>
                <a:cubicBezTo>
                  <a:pt x="237688" y="200476"/>
                  <a:pt x="306325" y="269099"/>
                  <a:pt x="306325" y="353439"/>
                </a:cubicBezTo>
                <a:cubicBezTo>
                  <a:pt x="306325" y="358808"/>
                  <a:pt x="302023" y="363200"/>
                  <a:pt x="296547" y="363200"/>
                </a:cubicBezTo>
                <a:cubicBezTo>
                  <a:pt x="291170" y="363200"/>
                  <a:pt x="286770" y="358808"/>
                  <a:pt x="286770" y="353439"/>
                </a:cubicBezTo>
                <a:cubicBezTo>
                  <a:pt x="286770" y="279837"/>
                  <a:pt x="226835" y="219999"/>
                  <a:pt x="153211" y="219999"/>
                </a:cubicBezTo>
                <a:cubicBezTo>
                  <a:pt x="79490" y="219999"/>
                  <a:pt x="19554" y="279837"/>
                  <a:pt x="19554" y="353439"/>
                </a:cubicBezTo>
                <a:cubicBezTo>
                  <a:pt x="19554" y="358808"/>
                  <a:pt x="15155" y="363200"/>
                  <a:pt x="9777" y="363200"/>
                </a:cubicBezTo>
                <a:cubicBezTo>
                  <a:pt x="4400" y="363200"/>
                  <a:pt x="0" y="358808"/>
                  <a:pt x="0" y="353439"/>
                </a:cubicBezTo>
                <a:cubicBezTo>
                  <a:pt x="0" y="269099"/>
                  <a:pt x="68735" y="200476"/>
                  <a:pt x="153211" y="200476"/>
                </a:cubicBezTo>
                <a:close/>
                <a:moveTo>
                  <a:pt x="368295" y="19531"/>
                </a:moveTo>
                <a:cubicBezTo>
                  <a:pt x="334085" y="19531"/>
                  <a:pt x="306326" y="47266"/>
                  <a:pt x="306326" y="81348"/>
                </a:cubicBezTo>
                <a:cubicBezTo>
                  <a:pt x="306326" y="115528"/>
                  <a:pt x="334085" y="143262"/>
                  <a:pt x="368295" y="143262"/>
                </a:cubicBezTo>
                <a:cubicBezTo>
                  <a:pt x="402407" y="143262"/>
                  <a:pt x="430165" y="115528"/>
                  <a:pt x="430165" y="81348"/>
                </a:cubicBezTo>
                <a:cubicBezTo>
                  <a:pt x="430165" y="47266"/>
                  <a:pt x="402407" y="19531"/>
                  <a:pt x="368295" y="19531"/>
                </a:cubicBezTo>
                <a:close/>
                <a:moveTo>
                  <a:pt x="153211" y="19531"/>
                </a:moveTo>
                <a:cubicBezTo>
                  <a:pt x="119001" y="19531"/>
                  <a:pt x="91242" y="47266"/>
                  <a:pt x="91242" y="81348"/>
                </a:cubicBezTo>
                <a:cubicBezTo>
                  <a:pt x="91242" y="115528"/>
                  <a:pt x="119001" y="143262"/>
                  <a:pt x="153211" y="143262"/>
                </a:cubicBezTo>
                <a:cubicBezTo>
                  <a:pt x="187323" y="143262"/>
                  <a:pt x="215081" y="115528"/>
                  <a:pt x="215081" y="81348"/>
                </a:cubicBezTo>
                <a:cubicBezTo>
                  <a:pt x="215081" y="47266"/>
                  <a:pt x="187323" y="19531"/>
                  <a:pt x="153211" y="19531"/>
                </a:cubicBezTo>
                <a:close/>
                <a:moveTo>
                  <a:pt x="368295" y="0"/>
                </a:moveTo>
                <a:cubicBezTo>
                  <a:pt x="413158" y="0"/>
                  <a:pt x="449714" y="36523"/>
                  <a:pt x="449714" y="81348"/>
                </a:cubicBezTo>
                <a:cubicBezTo>
                  <a:pt x="449714" y="126270"/>
                  <a:pt x="413158" y="162794"/>
                  <a:pt x="368295" y="162794"/>
                </a:cubicBezTo>
                <a:cubicBezTo>
                  <a:pt x="323333" y="162794"/>
                  <a:pt x="286778" y="126270"/>
                  <a:pt x="286778" y="81348"/>
                </a:cubicBezTo>
                <a:cubicBezTo>
                  <a:pt x="286778" y="36523"/>
                  <a:pt x="323333" y="0"/>
                  <a:pt x="368295" y="0"/>
                </a:cubicBezTo>
                <a:close/>
                <a:moveTo>
                  <a:pt x="153211" y="0"/>
                </a:moveTo>
                <a:cubicBezTo>
                  <a:pt x="198074" y="0"/>
                  <a:pt x="234630" y="36523"/>
                  <a:pt x="234630" y="81348"/>
                </a:cubicBezTo>
                <a:cubicBezTo>
                  <a:pt x="234630" y="126270"/>
                  <a:pt x="198074" y="162794"/>
                  <a:pt x="153211" y="162794"/>
                </a:cubicBezTo>
                <a:cubicBezTo>
                  <a:pt x="108249" y="162794"/>
                  <a:pt x="71694" y="126270"/>
                  <a:pt x="71694" y="81348"/>
                </a:cubicBezTo>
                <a:cubicBezTo>
                  <a:pt x="71694" y="36523"/>
                  <a:pt x="108249" y="0"/>
                  <a:pt x="1532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5"/>
          <p:cNvCxnSpPr/>
          <p:nvPr/>
        </p:nvCxnSpPr>
        <p:spPr>
          <a:xfrm>
            <a:off x="8906133" y="5523375"/>
            <a:ext cx="8640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3" name="Google Shape;743;p5"/>
          <p:cNvSpPr txBox="1"/>
          <p:nvPr/>
        </p:nvSpPr>
        <p:spPr>
          <a:xfrm>
            <a:off x="6463860" y="4946311"/>
            <a:ext cx="2195910" cy="35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标题文本预设</a:t>
            </a:r>
            <a:endParaRPr b="1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"/>
          <p:cNvSpPr/>
          <p:nvPr/>
        </p:nvSpPr>
        <p:spPr>
          <a:xfrm>
            <a:off x="7331275" y="4297699"/>
            <a:ext cx="461080" cy="442384"/>
          </a:xfrm>
          <a:custGeom>
            <a:rect b="b" l="l" r="r" t="t"/>
            <a:pathLst>
              <a:path extrusionOk="0" h="582729" w="607356">
                <a:moveTo>
                  <a:pt x="427522" y="464667"/>
                </a:moveTo>
                <a:lnTo>
                  <a:pt x="427522" y="557525"/>
                </a:lnTo>
                <a:lnTo>
                  <a:pt x="463773" y="557525"/>
                </a:lnTo>
                <a:lnTo>
                  <a:pt x="463773" y="464667"/>
                </a:lnTo>
                <a:close/>
                <a:moveTo>
                  <a:pt x="318672" y="407910"/>
                </a:moveTo>
                <a:lnTo>
                  <a:pt x="318672" y="557525"/>
                </a:lnTo>
                <a:lnTo>
                  <a:pt x="354924" y="557525"/>
                </a:lnTo>
                <a:lnTo>
                  <a:pt x="354924" y="407910"/>
                </a:lnTo>
                <a:close/>
                <a:moveTo>
                  <a:pt x="200428" y="346511"/>
                </a:moveTo>
                <a:lnTo>
                  <a:pt x="200428" y="557525"/>
                </a:lnTo>
                <a:lnTo>
                  <a:pt x="236584" y="557525"/>
                </a:lnTo>
                <a:lnTo>
                  <a:pt x="236584" y="346511"/>
                </a:lnTo>
                <a:close/>
                <a:moveTo>
                  <a:pt x="82088" y="247305"/>
                </a:moveTo>
                <a:lnTo>
                  <a:pt x="82088" y="557525"/>
                </a:lnTo>
                <a:lnTo>
                  <a:pt x="118340" y="557525"/>
                </a:lnTo>
                <a:lnTo>
                  <a:pt x="118340" y="247305"/>
                </a:lnTo>
                <a:close/>
                <a:moveTo>
                  <a:pt x="126248" y="108462"/>
                </a:moveTo>
                <a:cubicBezTo>
                  <a:pt x="129427" y="107787"/>
                  <a:pt x="132867" y="108308"/>
                  <a:pt x="135809" y="110203"/>
                </a:cubicBezTo>
                <a:lnTo>
                  <a:pt x="466717" y="325367"/>
                </a:lnTo>
                <a:lnTo>
                  <a:pt x="463111" y="306324"/>
                </a:lnTo>
                <a:cubicBezTo>
                  <a:pt x="461877" y="299502"/>
                  <a:pt x="466337" y="292870"/>
                  <a:pt x="473265" y="291638"/>
                </a:cubicBezTo>
                <a:cubicBezTo>
                  <a:pt x="480098" y="290312"/>
                  <a:pt x="486740" y="294860"/>
                  <a:pt x="487974" y="301681"/>
                </a:cubicBezTo>
                <a:lnTo>
                  <a:pt x="496894" y="349148"/>
                </a:lnTo>
                <a:cubicBezTo>
                  <a:pt x="497084" y="349811"/>
                  <a:pt x="497179" y="350474"/>
                  <a:pt x="497274" y="351232"/>
                </a:cubicBezTo>
                <a:cubicBezTo>
                  <a:pt x="497274" y="351232"/>
                  <a:pt x="497274" y="351232"/>
                  <a:pt x="497274" y="351327"/>
                </a:cubicBezTo>
                <a:cubicBezTo>
                  <a:pt x="497274" y="351611"/>
                  <a:pt x="497274" y="351896"/>
                  <a:pt x="497274" y="352180"/>
                </a:cubicBezTo>
                <a:cubicBezTo>
                  <a:pt x="497274" y="352464"/>
                  <a:pt x="497274" y="352748"/>
                  <a:pt x="497274" y="353033"/>
                </a:cubicBezTo>
                <a:cubicBezTo>
                  <a:pt x="497274" y="353127"/>
                  <a:pt x="497274" y="353127"/>
                  <a:pt x="497274" y="353127"/>
                </a:cubicBezTo>
                <a:cubicBezTo>
                  <a:pt x="496800" y="358717"/>
                  <a:pt x="492719" y="363549"/>
                  <a:pt x="487025" y="364686"/>
                </a:cubicBezTo>
                <a:lnTo>
                  <a:pt x="437299" y="374161"/>
                </a:lnTo>
                <a:cubicBezTo>
                  <a:pt x="436445" y="374350"/>
                  <a:pt x="435685" y="374350"/>
                  <a:pt x="434926" y="374350"/>
                </a:cubicBezTo>
                <a:cubicBezTo>
                  <a:pt x="428948" y="374350"/>
                  <a:pt x="423633" y="370181"/>
                  <a:pt x="422495" y="364118"/>
                </a:cubicBezTo>
                <a:cubicBezTo>
                  <a:pt x="421166" y="357296"/>
                  <a:pt x="425626" y="350664"/>
                  <a:pt x="432554" y="349338"/>
                </a:cubicBezTo>
                <a:lnTo>
                  <a:pt x="451628" y="345737"/>
                </a:lnTo>
                <a:lnTo>
                  <a:pt x="121954" y="131426"/>
                </a:lnTo>
                <a:cubicBezTo>
                  <a:pt x="116070" y="127636"/>
                  <a:pt x="114457" y="119772"/>
                  <a:pt x="118253" y="113898"/>
                </a:cubicBezTo>
                <a:cubicBezTo>
                  <a:pt x="120151" y="111008"/>
                  <a:pt x="123069" y="109137"/>
                  <a:pt x="126248" y="108462"/>
                </a:cubicBezTo>
                <a:close/>
                <a:moveTo>
                  <a:pt x="12622" y="0"/>
                </a:moveTo>
                <a:cubicBezTo>
                  <a:pt x="19644" y="0"/>
                  <a:pt x="25338" y="5590"/>
                  <a:pt x="25338" y="12602"/>
                </a:cubicBezTo>
                <a:lnTo>
                  <a:pt x="25338" y="557525"/>
                </a:lnTo>
                <a:lnTo>
                  <a:pt x="56750" y="557525"/>
                </a:lnTo>
                <a:lnTo>
                  <a:pt x="56750" y="234702"/>
                </a:lnTo>
                <a:cubicBezTo>
                  <a:pt x="56750" y="227691"/>
                  <a:pt x="62444" y="222006"/>
                  <a:pt x="69466" y="222006"/>
                </a:cubicBezTo>
                <a:lnTo>
                  <a:pt x="130961" y="222006"/>
                </a:lnTo>
                <a:cubicBezTo>
                  <a:pt x="137984" y="222006"/>
                  <a:pt x="143583" y="227691"/>
                  <a:pt x="143583" y="234702"/>
                </a:cubicBezTo>
                <a:lnTo>
                  <a:pt x="143583" y="557525"/>
                </a:lnTo>
                <a:lnTo>
                  <a:pt x="175089" y="557525"/>
                </a:lnTo>
                <a:lnTo>
                  <a:pt x="175089" y="333908"/>
                </a:lnTo>
                <a:cubicBezTo>
                  <a:pt x="175089" y="326897"/>
                  <a:pt x="180783" y="321212"/>
                  <a:pt x="187711" y="321212"/>
                </a:cubicBezTo>
                <a:lnTo>
                  <a:pt x="249301" y="321212"/>
                </a:lnTo>
                <a:cubicBezTo>
                  <a:pt x="256228" y="321212"/>
                  <a:pt x="261922" y="326897"/>
                  <a:pt x="261922" y="333908"/>
                </a:cubicBezTo>
                <a:lnTo>
                  <a:pt x="261922" y="557525"/>
                </a:lnTo>
                <a:lnTo>
                  <a:pt x="293429" y="557525"/>
                </a:lnTo>
                <a:lnTo>
                  <a:pt x="293429" y="395308"/>
                </a:lnTo>
                <a:cubicBezTo>
                  <a:pt x="293429" y="388297"/>
                  <a:pt x="299028" y="382706"/>
                  <a:pt x="306051" y="382706"/>
                </a:cubicBezTo>
                <a:lnTo>
                  <a:pt x="367545" y="382706"/>
                </a:lnTo>
                <a:cubicBezTo>
                  <a:pt x="374568" y="382706"/>
                  <a:pt x="380262" y="388297"/>
                  <a:pt x="380262" y="395308"/>
                </a:cubicBezTo>
                <a:lnTo>
                  <a:pt x="380262" y="557525"/>
                </a:lnTo>
                <a:lnTo>
                  <a:pt x="402184" y="557525"/>
                </a:lnTo>
                <a:lnTo>
                  <a:pt x="402184" y="451970"/>
                </a:lnTo>
                <a:cubicBezTo>
                  <a:pt x="402184" y="445053"/>
                  <a:pt x="407878" y="439368"/>
                  <a:pt x="414900" y="439368"/>
                </a:cubicBezTo>
                <a:lnTo>
                  <a:pt x="476395" y="439368"/>
                </a:lnTo>
                <a:cubicBezTo>
                  <a:pt x="483417" y="439368"/>
                  <a:pt x="489016" y="445053"/>
                  <a:pt x="489016" y="451970"/>
                </a:cubicBezTo>
                <a:lnTo>
                  <a:pt x="489016" y="557525"/>
                </a:lnTo>
                <a:lnTo>
                  <a:pt x="594734" y="557525"/>
                </a:lnTo>
                <a:cubicBezTo>
                  <a:pt x="601662" y="557525"/>
                  <a:pt x="607356" y="563115"/>
                  <a:pt x="607356" y="570127"/>
                </a:cubicBezTo>
                <a:cubicBezTo>
                  <a:pt x="607356" y="577139"/>
                  <a:pt x="601662" y="582729"/>
                  <a:pt x="594734" y="582729"/>
                </a:cubicBezTo>
                <a:lnTo>
                  <a:pt x="476395" y="582729"/>
                </a:lnTo>
                <a:lnTo>
                  <a:pt x="414900" y="582729"/>
                </a:lnTo>
                <a:lnTo>
                  <a:pt x="367545" y="582729"/>
                </a:lnTo>
                <a:lnTo>
                  <a:pt x="306051" y="582729"/>
                </a:lnTo>
                <a:lnTo>
                  <a:pt x="249301" y="582729"/>
                </a:lnTo>
                <a:lnTo>
                  <a:pt x="187711" y="582729"/>
                </a:lnTo>
                <a:lnTo>
                  <a:pt x="130961" y="582729"/>
                </a:lnTo>
                <a:lnTo>
                  <a:pt x="69466" y="582729"/>
                </a:lnTo>
                <a:lnTo>
                  <a:pt x="12622" y="582729"/>
                </a:lnTo>
                <a:cubicBezTo>
                  <a:pt x="5694" y="582729"/>
                  <a:pt x="0" y="577139"/>
                  <a:pt x="0" y="570127"/>
                </a:cubicBezTo>
                <a:lnTo>
                  <a:pt x="0" y="12602"/>
                </a:lnTo>
                <a:cubicBezTo>
                  <a:pt x="0" y="5590"/>
                  <a:pt x="5694" y="0"/>
                  <a:pt x="12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Google Shape;745;p5"/>
          <p:cNvCxnSpPr/>
          <p:nvPr/>
        </p:nvCxnSpPr>
        <p:spPr>
          <a:xfrm>
            <a:off x="5740680" y="5142375"/>
            <a:ext cx="864096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6" name="Google Shape;746;p5"/>
          <p:cNvSpPr txBox="1"/>
          <p:nvPr/>
        </p:nvSpPr>
        <p:spPr>
          <a:xfrm>
            <a:off x="5684176" y="4684787"/>
            <a:ext cx="914400" cy="52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关键词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550" y="1588450"/>
            <a:ext cx="5702900" cy="44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8" name="Google Shape;748;p5"/>
          <p:cNvCxnSpPr/>
          <p:nvPr/>
        </p:nvCxnSpPr>
        <p:spPr>
          <a:xfrm rot="10800000">
            <a:off x="2392033" y="5523375"/>
            <a:ext cx="8322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b54990a5e_0_40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Conversión de valores categóricos a numéricos</a:t>
            </a:r>
            <a:endParaRPr/>
          </a:p>
        </p:txBody>
      </p:sp>
      <p:sp>
        <p:nvSpPr>
          <p:cNvPr id="755" name="Google Shape;755;gbb54990a5e_0_40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gbb54990a5e_0_40"/>
          <p:cNvSpPr/>
          <p:nvPr/>
        </p:nvSpPr>
        <p:spPr>
          <a:xfrm>
            <a:off x="9313144" y="2562684"/>
            <a:ext cx="2110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此部分内容作为文字排版占位显示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（建议使用主题字体）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bb54990a5e_0_40"/>
          <p:cNvSpPr/>
          <p:nvPr/>
        </p:nvSpPr>
        <p:spPr>
          <a:xfrm>
            <a:off x="10137820" y="1553790"/>
            <a:ext cx="461520" cy="461109"/>
          </a:xfrm>
          <a:custGeom>
            <a:rect b="b" l="l" r="r" t="t"/>
            <a:pathLst>
              <a:path extrusionOk="0" h="606722" w="607263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gbb54990a5e_0_40"/>
          <p:cNvCxnSpPr/>
          <p:nvPr/>
        </p:nvCxnSpPr>
        <p:spPr>
          <a:xfrm>
            <a:off x="8906133" y="5523375"/>
            <a:ext cx="8640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9" name="Google Shape;759;gbb54990a5e_0_40"/>
          <p:cNvCxnSpPr/>
          <p:nvPr/>
        </p:nvCxnSpPr>
        <p:spPr>
          <a:xfrm rot="10800000">
            <a:off x="2392033" y="5523375"/>
            <a:ext cx="8322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60" name="Google Shape;760;gbb54990a5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00" y="1946562"/>
            <a:ext cx="10508751" cy="3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b54990a5e_0_88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Conversión de valores categóricos a numéricos</a:t>
            </a:r>
            <a:endParaRPr/>
          </a:p>
        </p:txBody>
      </p:sp>
      <p:sp>
        <p:nvSpPr>
          <p:cNvPr id="767" name="Google Shape;767;gbb54990a5e_0_88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gbb54990a5e_0_88"/>
          <p:cNvSpPr/>
          <p:nvPr/>
        </p:nvSpPr>
        <p:spPr>
          <a:xfrm>
            <a:off x="9313144" y="2562684"/>
            <a:ext cx="2110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此部分内容作为文字排版占位显示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（建议使用主题字体）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bb54990a5e_0_88"/>
          <p:cNvSpPr/>
          <p:nvPr/>
        </p:nvSpPr>
        <p:spPr>
          <a:xfrm>
            <a:off x="10137820" y="1553790"/>
            <a:ext cx="461520" cy="461109"/>
          </a:xfrm>
          <a:custGeom>
            <a:rect b="b" l="l" r="r" t="t"/>
            <a:pathLst>
              <a:path extrusionOk="0" h="606722" w="607263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gbb54990a5e_0_88"/>
          <p:cNvCxnSpPr/>
          <p:nvPr/>
        </p:nvCxnSpPr>
        <p:spPr>
          <a:xfrm>
            <a:off x="8906133" y="5523375"/>
            <a:ext cx="8640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gbb54990a5e_0_88"/>
          <p:cNvCxnSpPr/>
          <p:nvPr/>
        </p:nvCxnSpPr>
        <p:spPr>
          <a:xfrm rot="10800000">
            <a:off x="2392033" y="5523375"/>
            <a:ext cx="8322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72" name="Google Shape;772;gbb54990a5e_0_88"/>
          <p:cNvPicPr preferRelativeResize="0"/>
          <p:nvPr/>
        </p:nvPicPr>
        <p:blipFill rotWithShape="1">
          <a:blip r:embed="rId3">
            <a:alphaModFix/>
          </a:blip>
          <a:srcRect b="0" l="0" r="0" t="42482"/>
          <a:stretch/>
        </p:blipFill>
        <p:spPr>
          <a:xfrm>
            <a:off x="1535875" y="3207737"/>
            <a:ext cx="8433476" cy="29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bb54990a5e_0_88"/>
          <p:cNvPicPr preferRelativeResize="0"/>
          <p:nvPr/>
        </p:nvPicPr>
        <p:blipFill rotWithShape="1">
          <a:blip r:embed="rId3">
            <a:alphaModFix/>
          </a:blip>
          <a:srcRect b="75724" l="0" r="0" t="0"/>
          <a:stretch/>
        </p:blipFill>
        <p:spPr>
          <a:xfrm>
            <a:off x="1510800" y="1627126"/>
            <a:ext cx="8433476" cy="1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b54990a5e_0_77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Conversión de valores categóricos a numéricos</a:t>
            </a:r>
            <a:endParaRPr/>
          </a:p>
        </p:txBody>
      </p:sp>
      <p:sp>
        <p:nvSpPr>
          <p:cNvPr id="780" name="Google Shape;780;gbb54990a5e_0_77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gbb54990a5e_0_77"/>
          <p:cNvSpPr/>
          <p:nvPr/>
        </p:nvSpPr>
        <p:spPr>
          <a:xfrm>
            <a:off x="9313144" y="2562684"/>
            <a:ext cx="2110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此部分内容作为文字排版占位显示</a:t>
            </a: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（建议使用主题字体）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bb54990a5e_0_77"/>
          <p:cNvSpPr/>
          <p:nvPr/>
        </p:nvSpPr>
        <p:spPr>
          <a:xfrm>
            <a:off x="10137820" y="1553790"/>
            <a:ext cx="461520" cy="461109"/>
          </a:xfrm>
          <a:custGeom>
            <a:rect b="b" l="l" r="r" t="t"/>
            <a:pathLst>
              <a:path extrusionOk="0" h="606722" w="607263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gbb54990a5e_0_77"/>
          <p:cNvCxnSpPr/>
          <p:nvPr/>
        </p:nvCxnSpPr>
        <p:spPr>
          <a:xfrm>
            <a:off x="8906133" y="5523375"/>
            <a:ext cx="8640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4" name="Google Shape;784;gbb54990a5e_0_77"/>
          <p:cNvCxnSpPr/>
          <p:nvPr/>
        </p:nvCxnSpPr>
        <p:spPr>
          <a:xfrm rot="10800000">
            <a:off x="2392033" y="5523375"/>
            <a:ext cx="8322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85" name="Google Shape;785;gbb54990a5e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325" y="1323701"/>
            <a:ext cx="8305798" cy="539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7dc6e895f_0_256"/>
          <p:cNvSpPr txBox="1"/>
          <p:nvPr>
            <p:ph idx="4294967295"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Evaluación de modelos</a:t>
            </a:r>
            <a:endParaRPr sz="1800"/>
          </a:p>
        </p:txBody>
      </p:sp>
      <p:sp>
        <p:nvSpPr>
          <p:cNvPr id="792" name="Google Shape;792;gb7dc6e895f_0_256"/>
          <p:cNvSpPr/>
          <p:nvPr/>
        </p:nvSpPr>
        <p:spPr>
          <a:xfrm>
            <a:off x="3636349" y="1938675"/>
            <a:ext cx="931470" cy="890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06</a:t>
            </a:r>
          </a:p>
        </p:txBody>
      </p:sp>
      <p:cxnSp>
        <p:nvCxnSpPr>
          <p:cNvPr id="793" name="Google Shape;793;gb7dc6e895f_0_256"/>
          <p:cNvCxnSpPr/>
          <p:nvPr/>
        </p:nvCxnSpPr>
        <p:spPr>
          <a:xfrm flipH="1" rot="10800000">
            <a:off x="3636350" y="2909815"/>
            <a:ext cx="8002800" cy="1920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4" name="Google Shape;794;gb7dc6e895f_0_256"/>
          <p:cNvSpPr/>
          <p:nvPr/>
        </p:nvSpPr>
        <p:spPr>
          <a:xfrm>
            <a:off x="1371449" y="1938677"/>
            <a:ext cx="2026100" cy="1645761"/>
          </a:xfrm>
          <a:custGeom>
            <a:rect b="b" l="l" r="r" t="t"/>
            <a:pathLst>
              <a:path extrusionOk="0" h="606732" w="577648">
                <a:moveTo>
                  <a:pt x="18780" y="414868"/>
                </a:moveTo>
                <a:lnTo>
                  <a:pt x="18780" y="436020"/>
                </a:lnTo>
                <a:lnTo>
                  <a:pt x="558957" y="436020"/>
                </a:lnTo>
                <a:lnTo>
                  <a:pt x="558957" y="414868"/>
                </a:lnTo>
                <a:close/>
                <a:moveTo>
                  <a:pt x="226861" y="325201"/>
                </a:moveTo>
                <a:lnTo>
                  <a:pt x="226861" y="366267"/>
                </a:lnTo>
                <a:lnTo>
                  <a:pt x="243061" y="366267"/>
                </a:lnTo>
                <a:lnTo>
                  <a:pt x="243061" y="325201"/>
                </a:lnTo>
                <a:close/>
                <a:moveTo>
                  <a:pt x="120405" y="300223"/>
                </a:moveTo>
                <a:lnTo>
                  <a:pt x="120405" y="366267"/>
                </a:lnTo>
                <a:lnTo>
                  <a:pt x="136605" y="366267"/>
                </a:lnTo>
                <a:lnTo>
                  <a:pt x="136605" y="300223"/>
                </a:lnTo>
                <a:close/>
                <a:moveTo>
                  <a:pt x="333318" y="240400"/>
                </a:moveTo>
                <a:lnTo>
                  <a:pt x="333318" y="366267"/>
                </a:lnTo>
                <a:lnTo>
                  <a:pt x="349607" y="366267"/>
                </a:lnTo>
                <a:lnTo>
                  <a:pt x="349607" y="240400"/>
                </a:lnTo>
                <a:close/>
                <a:moveTo>
                  <a:pt x="235880" y="237936"/>
                </a:moveTo>
                <a:cubicBezTo>
                  <a:pt x="225912" y="237936"/>
                  <a:pt x="217723" y="246024"/>
                  <a:pt x="217723" y="256067"/>
                </a:cubicBezTo>
                <a:cubicBezTo>
                  <a:pt x="217723" y="266022"/>
                  <a:pt x="225912" y="274110"/>
                  <a:pt x="235880" y="274110"/>
                </a:cubicBezTo>
                <a:cubicBezTo>
                  <a:pt x="245849" y="274110"/>
                  <a:pt x="253948" y="266022"/>
                  <a:pt x="253948" y="256067"/>
                </a:cubicBezTo>
                <a:cubicBezTo>
                  <a:pt x="253948" y="246024"/>
                  <a:pt x="245849" y="237936"/>
                  <a:pt x="235880" y="237936"/>
                </a:cubicBezTo>
                <a:close/>
                <a:moveTo>
                  <a:pt x="439775" y="210534"/>
                </a:moveTo>
                <a:lnTo>
                  <a:pt x="439775" y="366267"/>
                </a:lnTo>
                <a:lnTo>
                  <a:pt x="456063" y="366267"/>
                </a:lnTo>
                <a:lnTo>
                  <a:pt x="456063" y="210534"/>
                </a:lnTo>
                <a:close/>
                <a:moveTo>
                  <a:pt x="131034" y="195629"/>
                </a:moveTo>
                <a:cubicBezTo>
                  <a:pt x="121065" y="195629"/>
                  <a:pt x="112966" y="203717"/>
                  <a:pt x="112966" y="213672"/>
                </a:cubicBezTo>
                <a:cubicBezTo>
                  <a:pt x="112966" y="223626"/>
                  <a:pt x="121065" y="231714"/>
                  <a:pt x="131034" y="231714"/>
                </a:cubicBezTo>
                <a:cubicBezTo>
                  <a:pt x="141002" y="231714"/>
                  <a:pt x="149101" y="223626"/>
                  <a:pt x="149101" y="213672"/>
                </a:cubicBezTo>
                <a:cubicBezTo>
                  <a:pt x="149101" y="203717"/>
                  <a:pt x="141002" y="195629"/>
                  <a:pt x="131034" y="195629"/>
                </a:cubicBezTo>
                <a:close/>
                <a:moveTo>
                  <a:pt x="430428" y="191867"/>
                </a:moveTo>
                <a:lnTo>
                  <a:pt x="465410" y="191867"/>
                </a:lnTo>
                <a:cubicBezTo>
                  <a:pt x="470572" y="191867"/>
                  <a:pt x="474756" y="196045"/>
                  <a:pt x="474756" y="201200"/>
                </a:cubicBezTo>
                <a:lnTo>
                  <a:pt x="474756" y="366267"/>
                </a:lnTo>
                <a:lnTo>
                  <a:pt x="501548" y="366267"/>
                </a:lnTo>
                <a:cubicBezTo>
                  <a:pt x="506711" y="366267"/>
                  <a:pt x="510894" y="370445"/>
                  <a:pt x="510894" y="375601"/>
                </a:cubicBezTo>
                <a:cubicBezTo>
                  <a:pt x="510894" y="380756"/>
                  <a:pt x="506711" y="384934"/>
                  <a:pt x="501548" y="384934"/>
                </a:cubicBezTo>
                <a:lnTo>
                  <a:pt x="74831" y="384934"/>
                </a:lnTo>
                <a:cubicBezTo>
                  <a:pt x="69669" y="384934"/>
                  <a:pt x="65485" y="380756"/>
                  <a:pt x="65485" y="375601"/>
                </a:cubicBezTo>
                <a:cubicBezTo>
                  <a:pt x="65485" y="370445"/>
                  <a:pt x="69669" y="366267"/>
                  <a:pt x="74831" y="366267"/>
                </a:cubicBezTo>
                <a:lnTo>
                  <a:pt x="101712" y="366267"/>
                </a:lnTo>
                <a:lnTo>
                  <a:pt x="101712" y="290889"/>
                </a:lnTo>
                <a:cubicBezTo>
                  <a:pt x="101712" y="285734"/>
                  <a:pt x="105896" y="281556"/>
                  <a:pt x="111058" y="281556"/>
                </a:cubicBezTo>
                <a:lnTo>
                  <a:pt x="145951" y="281556"/>
                </a:lnTo>
                <a:cubicBezTo>
                  <a:pt x="151113" y="281556"/>
                  <a:pt x="155297" y="285734"/>
                  <a:pt x="155297" y="290889"/>
                </a:cubicBezTo>
                <a:lnTo>
                  <a:pt x="155297" y="366267"/>
                </a:lnTo>
                <a:lnTo>
                  <a:pt x="208169" y="366267"/>
                </a:lnTo>
                <a:lnTo>
                  <a:pt x="208169" y="315778"/>
                </a:lnTo>
                <a:cubicBezTo>
                  <a:pt x="208169" y="310623"/>
                  <a:pt x="212352" y="306445"/>
                  <a:pt x="217515" y="306445"/>
                </a:cubicBezTo>
                <a:lnTo>
                  <a:pt x="252407" y="306445"/>
                </a:lnTo>
                <a:cubicBezTo>
                  <a:pt x="257659" y="306445"/>
                  <a:pt x="261842" y="310623"/>
                  <a:pt x="261842" y="315778"/>
                </a:cubicBezTo>
                <a:lnTo>
                  <a:pt x="261842" y="366267"/>
                </a:lnTo>
                <a:lnTo>
                  <a:pt x="314626" y="366267"/>
                </a:lnTo>
                <a:lnTo>
                  <a:pt x="314626" y="231067"/>
                </a:lnTo>
                <a:cubicBezTo>
                  <a:pt x="314626" y="225912"/>
                  <a:pt x="318809" y="221734"/>
                  <a:pt x="323972" y="221734"/>
                </a:cubicBezTo>
                <a:lnTo>
                  <a:pt x="358953" y="221734"/>
                </a:lnTo>
                <a:cubicBezTo>
                  <a:pt x="364116" y="221734"/>
                  <a:pt x="368299" y="225912"/>
                  <a:pt x="368299" y="231067"/>
                </a:cubicBezTo>
                <a:lnTo>
                  <a:pt x="368299" y="366267"/>
                </a:lnTo>
                <a:lnTo>
                  <a:pt x="421082" y="366267"/>
                </a:lnTo>
                <a:lnTo>
                  <a:pt x="421082" y="201200"/>
                </a:lnTo>
                <a:cubicBezTo>
                  <a:pt x="421082" y="196045"/>
                  <a:pt x="425266" y="191867"/>
                  <a:pt x="430428" y="191867"/>
                </a:cubicBezTo>
                <a:close/>
                <a:moveTo>
                  <a:pt x="340638" y="143278"/>
                </a:moveTo>
                <a:cubicBezTo>
                  <a:pt x="330669" y="143278"/>
                  <a:pt x="322570" y="151366"/>
                  <a:pt x="322570" y="161321"/>
                </a:cubicBezTo>
                <a:cubicBezTo>
                  <a:pt x="322570" y="171276"/>
                  <a:pt x="330669" y="179364"/>
                  <a:pt x="340638" y="179364"/>
                </a:cubicBezTo>
                <a:cubicBezTo>
                  <a:pt x="350606" y="179364"/>
                  <a:pt x="358706" y="171276"/>
                  <a:pt x="358706" y="161321"/>
                </a:cubicBezTo>
                <a:cubicBezTo>
                  <a:pt x="358706" y="151366"/>
                  <a:pt x="350606" y="143278"/>
                  <a:pt x="340638" y="143278"/>
                </a:cubicBezTo>
                <a:close/>
                <a:moveTo>
                  <a:pt x="445484" y="118392"/>
                </a:moveTo>
                <a:cubicBezTo>
                  <a:pt x="435427" y="118392"/>
                  <a:pt x="427328" y="126480"/>
                  <a:pt x="427328" y="136434"/>
                </a:cubicBezTo>
                <a:cubicBezTo>
                  <a:pt x="427328" y="146389"/>
                  <a:pt x="435427" y="154477"/>
                  <a:pt x="445484" y="154477"/>
                </a:cubicBezTo>
                <a:cubicBezTo>
                  <a:pt x="455453" y="154477"/>
                  <a:pt x="463552" y="146389"/>
                  <a:pt x="463552" y="136434"/>
                </a:cubicBezTo>
                <a:cubicBezTo>
                  <a:pt x="463552" y="126480"/>
                  <a:pt x="455453" y="118392"/>
                  <a:pt x="445484" y="118392"/>
                </a:cubicBezTo>
                <a:close/>
                <a:moveTo>
                  <a:pt x="445484" y="99638"/>
                </a:moveTo>
                <a:cubicBezTo>
                  <a:pt x="465777" y="99638"/>
                  <a:pt x="482243" y="116170"/>
                  <a:pt x="482243" y="136434"/>
                </a:cubicBezTo>
                <a:cubicBezTo>
                  <a:pt x="482243" y="156699"/>
                  <a:pt x="465777" y="173142"/>
                  <a:pt x="445484" y="173142"/>
                </a:cubicBezTo>
                <a:cubicBezTo>
                  <a:pt x="428930" y="173142"/>
                  <a:pt x="414956" y="162299"/>
                  <a:pt x="410328" y="147367"/>
                </a:cubicBezTo>
                <a:lnTo>
                  <a:pt x="377040" y="155633"/>
                </a:lnTo>
                <a:cubicBezTo>
                  <a:pt x="377307" y="157499"/>
                  <a:pt x="377485" y="159454"/>
                  <a:pt x="377485" y="161321"/>
                </a:cubicBezTo>
                <a:cubicBezTo>
                  <a:pt x="377485" y="181586"/>
                  <a:pt x="360931" y="198117"/>
                  <a:pt x="340638" y="198117"/>
                </a:cubicBezTo>
                <a:cubicBezTo>
                  <a:pt x="331915" y="198117"/>
                  <a:pt x="323994" y="195096"/>
                  <a:pt x="317675" y="190029"/>
                </a:cubicBezTo>
                <a:lnTo>
                  <a:pt x="268545" y="239091"/>
                </a:lnTo>
                <a:cubicBezTo>
                  <a:pt x="271126" y="244157"/>
                  <a:pt x="272639" y="249935"/>
                  <a:pt x="272639" y="256067"/>
                </a:cubicBezTo>
                <a:cubicBezTo>
                  <a:pt x="272639" y="276332"/>
                  <a:pt x="256173" y="292775"/>
                  <a:pt x="235880" y="292775"/>
                </a:cubicBezTo>
                <a:cubicBezTo>
                  <a:pt x="215676" y="292775"/>
                  <a:pt x="199211" y="276421"/>
                  <a:pt x="199033" y="256334"/>
                </a:cubicBezTo>
                <a:lnTo>
                  <a:pt x="161740" y="233936"/>
                </a:lnTo>
                <a:cubicBezTo>
                  <a:pt x="155154" y="243891"/>
                  <a:pt x="143850" y="250379"/>
                  <a:pt x="131034" y="250379"/>
                </a:cubicBezTo>
                <a:cubicBezTo>
                  <a:pt x="110741" y="250379"/>
                  <a:pt x="94275" y="233936"/>
                  <a:pt x="94275" y="213672"/>
                </a:cubicBezTo>
                <a:cubicBezTo>
                  <a:pt x="94275" y="193407"/>
                  <a:pt x="110741" y="176875"/>
                  <a:pt x="131034" y="176875"/>
                </a:cubicBezTo>
                <a:cubicBezTo>
                  <a:pt x="151327" y="176875"/>
                  <a:pt x="167881" y="193407"/>
                  <a:pt x="167881" y="213672"/>
                </a:cubicBezTo>
                <a:cubicBezTo>
                  <a:pt x="167881" y="214383"/>
                  <a:pt x="167792" y="215094"/>
                  <a:pt x="167792" y="215805"/>
                </a:cubicBezTo>
                <a:lnTo>
                  <a:pt x="204017" y="237580"/>
                </a:lnTo>
                <a:cubicBezTo>
                  <a:pt x="210425" y="226648"/>
                  <a:pt x="222263" y="219271"/>
                  <a:pt x="235880" y="219271"/>
                </a:cubicBezTo>
                <a:cubicBezTo>
                  <a:pt x="243268" y="219271"/>
                  <a:pt x="250121" y="221493"/>
                  <a:pt x="255906" y="225226"/>
                </a:cubicBezTo>
                <a:lnTo>
                  <a:pt x="306460" y="174831"/>
                </a:lnTo>
                <a:cubicBezTo>
                  <a:pt x="304769" y="170653"/>
                  <a:pt x="303879" y="166121"/>
                  <a:pt x="303879" y="161321"/>
                </a:cubicBezTo>
                <a:cubicBezTo>
                  <a:pt x="303879" y="141056"/>
                  <a:pt x="320345" y="124613"/>
                  <a:pt x="340638" y="124613"/>
                </a:cubicBezTo>
                <a:cubicBezTo>
                  <a:pt x="352208" y="124613"/>
                  <a:pt x="362533" y="129946"/>
                  <a:pt x="369297" y="138301"/>
                </a:cubicBezTo>
                <a:lnTo>
                  <a:pt x="409527" y="128257"/>
                </a:lnTo>
                <a:cubicBezTo>
                  <a:pt x="413265" y="111903"/>
                  <a:pt x="427951" y="99638"/>
                  <a:pt x="445484" y="99638"/>
                </a:cubicBezTo>
                <a:close/>
                <a:moveTo>
                  <a:pt x="76723" y="0"/>
                </a:moveTo>
                <a:lnTo>
                  <a:pt x="500925" y="0"/>
                </a:lnTo>
                <a:cubicBezTo>
                  <a:pt x="526737" y="0"/>
                  <a:pt x="547742" y="20974"/>
                  <a:pt x="547742" y="46748"/>
                </a:cubicBezTo>
                <a:lnTo>
                  <a:pt x="547742" y="396204"/>
                </a:lnTo>
                <a:lnTo>
                  <a:pt x="568302" y="396204"/>
                </a:lnTo>
                <a:cubicBezTo>
                  <a:pt x="573465" y="396204"/>
                  <a:pt x="577648" y="400381"/>
                  <a:pt x="577648" y="405536"/>
                </a:cubicBezTo>
                <a:lnTo>
                  <a:pt x="577648" y="445352"/>
                </a:lnTo>
                <a:cubicBezTo>
                  <a:pt x="577648" y="450507"/>
                  <a:pt x="573465" y="454684"/>
                  <a:pt x="568302" y="454684"/>
                </a:cubicBezTo>
                <a:lnTo>
                  <a:pt x="298170" y="454684"/>
                </a:lnTo>
                <a:lnTo>
                  <a:pt x="298170" y="518407"/>
                </a:lnTo>
                <a:lnTo>
                  <a:pt x="377474" y="590485"/>
                </a:lnTo>
                <a:cubicBezTo>
                  <a:pt x="386463" y="598573"/>
                  <a:pt x="373736" y="612348"/>
                  <a:pt x="364924" y="604261"/>
                </a:cubicBezTo>
                <a:lnTo>
                  <a:pt x="298170" y="543648"/>
                </a:lnTo>
                <a:lnTo>
                  <a:pt x="298170" y="592351"/>
                </a:lnTo>
                <a:cubicBezTo>
                  <a:pt x="298170" y="597506"/>
                  <a:pt x="293986" y="601683"/>
                  <a:pt x="288824" y="601683"/>
                </a:cubicBezTo>
                <a:cubicBezTo>
                  <a:pt x="283662" y="601683"/>
                  <a:pt x="279478" y="597506"/>
                  <a:pt x="279478" y="592351"/>
                </a:cubicBezTo>
                <a:lnTo>
                  <a:pt x="279478" y="541781"/>
                </a:lnTo>
                <a:lnTo>
                  <a:pt x="212902" y="604172"/>
                </a:lnTo>
                <a:cubicBezTo>
                  <a:pt x="204090" y="612437"/>
                  <a:pt x="191363" y="598750"/>
                  <a:pt x="200085" y="590574"/>
                </a:cubicBezTo>
                <a:lnTo>
                  <a:pt x="279478" y="516185"/>
                </a:lnTo>
                <a:lnTo>
                  <a:pt x="279478" y="454684"/>
                </a:lnTo>
                <a:lnTo>
                  <a:pt x="9346" y="454684"/>
                </a:lnTo>
                <a:cubicBezTo>
                  <a:pt x="4183" y="454684"/>
                  <a:pt x="0" y="450507"/>
                  <a:pt x="0" y="445352"/>
                </a:cubicBezTo>
                <a:lnTo>
                  <a:pt x="0" y="405536"/>
                </a:lnTo>
                <a:cubicBezTo>
                  <a:pt x="0" y="400381"/>
                  <a:pt x="4183" y="396204"/>
                  <a:pt x="9346" y="396204"/>
                </a:cubicBezTo>
                <a:lnTo>
                  <a:pt x="29995" y="396204"/>
                </a:lnTo>
                <a:lnTo>
                  <a:pt x="29995" y="332037"/>
                </a:lnTo>
                <a:cubicBezTo>
                  <a:pt x="29995" y="326882"/>
                  <a:pt x="34178" y="322616"/>
                  <a:pt x="39341" y="322616"/>
                </a:cubicBezTo>
                <a:cubicBezTo>
                  <a:pt x="44503" y="322616"/>
                  <a:pt x="48686" y="326882"/>
                  <a:pt x="48686" y="332037"/>
                </a:cubicBezTo>
                <a:lnTo>
                  <a:pt x="48686" y="396204"/>
                </a:lnTo>
                <a:lnTo>
                  <a:pt x="529051" y="396204"/>
                </a:lnTo>
                <a:lnTo>
                  <a:pt x="529051" y="86386"/>
                </a:lnTo>
                <a:lnTo>
                  <a:pt x="480988" y="86386"/>
                </a:lnTo>
                <a:cubicBezTo>
                  <a:pt x="475825" y="86386"/>
                  <a:pt x="471642" y="82209"/>
                  <a:pt x="471642" y="77055"/>
                </a:cubicBezTo>
                <a:cubicBezTo>
                  <a:pt x="471642" y="71900"/>
                  <a:pt x="475825" y="67723"/>
                  <a:pt x="480988" y="67723"/>
                </a:cubicBezTo>
                <a:lnTo>
                  <a:pt x="529051" y="67723"/>
                </a:lnTo>
                <a:lnTo>
                  <a:pt x="529051" y="46748"/>
                </a:lnTo>
                <a:cubicBezTo>
                  <a:pt x="529051" y="31284"/>
                  <a:pt x="516412" y="18664"/>
                  <a:pt x="500925" y="18664"/>
                </a:cubicBezTo>
                <a:lnTo>
                  <a:pt x="76723" y="18664"/>
                </a:lnTo>
                <a:cubicBezTo>
                  <a:pt x="61236" y="18664"/>
                  <a:pt x="48686" y="31284"/>
                  <a:pt x="48686" y="46748"/>
                </a:cubicBezTo>
                <a:lnTo>
                  <a:pt x="48686" y="67723"/>
                </a:lnTo>
                <a:lnTo>
                  <a:pt x="431055" y="67723"/>
                </a:lnTo>
                <a:cubicBezTo>
                  <a:pt x="436218" y="67723"/>
                  <a:pt x="440401" y="71900"/>
                  <a:pt x="440401" y="77055"/>
                </a:cubicBezTo>
                <a:cubicBezTo>
                  <a:pt x="440401" y="82209"/>
                  <a:pt x="436218" y="86386"/>
                  <a:pt x="431055" y="86386"/>
                </a:cubicBezTo>
                <a:lnTo>
                  <a:pt x="48686" y="86386"/>
                </a:lnTo>
                <a:lnTo>
                  <a:pt x="48686" y="288399"/>
                </a:lnTo>
                <a:cubicBezTo>
                  <a:pt x="48686" y="293554"/>
                  <a:pt x="44503" y="297731"/>
                  <a:pt x="39341" y="297731"/>
                </a:cubicBezTo>
                <a:cubicBezTo>
                  <a:pt x="34178" y="297731"/>
                  <a:pt x="29995" y="293554"/>
                  <a:pt x="29995" y="288399"/>
                </a:cubicBezTo>
                <a:lnTo>
                  <a:pt x="29995" y="46748"/>
                </a:lnTo>
                <a:cubicBezTo>
                  <a:pt x="29995" y="20974"/>
                  <a:pt x="51000" y="0"/>
                  <a:pt x="767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"/>
          <p:cNvSpPr txBox="1"/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Accuracy Score</a:t>
            </a:r>
            <a:endParaRPr/>
          </a:p>
        </p:txBody>
      </p:sp>
      <p:sp>
        <p:nvSpPr>
          <p:cNvPr id="801" name="Google Shape;801;p7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2" name="Google Shape;802;p7"/>
          <p:cNvCxnSpPr/>
          <p:nvPr/>
        </p:nvCxnSpPr>
        <p:spPr>
          <a:xfrm>
            <a:off x="2366629" y="1574850"/>
            <a:ext cx="61707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3" name="Google Shape;8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25" y="1689625"/>
            <a:ext cx="8266228" cy="418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b54990a5e_0_103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Matriz de confusión</a:t>
            </a:r>
            <a:endParaRPr/>
          </a:p>
        </p:txBody>
      </p:sp>
      <p:sp>
        <p:nvSpPr>
          <p:cNvPr id="810" name="Google Shape;810;gbb54990a5e_0_103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gbb54990a5e_0_103"/>
          <p:cNvSpPr/>
          <p:nvPr/>
        </p:nvSpPr>
        <p:spPr>
          <a:xfrm>
            <a:off x="719138" y="2193726"/>
            <a:ext cx="10753800" cy="903900"/>
          </a:xfrm>
          <a:prstGeom prst="homePlate">
            <a:avLst>
              <a:gd fmla="val 35856" name="adj"/>
            </a:avLst>
          </a:prstGeom>
          <a:solidFill>
            <a:srgbClr val="D5D5D5">
              <a:alpha val="4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bb54990a5e_0_103"/>
          <p:cNvSpPr/>
          <p:nvPr/>
        </p:nvSpPr>
        <p:spPr>
          <a:xfrm>
            <a:off x="876002" y="4501723"/>
            <a:ext cx="3013500" cy="138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 = 0.801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0.791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0.997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Score = 0.887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bb54990a5e_0_103"/>
          <p:cNvSpPr/>
          <p:nvPr/>
        </p:nvSpPr>
        <p:spPr>
          <a:xfrm>
            <a:off x="876000" y="2704072"/>
            <a:ext cx="3013500" cy="59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bb54990a5e_0_103"/>
          <p:cNvSpPr/>
          <p:nvPr/>
        </p:nvSpPr>
        <p:spPr>
          <a:xfrm>
            <a:off x="4319211" y="2139523"/>
            <a:ext cx="3013500" cy="1381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 = 0.802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0.796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0.988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Score =.0.882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bb54990a5e_0_103"/>
          <p:cNvSpPr/>
          <p:nvPr/>
        </p:nvSpPr>
        <p:spPr>
          <a:xfrm>
            <a:off x="7779459" y="4501723"/>
            <a:ext cx="3013500" cy="138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 = 0.800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0.790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0.999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Score = 0.882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bb54990a5e_0_103"/>
          <p:cNvSpPr/>
          <p:nvPr/>
        </p:nvSpPr>
        <p:spPr>
          <a:xfrm>
            <a:off x="7762418" y="2704072"/>
            <a:ext cx="3013500" cy="59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gbb54990a5e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00" y="1304650"/>
            <a:ext cx="3591300" cy="31146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8" name="Google Shape;818;gbb54990a5e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688" y="3488188"/>
            <a:ext cx="35147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bb54990a5e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1164" y="1321462"/>
            <a:ext cx="3514725" cy="310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bb54990a5e_0_136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13-fold cross validation score</a:t>
            </a:r>
            <a:endParaRPr/>
          </a:p>
        </p:txBody>
      </p:sp>
      <p:sp>
        <p:nvSpPr>
          <p:cNvPr id="826" name="Google Shape;826;gbb54990a5e_0_136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7" name="Google Shape;827;gbb54990a5e_0_136"/>
          <p:cNvCxnSpPr/>
          <p:nvPr/>
        </p:nvCxnSpPr>
        <p:spPr>
          <a:xfrm>
            <a:off x="2366629" y="1574850"/>
            <a:ext cx="6170700" cy="0"/>
          </a:xfrm>
          <a:prstGeom prst="straightConnector1">
            <a:avLst/>
          </a:prstGeom>
          <a:noFill/>
          <a:ln cap="rnd" cmpd="sng" w="952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8" name="Google Shape;828;gbb54990a5e_0_136"/>
          <p:cNvSpPr txBox="1"/>
          <p:nvPr/>
        </p:nvSpPr>
        <p:spPr>
          <a:xfrm>
            <a:off x="3116135" y="2043800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bb54990a5e_0_136"/>
          <p:cNvSpPr/>
          <p:nvPr/>
        </p:nvSpPr>
        <p:spPr>
          <a:xfrm rot="-9759351">
            <a:off x="5087731" y="1902769"/>
            <a:ext cx="622923" cy="665625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bb54990a5e_0_136"/>
          <p:cNvSpPr/>
          <p:nvPr/>
        </p:nvSpPr>
        <p:spPr>
          <a:xfrm rot="5421827">
            <a:off x="5070641" y="1923391"/>
            <a:ext cx="661513" cy="618912"/>
          </a:xfrm>
          <a:prstGeom prst="pie">
            <a:avLst>
              <a:gd fmla="val 10766470" name="adj1"/>
              <a:gd fmla="val 9371070" name="adj2"/>
            </a:avLst>
          </a:prstGeom>
          <a:solidFill>
            <a:srgbClr val="6AA84F"/>
          </a:solidFill>
          <a:ln>
            <a:noFill/>
          </a:ln>
          <a:effectLst>
            <a:outerShdw rotWithShape="0" algn="ctr" dist="381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bb54990a5e_0_136"/>
          <p:cNvSpPr/>
          <p:nvPr/>
        </p:nvSpPr>
        <p:spPr>
          <a:xfrm rot="5421658">
            <a:off x="5137429" y="1993180"/>
            <a:ext cx="523810" cy="489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bb54990a5e_0_136"/>
          <p:cNvSpPr/>
          <p:nvPr/>
        </p:nvSpPr>
        <p:spPr>
          <a:xfrm>
            <a:off x="5325460" y="2166215"/>
            <a:ext cx="151660" cy="160775"/>
          </a:xfrm>
          <a:custGeom>
            <a:rect b="b" l="l" r="r" t="t"/>
            <a:pathLst>
              <a:path extrusionOk="0" h="417" w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bb54990a5e_0_136"/>
          <p:cNvSpPr txBox="1"/>
          <p:nvPr/>
        </p:nvSpPr>
        <p:spPr>
          <a:xfrm>
            <a:off x="3116135" y="3328851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bb54990a5e_0_136"/>
          <p:cNvSpPr/>
          <p:nvPr/>
        </p:nvSpPr>
        <p:spPr>
          <a:xfrm rot="-9759351">
            <a:off x="5087731" y="3187824"/>
            <a:ext cx="622923" cy="665625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bb54990a5e_0_136"/>
          <p:cNvSpPr/>
          <p:nvPr/>
        </p:nvSpPr>
        <p:spPr>
          <a:xfrm rot="5421827">
            <a:off x="5070641" y="3208446"/>
            <a:ext cx="661513" cy="618912"/>
          </a:xfrm>
          <a:prstGeom prst="pie">
            <a:avLst>
              <a:gd fmla="val 10766470" name="adj1"/>
              <a:gd fmla="val 9371070" name="adj2"/>
            </a:avLst>
          </a:prstGeom>
          <a:solidFill>
            <a:srgbClr val="93C47D"/>
          </a:solidFill>
          <a:ln>
            <a:noFill/>
          </a:ln>
          <a:effectLst>
            <a:outerShdw rotWithShape="0" algn="ctr" dist="381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bb54990a5e_0_136"/>
          <p:cNvSpPr/>
          <p:nvPr/>
        </p:nvSpPr>
        <p:spPr>
          <a:xfrm rot="5421658">
            <a:off x="5137429" y="3278235"/>
            <a:ext cx="523810" cy="489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bb54990a5e_0_136"/>
          <p:cNvSpPr/>
          <p:nvPr/>
        </p:nvSpPr>
        <p:spPr>
          <a:xfrm>
            <a:off x="5325460" y="3451270"/>
            <a:ext cx="151660" cy="160775"/>
          </a:xfrm>
          <a:custGeom>
            <a:rect b="b" l="l" r="r" t="t"/>
            <a:pathLst>
              <a:path extrusionOk="0" h="417" w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bb54990a5e_0_136"/>
          <p:cNvSpPr txBox="1"/>
          <p:nvPr/>
        </p:nvSpPr>
        <p:spPr>
          <a:xfrm>
            <a:off x="3116135" y="4613901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bb54990a5e_0_136"/>
          <p:cNvSpPr/>
          <p:nvPr/>
        </p:nvSpPr>
        <p:spPr>
          <a:xfrm rot="-9759351">
            <a:off x="5087731" y="4472879"/>
            <a:ext cx="622923" cy="665625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bb54990a5e_0_136"/>
          <p:cNvSpPr/>
          <p:nvPr/>
        </p:nvSpPr>
        <p:spPr>
          <a:xfrm rot="5421827">
            <a:off x="5070641" y="4493501"/>
            <a:ext cx="661513" cy="618912"/>
          </a:xfrm>
          <a:prstGeom prst="pie">
            <a:avLst>
              <a:gd fmla="val 10766470" name="adj1"/>
              <a:gd fmla="val 9371070" name="adj2"/>
            </a:avLst>
          </a:prstGeom>
          <a:solidFill>
            <a:srgbClr val="38761D"/>
          </a:solidFill>
          <a:ln>
            <a:noFill/>
          </a:ln>
          <a:effectLst>
            <a:outerShdw rotWithShape="0" algn="ctr" dist="381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bb54990a5e_0_136"/>
          <p:cNvSpPr/>
          <p:nvPr/>
        </p:nvSpPr>
        <p:spPr>
          <a:xfrm rot="5421658">
            <a:off x="5137429" y="4563289"/>
            <a:ext cx="523810" cy="4899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bb54990a5e_0_136"/>
          <p:cNvSpPr/>
          <p:nvPr/>
        </p:nvSpPr>
        <p:spPr>
          <a:xfrm>
            <a:off x="5325460" y="4736325"/>
            <a:ext cx="151660" cy="160775"/>
          </a:xfrm>
          <a:custGeom>
            <a:rect b="b" l="l" r="r" t="t"/>
            <a:pathLst>
              <a:path extrusionOk="0" h="417" w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bb54990a5e_0_136"/>
          <p:cNvSpPr txBox="1"/>
          <p:nvPr/>
        </p:nvSpPr>
        <p:spPr>
          <a:xfrm>
            <a:off x="6326960" y="2057500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80.23 %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bb54990a5e_0_136"/>
          <p:cNvSpPr txBox="1"/>
          <p:nvPr/>
        </p:nvSpPr>
        <p:spPr>
          <a:xfrm>
            <a:off x="6326960" y="3342551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79.77 %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bb54990a5e_0_136"/>
          <p:cNvSpPr txBox="1"/>
          <p:nvPr/>
        </p:nvSpPr>
        <p:spPr>
          <a:xfrm>
            <a:off x="6326960" y="4627601"/>
            <a:ext cx="16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75.7 %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gbb54990a5e_0_136"/>
          <p:cNvCxnSpPr/>
          <p:nvPr/>
        </p:nvCxnSpPr>
        <p:spPr>
          <a:xfrm>
            <a:off x="3074975" y="2033613"/>
            <a:ext cx="1260900" cy="426000"/>
          </a:xfrm>
          <a:prstGeom prst="bentConnector3">
            <a:avLst>
              <a:gd fmla="val -6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gbb54990a5e_0_136"/>
          <p:cNvCxnSpPr/>
          <p:nvPr/>
        </p:nvCxnSpPr>
        <p:spPr>
          <a:xfrm>
            <a:off x="3074975" y="3477238"/>
            <a:ext cx="1260900" cy="426000"/>
          </a:xfrm>
          <a:prstGeom prst="bentConnector3">
            <a:avLst>
              <a:gd fmla="val -6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gbb54990a5e_0_136"/>
          <p:cNvCxnSpPr/>
          <p:nvPr/>
        </p:nvCxnSpPr>
        <p:spPr>
          <a:xfrm>
            <a:off x="3074975" y="4736313"/>
            <a:ext cx="1260900" cy="426000"/>
          </a:xfrm>
          <a:prstGeom prst="bentConnector3">
            <a:avLst>
              <a:gd fmla="val -6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gbb54990a5e_0_136"/>
          <p:cNvCxnSpPr/>
          <p:nvPr/>
        </p:nvCxnSpPr>
        <p:spPr>
          <a:xfrm flipH="1" rot="10800000">
            <a:off x="6048650" y="2042175"/>
            <a:ext cx="1303500" cy="408900"/>
          </a:xfrm>
          <a:prstGeom prst="bentConnector3">
            <a:avLst>
              <a:gd fmla="val 993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gbb54990a5e_0_136"/>
          <p:cNvCxnSpPr/>
          <p:nvPr/>
        </p:nvCxnSpPr>
        <p:spPr>
          <a:xfrm flipH="1" rot="10800000">
            <a:off x="6048650" y="3477250"/>
            <a:ext cx="1303500" cy="408900"/>
          </a:xfrm>
          <a:prstGeom prst="bentConnector3">
            <a:avLst>
              <a:gd fmla="val 993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gbb54990a5e_0_136"/>
          <p:cNvCxnSpPr/>
          <p:nvPr/>
        </p:nvCxnSpPr>
        <p:spPr>
          <a:xfrm flipH="1" rot="10800000">
            <a:off x="6048650" y="4662900"/>
            <a:ext cx="1303500" cy="408900"/>
          </a:xfrm>
          <a:prstGeom prst="bentConnector3">
            <a:avLst>
              <a:gd fmla="val 993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"/>
          <p:cNvSpPr txBox="1"/>
          <p:nvPr/>
        </p:nvSpPr>
        <p:spPr>
          <a:xfrm>
            <a:off x="3510784" y="1780800"/>
            <a:ext cx="8009703" cy="4003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problema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de modelos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implementadas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 de modelos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 de resultados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2"/>
          <p:cNvCxnSpPr/>
          <p:nvPr/>
        </p:nvCxnSpPr>
        <p:spPr>
          <a:xfrm>
            <a:off x="3380411" y="1780800"/>
            <a:ext cx="0" cy="4003616"/>
          </a:xfrm>
          <a:prstGeom prst="straightConnector1">
            <a:avLst/>
          </a:prstGeom>
          <a:solidFill>
            <a:srgbClr val="FFCC00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2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"/>
          <p:cNvSpPr/>
          <p:nvPr/>
        </p:nvSpPr>
        <p:spPr>
          <a:xfrm>
            <a:off x="2379533" y="4867348"/>
            <a:ext cx="870506" cy="915667"/>
          </a:xfrm>
          <a:custGeom>
            <a:rect b="b" l="l" r="r" t="t"/>
            <a:pathLst>
              <a:path extrusionOk="0" h="5401" w="5127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b54990a5e_0_118"/>
          <p:cNvSpPr txBox="1"/>
          <p:nvPr>
            <p:ph idx="4294967295"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Análisis de resultados</a:t>
            </a:r>
            <a:endParaRPr sz="1800"/>
          </a:p>
        </p:txBody>
      </p:sp>
      <p:sp>
        <p:nvSpPr>
          <p:cNvPr id="858" name="Google Shape;858;gbb54990a5e_0_118"/>
          <p:cNvSpPr/>
          <p:nvPr/>
        </p:nvSpPr>
        <p:spPr>
          <a:xfrm>
            <a:off x="3636349" y="1938675"/>
            <a:ext cx="815267" cy="890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07</a:t>
            </a:r>
          </a:p>
        </p:txBody>
      </p:sp>
      <p:cxnSp>
        <p:nvCxnSpPr>
          <p:cNvPr id="859" name="Google Shape;859;gbb54990a5e_0_118"/>
          <p:cNvCxnSpPr/>
          <p:nvPr/>
        </p:nvCxnSpPr>
        <p:spPr>
          <a:xfrm flipH="1" rot="10800000">
            <a:off x="3636350" y="2909815"/>
            <a:ext cx="8002800" cy="1920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0" name="Google Shape;860;gbb54990a5e_0_118"/>
          <p:cNvSpPr/>
          <p:nvPr/>
        </p:nvSpPr>
        <p:spPr>
          <a:xfrm>
            <a:off x="1371449" y="1938677"/>
            <a:ext cx="2026100" cy="1645761"/>
          </a:xfrm>
          <a:custGeom>
            <a:rect b="b" l="l" r="r" t="t"/>
            <a:pathLst>
              <a:path extrusionOk="0" h="606732" w="577648">
                <a:moveTo>
                  <a:pt x="18780" y="414868"/>
                </a:moveTo>
                <a:lnTo>
                  <a:pt x="18780" y="436020"/>
                </a:lnTo>
                <a:lnTo>
                  <a:pt x="558957" y="436020"/>
                </a:lnTo>
                <a:lnTo>
                  <a:pt x="558957" y="414868"/>
                </a:lnTo>
                <a:close/>
                <a:moveTo>
                  <a:pt x="226861" y="325201"/>
                </a:moveTo>
                <a:lnTo>
                  <a:pt x="226861" y="366267"/>
                </a:lnTo>
                <a:lnTo>
                  <a:pt x="243061" y="366267"/>
                </a:lnTo>
                <a:lnTo>
                  <a:pt x="243061" y="325201"/>
                </a:lnTo>
                <a:close/>
                <a:moveTo>
                  <a:pt x="120405" y="300223"/>
                </a:moveTo>
                <a:lnTo>
                  <a:pt x="120405" y="366267"/>
                </a:lnTo>
                <a:lnTo>
                  <a:pt x="136605" y="366267"/>
                </a:lnTo>
                <a:lnTo>
                  <a:pt x="136605" y="300223"/>
                </a:lnTo>
                <a:close/>
                <a:moveTo>
                  <a:pt x="333318" y="240400"/>
                </a:moveTo>
                <a:lnTo>
                  <a:pt x="333318" y="366267"/>
                </a:lnTo>
                <a:lnTo>
                  <a:pt x="349607" y="366267"/>
                </a:lnTo>
                <a:lnTo>
                  <a:pt x="349607" y="240400"/>
                </a:lnTo>
                <a:close/>
                <a:moveTo>
                  <a:pt x="235880" y="237936"/>
                </a:moveTo>
                <a:cubicBezTo>
                  <a:pt x="225912" y="237936"/>
                  <a:pt x="217723" y="246024"/>
                  <a:pt x="217723" y="256067"/>
                </a:cubicBezTo>
                <a:cubicBezTo>
                  <a:pt x="217723" y="266022"/>
                  <a:pt x="225912" y="274110"/>
                  <a:pt x="235880" y="274110"/>
                </a:cubicBezTo>
                <a:cubicBezTo>
                  <a:pt x="245849" y="274110"/>
                  <a:pt x="253948" y="266022"/>
                  <a:pt x="253948" y="256067"/>
                </a:cubicBezTo>
                <a:cubicBezTo>
                  <a:pt x="253948" y="246024"/>
                  <a:pt x="245849" y="237936"/>
                  <a:pt x="235880" y="237936"/>
                </a:cubicBezTo>
                <a:close/>
                <a:moveTo>
                  <a:pt x="439775" y="210534"/>
                </a:moveTo>
                <a:lnTo>
                  <a:pt x="439775" y="366267"/>
                </a:lnTo>
                <a:lnTo>
                  <a:pt x="456063" y="366267"/>
                </a:lnTo>
                <a:lnTo>
                  <a:pt x="456063" y="210534"/>
                </a:lnTo>
                <a:close/>
                <a:moveTo>
                  <a:pt x="131034" y="195629"/>
                </a:moveTo>
                <a:cubicBezTo>
                  <a:pt x="121065" y="195629"/>
                  <a:pt x="112966" y="203717"/>
                  <a:pt x="112966" y="213672"/>
                </a:cubicBezTo>
                <a:cubicBezTo>
                  <a:pt x="112966" y="223626"/>
                  <a:pt x="121065" y="231714"/>
                  <a:pt x="131034" y="231714"/>
                </a:cubicBezTo>
                <a:cubicBezTo>
                  <a:pt x="141002" y="231714"/>
                  <a:pt x="149101" y="223626"/>
                  <a:pt x="149101" y="213672"/>
                </a:cubicBezTo>
                <a:cubicBezTo>
                  <a:pt x="149101" y="203717"/>
                  <a:pt x="141002" y="195629"/>
                  <a:pt x="131034" y="195629"/>
                </a:cubicBezTo>
                <a:close/>
                <a:moveTo>
                  <a:pt x="430428" y="191867"/>
                </a:moveTo>
                <a:lnTo>
                  <a:pt x="465410" y="191867"/>
                </a:lnTo>
                <a:cubicBezTo>
                  <a:pt x="470572" y="191867"/>
                  <a:pt x="474756" y="196045"/>
                  <a:pt x="474756" y="201200"/>
                </a:cubicBezTo>
                <a:lnTo>
                  <a:pt x="474756" y="366267"/>
                </a:lnTo>
                <a:lnTo>
                  <a:pt x="501548" y="366267"/>
                </a:lnTo>
                <a:cubicBezTo>
                  <a:pt x="506711" y="366267"/>
                  <a:pt x="510894" y="370445"/>
                  <a:pt x="510894" y="375601"/>
                </a:cubicBezTo>
                <a:cubicBezTo>
                  <a:pt x="510894" y="380756"/>
                  <a:pt x="506711" y="384934"/>
                  <a:pt x="501548" y="384934"/>
                </a:cubicBezTo>
                <a:lnTo>
                  <a:pt x="74831" y="384934"/>
                </a:lnTo>
                <a:cubicBezTo>
                  <a:pt x="69669" y="384934"/>
                  <a:pt x="65485" y="380756"/>
                  <a:pt x="65485" y="375601"/>
                </a:cubicBezTo>
                <a:cubicBezTo>
                  <a:pt x="65485" y="370445"/>
                  <a:pt x="69669" y="366267"/>
                  <a:pt x="74831" y="366267"/>
                </a:cubicBezTo>
                <a:lnTo>
                  <a:pt x="101712" y="366267"/>
                </a:lnTo>
                <a:lnTo>
                  <a:pt x="101712" y="290889"/>
                </a:lnTo>
                <a:cubicBezTo>
                  <a:pt x="101712" y="285734"/>
                  <a:pt x="105896" y="281556"/>
                  <a:pt x="111058" y="281556"/>
                </a:cubicBezTo>
                <a:lnTo>
                  <a:pt x="145951" y="281556"/>
                </a:lnTo>
                <a:cubicBezTo>
                  <a:pt x="151113" y="281556"/>
                  <a:pt x="155297" y="285734"/>
                  <a:pt x="155297" y="290889"/>
                </a:cubicBezTo>
                <a:lnTo>
                  <a:pt x="155297" y="366267"/>
                </a:lnTo>
                <a:lnTo>
                  <a:pt x="208169" y="366267"/>
                </a:lnTo>
                <a:lnTo>
                  <a:pt x="208169" y="315778"/>
                </a:lnTo>
                <a:cubicBezTo>
                  <a:pt x="208169" y="310623"/>
                  <a:pt x="212352" y="306445"/>
                  <a:pt x="217515" y="306445"/>
                </a:cubicBezTo>
                <a:lnTo>
                  <a:pt x="252407" y="306445"/>
                </a:lnTo>
                <a:cubicBezTo>
                  <a:pt x="257659" y="306445"/>
                  <a:pt x="261842" y="310623"/>
                  <a:pt x="261842" y="315778"/>
                </a:cubicBezTo>
                <a:lnTo>
                  <a:pt x="261842" y="366267"/>
                </a:lnTo>
                <a:lnTo>
                  <a:pt x="314626" y="366267"/>
                </a:lnTo>
                <a:lnTo>
                  <a:pt x="314626" y="231067"/>
                </a:lnTo>
                <a:cubicBezTo>
                  <a:pt x="314626" y="225912"/>
                  <a:pt x="318809" y="221734"/>
                  <a:pt x="323972" y="221734"/>
                </a:cubicBezTo>
                <a:lnTo>
                  <a:pt x="358953" y="221734"/>
                </a:lnTo>
                <a:cubicBezTo>
                  <a:pt x="364116" y="221734"/>
                  <a:pt x="368299" y="225912"/>
                  <a:pt x="368299" y="231067"/>
                </a:cubicBezTo>
                <a:lnTo>
                  <a:pt x="368299" y="366267"/>
                </a:lnTo>
                <a:lnTo>
                  <a:pt x="421082" y="366267"/>
                </a:lnTo>
                <a:lnTo>
                  <a:pt x="421082" y="201200"/>
                </a:lnTo>
                <a:cubicBezTo>
                  <a:pt x="421082" y="196045"/>
                  <a:pt x="425266" y="191867"/>
                  <a:pt x="430428" y="191867"/>
                </a:cubicBezTo>
                <a:close/>
                <a:moveTo>
                  <a:pt x="340638" y="143278"/>
                </a:moveTo>
                <a:cubicBezTo>
                  <a:pt x="330669" y="143278"/>
                  <a:pt x="322570" y="151366"/>
                  <a:pt x="322570" y="161321"/>
                </a:cubicBezTo>
                <a:cubicBezTo>
                  <a:pt x="322570" y="171276"/>
                  <a:pt x="330669" y="179364"/>
                  <a:pt x="340638" y="179364"/>
                </a:cubicBezTo>
                <a:cubicBezTo>
                  <a:pt x="350606" y="179364"/>
                  <a:pt x="358706" y="171276"/>
                  <a:pt x="358706" y="161321"/>
                </a:cubicBezTo>
                <a:cubicBezTo>
                  <a:pt x="358706" y="151366"/>
                  <a:pt x="350606" y="143278"/>
                  <a:pt x="340638" y="143278"/>
                </a:cubicBezTo>
                <a:close/>
                <a:moveTo>
                  <a:pt x="445484" y="118392"/>
                </a:moveTo>
                <a:cubicBezTo>
                  <a:pt x="435427" y="118392"/>
                  <a:pt x="427328" y="126480"/>
                  <a:pt x="427328" y="136434"/>
                </a:cubicBezTo>
                <a:cubicBezTo>
                  <a:pt x="427328" y="146389"/>
                  <a:pt x="435427" y="154477"/>
                  <a:pt x="445484" y="154477"/>
                </a:cubicBezTo>
                <a:cubicBezTo>
                  <a:pt x="455453" y="154477"/>
                  <a:pt x="463552" y="146389"/>
                  <a:pt x="463552" y="136434"/>
                </a:cubicBezTo>
                <a:cubicBezTo>
                  <a:pt x="463552" y="126480"/>
                  <a:pt x="455453" y="118392"/>
                  <a:pt x="445484" y="118392"/>
                </a:cubicBezTo>
                <a:close/>
                <a:moveTo>
                  <a:pt x="445484" y="99638"/>
                </a:moveTo>
                <a:cubicBezTo>
                  <a:pt x="465777" y="99638"/>
                  <a:pt x="482243" y="116170"/>
                  <a:pt x="482243" y="136434"/>
                </a:cubicBezTo>
                <a:cubicBezTo>
                  <a:pt x="482243" y="156699"/>
                  <a:pt x="465777" y="173142"/>
                  <a:pt x="445484" y="173142"/>
                </a:cubicBezTo>
                <a:cubicBezTo>
                  <a:pt x="428930" y="173142"/>
                  <a:pt x="414956" y="162299"/>
                  <a:pt x="410328" y="147367"/>
                </a:cubicBezTo>
                <a:lnTo>
                  <a:pt x="377040" y="155633"/>
                </a:lnTo>
                <a:cubicBezTo>
                  <a:pt x="377307" y="157499"/>
                  <a:pt x="377485" y="159454"/>
                  <a:pt x="377485" y="161321"/>
                </a:cubicBezTo>
                <a:cubicBezTo>
                  <a:pt x="377485" y="181586"/>
                  <a:pt x="360931" y="198117"/>
                  <a:pt x="340638" y="198117"/>
                </a:cubicBezTo>
                <a:cubicBezTo>
                  <a:pt x="331915" y="198117"/>
                  <a:pt x="323994" y="195096"/>
                  <a:pt x="317675" y="190029"/>
                </a:cubicBezTo>
                <a:lnTo>
                  <a:pt x="268545" y="239091"/>
                </a:lnTo>
                <a:cubicBezTo>
                  <a:pt x="271126" y="244157"/>
                  <a:pt x="272639" y="249935"/>
                  <a:pt x="272639" y="256067"/>
                </a:cubicBezTo>
                <a:cubicBezTo>
                  <a:pt x="272639" y="276332"/>
                  <a:pt x="256173" y="292775"/>
                  <a:pt x="235880" y="292775"/>
                </a:cubicBezTo>
                <a:cubicBezTo>
                  <a:pt x="215676" y="292775"/>
                  <a:pt x="199211" y="276421"/>
                  <a:pt x="199033" y="256334"/>
                </a:cubicBezTo>
                <a:lnTo>
                  <a:pt x="161740" y="233936"/>
                </a:lnTo>
                <a:cubicBezTo>
                  <a:pt x="155154" y="243891"/>
                  <a:pt x="143850" y="250379"/>
                  <a:pt x="131034" y="250379"/>
                </a:cubicBezTo>
                <a:cubicBezTo>
                  <a:pt x="110741" y="250379"/>
                  <a:pt x="94275" y="233936"/>
                  <a:pt x="94275" y="213672"/>
                </a:cubicBezTo>
                <a:cubicBezTo>
                  <a:pt x="94275" y="193407"/>
                  <a:pt x="110741" y="176875"/>
                  <a:pt x="131034" y="176875"/>
                </a:cubicBezTo>
                <a:cubicBezTo>
                  <a:pt x="151327" y="176875"/>
                  <a:pt x="167881" y="193407"/>
                  <a:pt x="167881" y="213672"/>
                </a:cubicBezTo>
                <a:cubicBezTo>
                  <a:pt x="167881" y="214383"/>
                  <a:pt x="167792" y="215094"/>
                  <a:pt x="167792" y="215805"/>
                </a:cubicBezTo>
                <a:lnTo>
                  <a:pt x="204017" y="237580"/>
                </a:lnTo>
                <a:cubicBezTo>
                  <a:pt x="210425" y="226648"/>
                  <a:pt x="222263" y="219271"/>
                  <a:pt x="235880" y="219271"/>
                </a:cubicBezTo>
                <a:cubicBezTo>
                  <a:pt x="243268" y="219271"/>
                  <a:pt x="250121" y="221493"/>
                  <a:pt x="255906" y="225226"/>
                </a:cubicBezTo>
                <a:lnTo>
                  <a:pt x="306460" y="174831"/>
                </a:lnTo>
                <a:cubicBezTo>
                  <a:pt x="304769" y="170653"/>
                  <a:pt x="303879" y="166121"/>
                  <a:pt x="303879" y="161321"/>
                </a:cubicBezTo>
                <a:cubicBezTo>
                  <a:pt x="303879" y="141056"/>
                  <a:pt x="320345" y="124613"/>
                  <a:pt x="340638" y="124613"/>
                </a:cubicBezTo>
                <a:cubicBezTo>
                  <a:pt x="352208" y="124613"/>
                  <a:pt x="362533" y="129946"/>
                  <a:pt x="369297" y="138301"/>
                </a:cubicBezTo>
                <a:lnTo>
                  <a:pt x="409527" y="128257"/>
                </a:lnTo>
                <a:cubicBezTo>
                  <a:pt x="413265" y="111903"/>
                  <a:pt x="427951" y="99638"/>
                  <a:pt x="445484" y="99638"/>
                </a:cubicBezTo>
                <a:close/>
                <a:moveTo>
                  <a:pt x="76723" y="0"/>
                </a:moveTo>
                <a:lnTo>
                  <a:pt x="500925" y="0"/>
                </a:lnTo>
                <a:cubicBezTo>
                  <a:pt x="526737" y="0"/>
                  <a:pt x="547742" y="20974"/>
                  <a:pt x="547742" y="46748"/>
                </a:cubicBezTo>
                <a:lnTo>
                  <a:pt x="547742" y="396204"/>
                </a:lnTo>
                <a:lnTo>
                  <a:pt x="568302" y="396204"/>
                </a:lnTo>
                <a:cubicBezTo>
                  <a:pt x="573465" y="396204"/>
                  <a:pt x="577648" y="400381"/>
                  <a:pt x="577648" y="405536"/>
                </a:cubicBezTo>
                <a:lnTo>
                  <a:pt x="577648" y="445352"/>
                </a:lnTo>
                <a:cubicBezTo>
                  <a:pt x="577648" y="450507"/>
                  <a:pt x="573465" y="454684"/>
                  <a:pt x="568302" y="454684"/>
                </a:cubicBezTo>
                <a:lnTo>
                  <a:pt x="298170" y="454684"/>
                </a:lnTo>
                <a:lnTo>
                  <a:pt x="298170" y="518407"/>
                </a:lnTo>
                <a:lnTo>
                  <a:pt x="377474" y="590485"/>
                </a:lnTo>
                <a:cubicBezTo>
                  <a:pt x="386463" y="598573"/>
                  <a:pt x="373736" y="612348"/>
                  <a:pt x="364924" y="604261"/>
                </a:cubicBezTo>
                <a:lnTo>
                  <a:pt x="298170" y="543648"/>
                </a:lnTo>
                <a:lnTo>
                  <a:pt x="298170" y="592351"/>
                </a:lnTo>
                <a:cubicBezTo>
                  <a:pt x="298170" y="597506"/>
                  <a:pt x="293986" y="601683"/>
                  <a:pt x="288824" y="601683"/>
                </a:cubicBezTo>
                <a:cubicBezTo>
                  <a:pt x="283662" y="601683"/>
                  <a:pt x="279478" y="597506"/>
                  <a:pt x="279478" y="592351"/>
                </a:cubicBezTo>
                <a:lnTo>
                  <a:pt x="279478" y="541781"/>
                </a:lnTo>
                <a:lnTo>
                  <a:pt x="212902" y="604172"/>
                </a:lnTo>
                <a:cubicBezTo>
                  <a:pt x="204090" y="612437"/>
                  <a:pt x="191363" y="598750"/>
                  <a:pt x="200085" y="590574"/>
                </a:cubicBezTo>
                <a:lnTo>
                  <a:pt x="279478" y="516185"/>
                </a:lnTo>
                <a:lnTo>
                  <a:pt x="279478" y="454684"/>
                </a:lnTo>
                <a:lnTo>
                  <a:pt x="9346" y="454684"/>
                </a:lnTo>
                <a:cubicBezTo>
                  <a:pt x="4183" y="454684"/>
                  <a:pt x="0" y="450507"/>
                  <a:pt x="0" y="445352"/>
                </a:cubicBezTo>
                <a:lnTo>
                  <a:pt x="0" y="405536"/>
                </a:lnTo>
                <a:cubicBezTo>
                  <a:pt x="0" y="400381"/>
                  <a:pt x="4183" y="396204"/>
                  <a:pt x="9346" y="396204"/>
                </a:cubicBezTo>
                <a:lnTo>
                  <a:pt x="29995" y="396204"/>
                </a:lnTo>
                <a:lnTo>
                  <a:pt x="29995" y="332037"/>
                </a:lnTo>
                <a:cubicBezTo>
                  <a:pt x="29995" y="326882"/>
                  <a:pt x="34178" y="322616"/>
                  <a:pt x="39341" y="322616"/>
                </a:cubicBezTo>
                <a:cubicBezTo>
                  <a:pt x="44503" y="322616"/>
                  <a:pt x="48686" y="326882"/>
                  <a:pt x="48686" y="332037"/>
                </a:cubicBezTo>
                <a:lnTo>
                  <a:pt x="48686" y="396204"/>
                </a:lnTo>
                <a:lnTo>
                  <a:pt x="529051" y="396204"/>
                </a:lnTo>
                <a:lnTo>
                  <a:pt x="529051" y="86386"/>
                </a:lnTo>
                <a:lnTo>
                  <a:pt x="480988" y="86386"/>
                </a:lnTo>
                <a:cubicBezTo>
                  <a:pt x="475825" y="86386"/>
                  <a:pt x="471642" y="82209"/>
                  <a:pt x="471642" y="77055"/>
                </a:cubicBezTo>
                <a:cubicBezTo>
                  <a:pt x="471642" y="71900"/>
                  <a:pt x="475825" y="67723"/>
                  <a:pt x="480988" y="67723"/>
                </a:cubicBezTo>
                <a:lnTo>
                  <a:pt x="529051" y="67723"/>
                </a:lnTo>
                <a:lnTo>
                  <a:pt x="529051" y="46748"/>
                </a:lnTo>
                <a:cubicBezTo>
                  <a:pt x="529051" y="31284"/>
                  <a:pt x="516412" y="18664"/>
                  <a:pt x="500925" y="18664"/>
                </a:cubicBezTo>
                <a:lnTo>
                  <a:pt x="76723" y="18664"/>
                </a:lnTo>
                <a:cubicBezTo>
                  <a:pt x="61236" y="18664"/>
                  <a:pt x="48686" y="31284"/>
                  <a:pt x="48686" y="46748"/>
                </a:cubicBezTo>
                <a:lnTo>
                  <a:pt x="48686" y="67723"/>
                </a:lnTo>
                <a:lnTo>
                  <a:pt x="431055" y="67723"/>
                </a:lnTo>
                <a:cubicBezTo>
                  <a:pt x="436218" y="67723"/>
                  <a:pt x="440401" y="71900"/>
                  <a:pt x="440401" y="77055"/>
                </a:cubicBezTo>
                <a:cubicBezTo>
                  <a:pt x="440401" y="82209"/>
                  <a:pt x="436218" y="86386"/>
                  <a:pt x="431055" y="86386"/>
                </a:cubicBezTo>
                <a:lnTo>
                  <a:pt x="48686" y="86386"/>
                </a:lnTo>
                <a:lnTo>
                  <a:pt x="48686" y="288399"/>
                </a:lnTo>
                <a:cubicBezTo>
                  <a:pt x="48686" y="293554"/>
                  <a:pt x="44503" y="297731"/>
                  <a:pt x="39341" y="297731"/>
                </a:cubicBezTo>
                <a:cubicBezTo>
                  <a:pt x="34178" y="297731"/>
                  <a:pt x="29995" y="293554"/>
                  <a:pt x="29995" y="288399"/>
                </a:cubicBezTo>
                <a:lnTo>
                  <a:pt x="29995" y="46748"/>
                </a:lnTo>
                <a:cubicBezTo>
                  <a:pt x="29995" y="20974"/>
                  <a:pt x="51000" y="0"/>
                  <a:pt x="767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b54990a5e_0_207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Tiempo de ejecución</a:t>
            </a:r>
            <a:endParaRPr/>
          </a:p>
        </p:txBody>
      </p:sp>
      <p:sp>
        <p:nvSpPr>
          <p:cNvPr id="867" name="Google Shape;867;gbb54990a5e_0_207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8" name="Google Shape;868;gbb54990a5e_0_207"/>
          <p:cNvSpPr txBox="1"/>
          <p:nvPr/>
        </p:nvSpPr>
        <p:spPr>
          <a:xfrm>
            <a:off x="970723" y="5479600"/>
            <a:ext cx="38517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9E0E0"/>
                </a:solidFill>
                <a:latin typeface="Impact"/>
                <a:ea typeface="Impact"/>
                <a:cs typeface="Impact"/>
                <a:sym typeface="Impact"/>
              </a:rPr>
              <a:t>Entrenamiento</a:t>
            </a:r>
            <a:endParaRPr b="0" i="0" sz="4000" u="none" cap="none" strike="noStrike">
              <a:solidFill>
                <a:srgbClr val="B9E0E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9" name="Google Shape;869;gbb54990a5e_0_207"/>
          <p:cNvSpPr txBox="1"/>
          <p:nvPr/>
        </p:nvSpPr>
        <p:spPr>
          <a:xfrm>
            <a:off x="5828125" y="3464125"/>
            <a:ext cx="5793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D8D8D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70" name="Google Shape;870;gbb54990a5e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125" y="1593900"/>
            <a:ext cx="7494600" cy="37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bb54990a5e_0_298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Tiempo de ejecución</a:t>
            </a:r>
            <a:endParaRPr/>
          </a:p>
        </p:txBody>
      </p:sp>
      <p:sp>
        <p:nvSpPr>
          <p:cNvPr id="877" name="Google Shape;877;gbb54990a5e_0_298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gbb54990a5e_0_298"/>
          <p:cNvSpPr txBox="1"/>
          <p:nvPr/>
        </p:nvSpPr>
        <p:spPr>
          <a:xfrm>
            <a:off x="970723" y="5479600"/>
            <a:ext cx="38517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B9E0E0"/>
                </a:solidFill>
                <a:latin typeface="Impact"/>
                <a:ea typeface="Impact"/>
                <a:cs typeface="Impact"/>
                <a:sym typeface="Impact"/>
              </a:rPr>
              <a:t>Prediccion</a:t>
            </a:r>
            <a:endParaRPr b="0" i="0" sz="4000" u="none" cap="none" strike="noStrike">
              <a:solidFill>
                <a:srgbClr val="B9E0E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9" name="Google Shape;879;gbb54990a5e_0_298"/>
          <p:cNvSpPr txBox="1"/>
          <p:nvPr/>
        </p:nvSpPr>
        <p:spPr>
          <a:xfrm>
            <a:off x="5828125" y="3464125"/>
            <a:ext cx="5793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D8D8D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80" name="Google Shape;880;gbb54990a5e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200" y="1568150"/>
            <a:ext cx="7389393" cy="3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b7dc6e895f_0_334"/>
          <p:cNvSpPr txBox="1"/>
          <p:nvPr>
            <p:ph idx="4294967295"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CONCLUSIONES</a:t>
            </a:r>
            <a:endParaRPr sz="1800"/>
          </a:p>
        </p:txBody>
      </p:sp>
      <p:sp>
        <p:nvSpPr>
          <p:cNvPr id="887" name="Google Shape;887;gb7dc6e895f_0_334"/>
          <p:cNvSpPr/>
          <p:nvPr/>
        </p:nvSpPr>
        <p:spPr>
          <a:xfrm>
            <a:off x="3636349" y="1938675"/>
            <a:ext cx="925014" cy="890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08</a:t>
            </a:r>
          </a:p>
        </p:txBody>
      </p:sp>
      <p:cxnSp>
        <p:nvCxnSpPr>
          <p:cNvPr id="888" name="Google Shape;888;gb7dc6e895f_0_334"/>
          <p:cNvCxnSpPr/>
          <p:nvPr/>
        </p:nvCxnSpPr>
        <p:spPr>
          <a:xfrm flipH="1" rot="10800000">
            <a:off x="3636350" y="2909815"/>
            <a:ext cx="8002800" cy="1920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9" name="Google Shape;889;gb7dc6e895f_0_334"/>
          <p:cNvSpPr/>
          <p:nvPr/>
        </p:nvSpPr>
        <p:spPr>
          <a:xfrm>
            <a:off x="1105949" y="1938673"/>
            <a:ext cx="2317487" cy="1367418"/>
          </a:xfrm>
          <a:custGeom>
            <a:rect b="b" l="l" r="r" t="t"/>
            <a:pathLst>
              <a:path extrusionOk="0" h="437224" w="605879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bb54990a5e_0_308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896" name="Google Shape;896;gbb54990a5e_0_308"/>
          <p:cNvSpPr txBox="1"/>
          <p:nvPr>
            <p:ph idx="12" type="sldNum"/>
          </p:nvPr>
        </p:nvSpPr>
        <p:spPr>
          <a:xfrm>
            <a:off x="8610599" y="6515100"/>
            <a:ext cx="2886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7" name="Google Shape;897;gbb54990a5e_0_308"/>
          <p:cNvSpPr txBox="1"/>
          <p:nvPr/>
        </p:nvSpPr>
        <p:spPr>
          <a:xfrm>
            <a:off x="669925" y="1717170"/>
            <a:ext cx="533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tanto y aunque el modelo Logistic Regression es ínfimamente inferior respecto al modelo Random Forest en cuanto a la precisión, se considera como un factor determinante para la selección de modelo final el factor tiempo, tal y como se puede apreciar en la sección anterior el modelo Logistic Regression tiene un tiempo de ejecución menor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todo lo detallado se concluye que para el objetivo del presente proyecto de predecir si aprobar o no un crédito a una persona solicitante, el modelo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el candidato ideal, ya que el tiempo de ejecución es menor respecto a los otros 2 modelos implementados.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Así este proyecto suma a la filosofía de Machine Learning que una máquina tiene la capacidad de aprender y así automatizar procesos, predecir futuros eventos y/o corroborar la toma de decisiones en el área de finanzas tal y como se ha demostrado.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bb54990a5e_0_308"/>
          <p:cNvSpPr/>
          <p:nvPr/>
        </p:nvSpPr>
        <p:spPr>
          <a:xfrm>
            <a:off x="7356516" y="1763788"/>
            <a:ext cx="4167300" cy="416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bb54990a5e_0_308"/>
          <p:cNvSpPr/>
          <p:nvPr/>
        </p:nvSpPr>
        <p:spPr>
          <a:xfrm>
            <a:off x="7901573" y="2744499"/>
            <a:ext cx="3009332" cy="2053515"/>
          </a:xfrm>
          <a:custGeom>
            <a:rect b="b" l="l" r="r" t="t"/>
            <a:pathLst>
              <a:path extrusionOk="0" h="414642" w="607639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82270" y="273017"/>
                </a:moveTo>
                <a:lnTo>
                  <a:pt x="192432" y="273017"/>
                </a:lnTo>
                <a:cubicBezTo>
                  <a:pt x="198493" y="273017"/>
                  <a:pt x="202593" y="277018"/>
                  <a:pt x="202593" y="283153"/>
                </a:cubicBezTo>
                <a:cubicBezTo>
                  <a:pt x="202593" y="289198"/>
                  <a:pt x="198493" y="293199"/>
                  <a:pt x="192432" y="293199"/>
                </a:cubicBezTo>
                <a:lnTo>
                  <a:pt x="182270" y="293199"/>
                </a:lnTo>
                <a:cubicBezTo>
                  <a:pt x="176209" y="293199"/>
                  <a:pt x="172109" y="289198"/>
                  <a:pt x="172109" y="283153"/>
                </a:cubicBezTo>
                <a:cubicBezTo>
                  <a:pt x="172109" y="277018"/>
                  <a:pt x="176209" y="273017"/>
                  <a:pt x="182270" y="273017"/>
                </a:cubicBezTo>
                <a:close/>
                <a:moveTo>
                  <a:pt x="91153" y="273017"/>
                </a:moveTo>
                <a:lnTo>
                  <a:pt x="141783" y="273017"/>
                </a:lnTo>
                <a:cubicBezTo>
                  <a:pt x="147834" y="273017"/>
                  <a:pt x="151927" y="277018"/>
                  <a:pt x="151927" y="283153"/>
                </a:cubicBezTo>
                <a:cubicBezTo>
                  <a:pt x="151927" y="289198"/>
                  <a:pt x="147834" y="293199"/>
                  <a:pt x="141783" y="293199"/>
                </a:cubicBezTo>
                <a:lnTo>
                  <a:pt x="91153" y="293199"/>
                </a:lnTo>
                <a:cubicBezTo>
                  <a:pt x="85102" y="293199"/>
                  <a:pt x="81009" y="289198"/>
                  <a:pt x="81009" y="283153"/>
                </a:cubicBezTo>
                <a:cubicBezTo>
                  <a:pt x="81009" y="277018"/>
                  <a:pt x="85102" y="273017"/>
                  <a:pt x="91153" y="273017"/>
                </a:cubicBezTo>
                <a:close/>
                <a:moveTo>
                  <a:pt x="313935" y="242748"/>
                </a:moveTo>
                <a:cubicBezTo>
                  <a:pt x="302810" y="242748"/>
                  <a:pt x="293732" y="251813"/>
                  <a:pt x="293732" y="262923"/>
                </a:cubicBezTo>
                <a:cubicBezTo>
                  <a:pt x="293732" y="274032"/>
                  <a:pt x="302810" y="283186"/>
                  <a:pt x="313935" y="283186"/>
                </a:cubicBezTo>
                <a:cubicBezTo>
                  <a:pt x="325060" y="283186"/>
                  <a:pt x="334226" y="274032"/>
                  <a:pt x="334226" y="262923"/>
                </a:cubicBezTo>
                <a:cubicBezTo>
                  <a:pt x="334226" y="251813"/>
                  <a:pt x="325060" y="242748"/>
                  <a:pt x="313935" y="242748"/>
                </a:cubicBezTo>
                <a:close/>
                <a:moveTo>
                  <a:pt x="458728" y="235613"/>
                </a:moveTo>
                <a:cubicBezTo>
                  <a:pt x="462821" y="231525"/>
                  <a:pt x="468872" y="231525"/>
                  <a:pt x="472877" y="235613"/>
                </a:cubicBezTo>
                <a:lnTo>
                  <a:pt x="486046" y="248765"/>
                </a:lnTo>
                <a:lnTo>
                  <a:pt x="499215" y="235613"/>
                </a:lnTo>
                <a:cubicBezTo>
                  <a:pt x="503309" y="231525"/>
                  <a:pt x="509360" y="231525"/>
                  <a:pt x="513453" y="235613"/>
                </a:cubicBezTo>
                <a:cubicBezTo>
                  <a:pt x="517457" y="239612"/>
                  <a:pt x="517457" y="245744"/>
                  <a:pt x="513453" y="249743"/>
                </a:cubicBezTo>
                <a:lnTo>
                  <a:pt x="500283" y="262895"/>
                </a:lnTo>
                <a:lnTo>
                  <a:pt x="513453" y="276048"/>
                </a:lnTo>
                <a:cubicBezTo>
                  <a:pt x="517457" y="280136"/>
                  <a:pt x="517457" y="286179"/>
                  <a:pt x="513453" y="290178"/>
                </a:cubicBezTo>
                <a:cubicBezTo>
                  <a:pt x="511406" y="292222"/>
                  <a:pt x="509360" y="293199"/>
                  <a:pt x="506334" y="293199"/>
                </a:cubicBezTo>
                <a:cubicBezTo>
                  <a:pt x="503309" y="293199"/>
                  <a:pt x="501262" y="292222"/>
                  <a:pt x="499215" y="290178"/>
                </a:cubicBezTo>
                <a:lnTo>
                  <a:pt x="486046" y="277025"/>
                </a:lnTo>
                <a:lnTo>
                  <a:pt x="472877" y="290178"/>
                </a:lnTo>
                <a:cubicBezTo>
                  <a:pt x="470919" y="292222"/>
                  <a:pt x="468872" y="293199"/>
                  <a:pt x="465847" y="293199"/>
                </a:cubicBezTo>
                <a:cubicBezTo>
                  <a:pt x="462821" y="293199"/>
                  <a:pt x="460775" y="292222"/>
                  <a:pt x="458728" y="290178"/>
                </a:cubicBezTo>
                <a:cubicBezTo>
                  <a:pt x="454724" y="286179"/>
                  <a:pt x="454724" y="280136"/>
                  <a:pt x="458728" y="276048"/>
                </a:cubicBezTo>
                <a:lnTo>
                  <a:pt x="471898" y="262895"/>
                </a:lnTo>
                <a:lnTo>
                  <a:pt x="458728" y="249743"/>
                </a:lnTo>
                <a:cubicBezTo>
                  <a:pt x="454724" y="245744"/>
                  <a:pt x="454724" y="239612"/>
                  <a:pt x="458728" y="235613"/>
                </a:cubicBezTo>
                <a:close/>
                <a:moveTo>
                  <a:pt x="161988" y="232583"/>
                </a:moveTo>
                <a:lnTo>
                  <a:pt x="232948" y="232583"/>
                </a:lnTo>
                <a:cubicBezTo>
                  <a:pt x="239002" y="232583"/>
                  <a:pt x="243098" y="236584"/>
                  <a:pt x="243098" y="242719"/>
                </a:cubicBezTo>
                <a:cubicBezTo>
                  <a:pt x="243098" y="248764"/>
                  <a:pt x="239002" y="252765"/>
                  <a:pt x="232948" y="252765"/>
                </a:cubicBezTo>
                <a:lnTo>
                  <a:pt x="161988" y="252765"/>
                </a:lnTo>
                <a:cubicBezTo>
                  <a:pt x="155934" y="252765"/>
                  <a:pt x="151927" y="248764"/>
                  <a:pt x="151927" y="242719"/>
                </a:cubicBezTo>
                <a:cubicBezTo>
                  <a:pt x="151927" y="236584"/>
                  <a:pt x="155934" y="232583"/>
                  <a:pt x="161988" y="232583"/>
                </a:cubicBezTo>
                <a:close/>
                <a:moveTo>
                  <a:pt x="91146" y="232583"/>
                </a:moveTo>
                <a:lnTo>
                  <a:pt x="121467" y="232583"/>
                </a:lnTo>
                <a:cubicBezTo>
                  <a:pt x="127603" y="232583"/>
                  <a:pt x="131604" y="236584"/>
                  <a:pt x="131604" y="242719"/>
                </a:cubicBezTo>
                <a:cubicBezTo>
                  <a:pt x="131604" y="248764"/>
                  <a:pt x="127603" y="252765"/>
                  <a:pt x="121467" y="252765"/>
                </a:cubicBezTo>
                <a:lnTo>
                  <a:pt x="91146" y="252765"/>
                </a:lnTo>
                <a:cubicBezTo>
                  <a:pt x="85099" y="252765"/>
                  <a:pt x="81009" y="248764"/>
                  <a:pt x="81009" y="242719"/>
                </a:cubicBezTo>
                <a:cubicBezTo>
                  <a:pt x="81009" y="236584"/>
                  <a:pt x="85099" y="232583"/>
                  <a:pt x="91146" y="232583"/>
                </a:cubicBezTo>
                <a:close/>
                <a:moveTo>
                  <a:pt x="182270" y="192149"/>
                </a:moveTo>
                <a:lnTo>
                  <a:pt x="192432" y="192149"/>
                </a:lnTo>
                <a:cubicBezTo>
                  <a:pt x="198493" y="192149"/>
                  <a:pt x="202593" y="196150"/>
                  <a:pt x="202593" y="202196"/>
                </a:cubicBezTo>
                <a:cubicBezTo>
                  <a:pt x="202593" y="208330"/>
                  <a:pt x="198493" y="212331"/>
                  <a:pt x="192432" y="212331"/>
                </a:cubicBezTo>
                <a:lnTo>
                  <a:pt x="182270" y="212331"/>
                </a:lnTo>
                <a:cubicBezTo>
                  <a:pt x="176209" y="212331"/>
                  <a:pt x="172109" y="208330"/>
                  <a:pt x="172109" y="202196"/>
                </a:cubicBezTo>
                <a:cubicBezTo>
                  <a:pt x="172109" y="196150"/>
                  <a:pt x="176209" y="192149"/>
                  <a:pt x="182270" y="192149"/>
                </a:cubicBezTo>
                <a:close/>
                <a:moveTo>
                  <a:pt x="91153" y="192149"/>
                </a:moveTo>
                <a:lnTo>
                  <a:pt x="141783" y="192149"/>
                </a:lnTo>
                <a:cubicBezTo>
                  <a:pt x="147834" y="192149"/>
                  <a:pt x="151927" y="196150"/>
                  <a:pt x="151927" y="202196"/>
                </a:cubicBezTo>
                <a:cubicBezTo>
                  <a:pt x="151927" y="208330"/>
                  <a:pt x="147834" y="212331"/>
                  <a:pt x="141783" y="212331"/>
                </a:cubicBezTo>
                <a:lnTo>
                  <a:pt x="91153" y="212331"/>
                </a:lnTo>
                <a:cubicBezTo>
                  <a:pt x="85102" y="212331"/>
                  <a:pt x="81009" y="208330"/>
                  <a:pt x="81009" y="202196"/>
                </a:cubicBezTo>
                <a:cubicBezTo>
                  <a:pt x="81009" y="196150"/>
                  <a:pt x="85102" y="192149"/>
                  <a:pt x="91153" y="192149"/>
                </a:cubicBezTo>
                <a:close/>
                <a:moveTo>
                  <a:pt x="161988" y="151716"/>
                </a:moveTo>
                <a:lnTo>
                  <a:pt x="232948" y="151716"/>
                </a:lnTo>
                <a:cubicBezTo>
                  <a:pt x="239002" y="151716"/>
                  <a:pt x="243098" y="155717"/>
                  <a:pt x="243098" y="161763"/>
                </a:cubicBezTo>
                <a:cubicBezTo>
                  <a:pt x="243098" y="167897"/>
                  <a:pt x="239002" y="171898"/>
                  <a:pt x="232948" y="171898"/>
                </a:cubicBezTo>
                <a:lnTo>
                  <a:pt x="161988" y="171898"/>
                </a:lnTo>
                <a:cubicBezTo>
                  <a:pt x="155934" y="171898"/>
                  <a:pt x="151927" y="167897"/>
                  <a:pt x="151927" y="161763"/>
                </a:cubicBezTo>
                <a:cubicBezTo>
                  <a:pt x="151927" y="155717"/>
                  <a:pt x="155934" y="151716"/>
                  <a:pt x="161988" y="151716"/>
                </a:cubicBezTo>
                <a:close/>
                <a:moveTo>
                  <a:pt x="91146" y="151716"/>
                </a:moveTo>
                <a:lnTo>
                  <a:pt x="121467" y="151716"/>
                </a:lnTo>
                <a:cubicBezTo>
                  <a:pt x="127603" y="151716"/>
                  <a:pt x="131604" y="155717"/>
                  <a:pt x="131604" y="161763"/>
                </a:cubicBezTo>
                <a:cubicBezTo>
                  <a:pt x="131604" y="167897"/>
                  <a:pt x="127603" y="171898"/>
                  <a:pt x="121467" y="171898"/>
                </a:cubicBezTo>
                <a:lnTo>
                  <a:pt x="91146" y="171898"/>
                </a:lnTo>
                <a:cubicBezTo>
                  <a:pt x="85099" y="171898"/>
                  <a:pt x="81009" y="167897"/>
                  <a:pt x="81009" y="161763"/>
                </a:cubicBezTo>
                <a:cubicBezTo>
                  <a:pt x="81009" y="155717"/>
                  <a:pt x="85099" y="151716"/>
                  <a:pt x="91146" y="151716"/>
                </a:cubicBezTo>
                <a:close/>
                <a:moveTo>
                  <a:pt x="182270" y="111211"/>
                </a:moveTo>
                <a:lnTo>
                  <a:pt x="192432" y="111211"/>
                </a:lnTo>
                <a:cubicBezTo>
                  <a:pt x="198493" y="111211"/>
                  <a:pt x="202593" y="115297"/>
                  <a:pt x="202593" y="121337"/>
                </a:cubicBezTo>
                <a:cubicBezTo>
                  <a:pt x="202593" y="127377"/>
                  <a:pt x="198493" y="131463"/>
                  <a:pt x="192432" y="131463"/>
                </a:cubicBezTo>
                <a:lnTo>
                  <a:pt x="182270" y="131463"/>
                </a:lnTo>
                <a:cubicBezTo>
                  <a:pt x="176209" y="131463"/>
                  <a:pt x="172109" y="127377"/>
                  <a:pt x="172109" y="121337"/>
                </a:cubicBezTo>
                <a:cubicBezTo>
                  <a:pt x="172109" y="115297"/>
                  <a:pt x="176209" y="111211"/>
                  <a:pt x="182270" y="111211"/>
                </a:cubicBezTo>
                <a:close/>
                <a:moveTo>
                  <a:pt x="91153" y="111211"/>
                </a:moveTo>
                <a:lnTo>
                  <a:pt x="141783" y="111211"/>
                </a:lnTo>
                <a:cubicBezTo>
                  <a:pt x="147834" y="111211"/>
                  <a:pt x="151927" y="115297"/>
                  <a:pt x="151927" y="121337"/>
                </a:cubicBezTo>
                <a:cubicBezTo>
                  <a:pt x="151927" y="127377"/>
                  <a:pt x="147834" y="131463"/>
                  <a:pt x="141783" y="131463"/>
                </a:cubicBezTo>
                <a:lnTo>
                  <a:pt x="91153" y="131463"/>
                </a:lnTo>
                <a:cubicBezTo>
                  <a:pt x="85102" y="131463"/>
                  <a:pt x="81009" y="127377"/>
                  <a:pt x="81009" y="121337"/>
                </a:cubicBezTo>
                <a:cubicBezTo>
                  <a:pt x="81009" y="115297"/>
                  <a:pt x="85102" y="111211"/>
                  <a:pt x="91153" y="111211"/>
                </a:cubicBezTo>
                <a:close/>
                <a:moveTo>
                  <a:pt x="286570" y="83950"/>
                </a:moveTo>
                <a:cubicBezTo>
                  <a:pt x="290577" y="79951"/>
                  <a:pt x="296722" y="79951"/>
                  <a:pt x="300730" y="83950"/>
                </a:cubicBezTo>
                <a:lnTo>
                  <a:pt x="313910" y="97103"/>
                </a:lnTo>
                <a:lnTo>
                  <a:pt x="327090" y="83950"/>
                </a:lnTo>
                <a:cubicBezTo>
                  <a:pt x="331187" y="79951"/>
                  <a:pt x="337243" y="79951"/>
                  <a:pt x="341250" y="83950"/>
                </a:cubicBezTo>
                <a:cubicBezTo>
                  <a:pt x="345347" y="88038"/>
                  <a:pt x="345347" y="94081"/>
                  <a:pt x="341250" y="98169"/>
                </a:cubicBezTo>
                <a:lnTo>
                  <a:pt x="328070" y="111232"/>
                </a:lnTo>
                <a:lnTo>
                  <a:pt x="341250" y="124385"/>
                </a:lnTo>
                <a:cubicBezTo>
                  <a:pt x="345347" y="128473"/>
                  <a:pt x="345347" y="134516"/>
                  <a:pt x="341250" y="138604"/>
                </a:cubicBezTo>
                <a:cubicBezTo>
                  <a:pt x="339291" y="140559"/>
                  <a:pt x="337243" y="141625"/>
                  <a:pt x="334215" y="141625"/>
                </a:cubicBezTo>
                <a:cubicBezTo>
                  <a:pt x="331187" y="141625"/>
                  <a:pt x="329139" y="140559"/>
                  <a:pt x="327090" y="138604"/>
                </a:cubicBezTo>
                <a:lnTo>
                  <a:pt x="313910" y="125451"/>
                </a:lnTo>
                <a:lnTo>
                  <a:pt x="300730" y="138604"/>
                </a:lnTo>
                <a:cubicBezTo>
                  <a:pt x="298681" y="140559"/>
                  <a:pt x="296722" y="141625"/>
                  <a:pt x="293694" y="141625"/>
                </a:cubicBezTo>
                <a:cubicBezTo>
                  <a:pt x="290577" y="141625"/>
                  <a:pt x="288618" y="140559"/>
                  <a:pt x="286570" y="138604"/>
                </a:cubicBezTo>
                <a:cubicBezTo>
                  <a:pt x="282473" y="134516"/>
                  <a:pt x="282473" y="128473"/>
                  <a:pt x="286570" y="124385"/>
                </a:cubicBezTo>
                <a:lnTo>
                  <a:pt x="299750" y="111232"/>
                </a:lnTo>
                <a:lnTo>
                  <a:pt x="286570" y="98169"/>
                </a:lnTo>
                <a:cubicBezTo>
                  <a:pt x="282473" y="94081"/>
                  <a:pt x="282473" y="88038"/>
                  <a:pt x="286570" y="83950"/>
                </a:cubicBezTo>
                <a:close/>
                <a:moveTo>
                  <a:pt x="486056" y="70777"/>
                </a:moveTo>
                <a:cubicBezTo>
                  <a:pt x="490150" y="70777"/>
                  <a:pt x="493265" y="72555"/>
                  <a:pt x="494867" y="75576"/>
                </a:cubicBezTo>
                <a:lnTo>
                  <a:pt x="523524" y="104194"/>
                </a:lnTo>
                <a:cubicBezTo>
                  <a:pt x="527618" y="108193"/>
                  <a:pt x="527618" y="114325"/>
                  <a:pt x="523524" y="118325"/>
                </a:cubicBezTo>
                <a:cubicBezTo>
                  <a:pt x="521566" y="120369"/>
                  <a:pt x="519519" y="121346"/>
                  <a:pt x="516493" y="121346"/>
                </a:cubicBezTo>
                <a:cubicBezTo>
                  <a:pt x="513467" y="121346"/>
                  <a:pt x="511420" y="120369"/>
                  <a:pt x="509374" y="118325"/>
                </a:cubicBezTo>
                <a:lnTo>
                  <a:pt x="496202" y="105171"/>
                </a:lnTo>
                <a:lnTo>
                  <a:pt x="496202" y="131478"/>
                </a:lnTo>
                <a:cubicBezTo>
                  <a:pt x="496202" y="164806"/>
                  <a:pt x="468880" y="192179"/>
                  <a:pt x="435417" y="192179"/>
                </a:cubicBezTo>
                <a:lnTo>
                  <a:pt x="364574" y="192179"/>
                </a:lnTo>
                <a:cubicBezTo>
                  <a:pt x="345262" y="192179"/>
                  <a:pt x="328975" y="205865"/>
                  <a:pt x="324971" y="223996"/>
                </a:cubicBezTo>
                <a:cubicBezTo>
                  <a:pt x="341969" y="228884"/>
                  <a:pt x="354429" y="244526"/>
                  <a:pt x="354429" y="262923"/>
                </a:cubicBezTo>
                <a:cubicBezTo>
                  <a:pt x="354429" y="285141"/>
                  <a:pt x="336184" y="303360"/>
                  <a:pt x="313935" y="303360"/>
                </a:cubicBezTo>
                <a:cubicBezTo>
                  <a:pt x="291685" y="303360"/>
                  <a:pt x="273441" y="285141"/>
                  <a:pt x="273441" y="262923"/>
                </a:cubicBezTo>
                <a:cubicBezTo>
                  <a:pt x="273441" y="243903"/>
                  <a:pt x="286702" y="227906"/>
                  <a:pt x="304501" y="223640"/>
                </a:cubicBezTo>
                <a:cubicBezTo>
                  <a:pt x="308862" y="194490"/>
                  <a:pt x="334226" y="171916"/>
                  <a:pt x="364574" y="171916"/>
                </a:cubicBezTo>
                <a:lnTo>
                  <a:pt x="435417" y="171916"/>
                </a:lnTo>
                <a:cubicBezTo>
                  <a:pt x="457755" y="171916"/>
                  <a:pt x="475999" y="153696"/>
                  <a:pt x="475999" y="131478"/>
                </a:cubicBezTo>
                <a:lnTo>
                  <a:pt x="475999" y="105171"/>
                </a:lnTo>
                <a:lnTo>
                  <a:pt x="462828" y="118325"/>
                </a:lnTo>
                <a:cubicBezTo>
                  <a:pt x="460781" y="120369"/>
                  <a:pt x="458734" y="121346"/>
                  <a:pt x="455708" y="121346"/>
                </a:cubicBezTo>
                <a:cubicBezTo>
                  <a:pt x="452682" y="121346"/>
                  <a:pt x="450635" y="120369"/>
                  <a:pt x="448588" y="118325"/>
                </a:cubicBezTo>
                <a:cubicBezTo>
                  <a:pt x="444583" y="114325"/>
                  <a:pt x="444583" y="108193"/>
                  <a:pt x="448588" y="104194"/>
                </a:cubicBezTo>
                <a:lnTo>
                  <a:pt x="477245" y="75576"/>
                </a:lnTo>
                <a:cubicBezTo>
                  <a:pt x="478936" y="72555"/>
                  <a:pt x="482051" y="70777"/>
                  <a:pt x="486056" y="70777"/>
                </a:cubicBezTo>
                <a:close/>
                <a:moveTo>
                  <a:pt x="161988" y="70777"/>
                </a:moveTo>
                <a:lnTo>
                  <a:pt x="232948" y="70777"/>
                </a:lnTo>
                <a:cubicBezTo>
                  <a:pt x="239002" y="70777"/>
                  <a:pt x="243098" y="74863"/>
                  <a:pt x="243098" y="80903"/>
                </a:cubicBezTo>
                <a:cubicBezTo>
                  <a:pt x="243098" y="86943"/>
                  <a:pt x="239002" y="91029"/>
                  <a:pt x="232948" y="91029"/>
                </a:cubicBezTo>
                <a:lnTo>
                  <a:pt x="161988" y="91029"/>
                </a:lnTo>
                <a:cubicBezTo>
                  <a:pt x="155934" y="91029"/>
                  <a:pt x="151927" y="86943"/>
                  <a:pt x="151927" y="80903"/>
                </a:cubicBezTo>
                <a:cubicBezTo>
                  <a:pt x="151927" y="74863"/>
                  <a:pt x="155934" y="70777"/>
                  <a:pt x="161988" y="70777"/>
                </a:cubicBezTo>
                <a:close/>
                <a:moveTo>
                  <a:pt x="91146" y="70777"/>
                </a:moveTo>
                <a:lnTo>
                  <a:pt x="121467" y="70777"/>
                </a:lnTo>
                <a:cubicBezTo>
                  <a:pt x="127603" y="70777"/>
                  <a:pt x="131604" y="74863"/>
                  <a:pt x="131604" y="80903"/>
                </a:cubicBezTo>
                <a:cubicBezTo>
                  <a:pt x="131604" y="86943"/>
                  <a:pt x="127603" y="91029"/>
                  <a:pt x="121467" y="91029"/>
                </a:cubicBezTo>
                <a:lnTo>
                  <a:pt x="91146" y="91029"/>
                </a:lnTo>
                <a:cubicBezTo>
                  <a:pt x="85099" y="91029"/>
                  <a:pt x="81009" y="86943"/>
                  <a:pt x="81009" y="80903"/>
                </a:cubicBezTo>
                <a:cubicBezTo>
                  <a:pt x="81009" y="74863"/>
                  <a:pt x="85099" y="70777"/>
                  <a:pt x="91146" y="70777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1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1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1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1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1"/>
          <p:cNvSpPr txBox="1"/>
          <p:nvPr>
            <p:ph type="ctrTitle"/>
          </p:nvPr>
        </p:nvSpPr>
        <p:spPr>
          <a:xfrm>
            <a:off x="695325" y="4248150"/>
            <a:ext cx="10801350" cy="111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"/>
          <p:cNvSpPr txBox="1"/>
          <p:nvPr>
            <p:ph type="title"/>
          </p:nvPr>
        </p:nvSpPr>
        <p:spPr>
          <a:xfrm>
            <a:off x="3636349" y="24337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INTRODUCCIÓN</a:t>
            </a:r>
            <a:endParaRPr sz="1800"/>
          </a:p>
        </p:txBody>
      </p:sp>
      <p:sp>
        <p:nvSpPr>
          <p:cNvPr id="579" name="Google Shape;579;p3"/>
          <p:cNvSpPr txBox="1"/>
          <p:nvPr>
            <p:ph idx="1" type="body"/>
          </p:nvPr>
        </p:nvSpPr>
        <p:spPr>
          <a:xfrm>
            <a:off x="3636350" y="3077074"/>
            <a:ext cx="78603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En las entidades financieras se evidencia que las operaciones de préstamos o créditos representan un riesgo para las mismas, ya que siempre existe la probabilidad de sufrir un pérdida parcial o total del importe.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Con el fin de reducir el riesgo asumido por las entidades financieras respecto a las operaciones de préstamos, estas toman en cuenta varios parámetros como ser la liquidez y la rentabilidad del prestatario, además de ciertos factores de seguridad.</a:t>
            </a:r>
            <a:endParaRPr sz="1600"/>
          </a:p>
        </p:txBody>
      </p:sp>
      <p:sp>
        <p:nvSpPr>
          <p:cNvPr id="580" name="Google Shape;580;p3"/>
          <p:cNvSpPr/>
          <p:nvPr/>
        </p:nvSpPr>
        <p:spPr>
          <a:xfrm>
            <a:off x="3712549" y="1405275"/>
            <a:ext cx="926858" cy="8899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b06107d63_0_4"/>
          <p:cNvSpPr txBox="1"/>
          <p:nvPr>
            <p:ph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EL PROBLEMA</a:t>
            </a:r>
            <a:endParaRPr sz="1800"/>
          </a:p>
        </p:txBody>
      </p:sp>
      <p:sp>
        <p:nvSpPr>
          <p:cNvPr id="587" name="Google Shape;587;gbb06107d63_0_4"/>
          <p:cNvSpPr txBox="1"/>
          <p:nvPr>
            <p:ph idx="1" type="body"/>
          </p:nvPr>
        </p:nvSpPr>
        <p:spPr>
          <a:xfrm>
            <a:off x="3636350" y="3430975"/>
            <a:ext cx="78603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El proceso a seguir para la aprobación del crédito, la entidad financiera dedica cierto tiempo para la evaluación de los elementos fundamentales de información de tipo técnico-financiero que se exige a cada solicitante, este tiempo puede llegar a durar de 2 a 5 días para un crédito rápido que consiste en montos mínimos y alrededor de dos semanas a cuatro para montos relativamente más altos.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Muchos de los solicitantes desconocen los plazos y piensan que la aprobación se viabiliza en pocas horas y al notar de que no existe una respuesta, además de los días transcurridos, los solicitantes se desaniman y pueden abandonar su solicitud. Por lo que la entidad financiera sufre una reducción en la obtención de ingresos sin mencionar el prestigio de dicha entidad.</a:t>
            </a:r>
            <a:endParaRPr sz="1600"/>
          </a:p>
        </p:txBody>
      </p:sp>
      <p:sp>
        <p:nvSpPr>
          <p:cNvPr id="588" name="Google Shape;588;gbb06107d63_0_4"/>
          <p:cNvSpPr/>
          <p:nvPr/>
        </p:nvSpPr>
        <p:spPr>
          <a:xfrm>
            <a:off x="3636349" y="1862475"/>
            <a:ext cx="1080231" cy="890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7dc6e895f_0_161"/>
          <p:cNvSpPr txBox="1"/>
          <p:nvPr>
            <p:ph idx="4294967295"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OBJETIVO</a:t>
            </a:r>
            <a:endParaRPr sz="1800"/>
          </a:p>
        </p:txBody>
      </p:sp>
      <p:sp>
        <p:nvSpPr>
          <p:cNvPr id="595" name="Google Shape;595;gb7dc6e895f_0_161"/>
          <p:cNvSpPr txBox="1"/>
          <p:nvPr>
            <p:ph idx="4294967295" type="body"/>
          </p:nvPr>
        </p:nvSpPr>
        <p:spPr>
          <a:xfrm>
            <a:off x="3636350" y="3534277"/>
            <a:ext cx="7860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Construir un modelo de Machine Learning que ayude a una Entidad Financiera a predecir si otorgar  o denegar un préstamo a una persona solicitante, así automatizar el proceso para la toma de decisiones además de reducir los plazos en los que se aprueba el mencionado crédito.</a:t>
            </a:r>
            <a:endParaRPr sz="1600"/>
          </a:p>
        </p:txBody>
      </p:sp>
      <p:sp>
        <p:nvSpPr>
          <p:cNvPr id="596" name="Google Shape;596;gb7dc6e895f_0_161"/>
          <p:cNvSpPr/>
          <p:nvPr/>
        </p:nvSpPr>
        <p:spPr>
          <a:xfrm>
            <a:off x="3636349" y="1938675"/>
            <a:ext cx="942953" cy="8920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03</a:t>
            </a:r>
          </a:p>
        </p:txBody>
      </p:sp>
      <p:sp>
        <p:nvSpPr>
          <p:cNvPr id="597" name="Google Shape;597;gb7dc6e895f_0_161"/>
          <p:cNvSpPr/>
          <p:nvPr/>
        </p:nvSpPr>
        <p:spPr>
          <a:xfrm rot="8882808">
            <a:off x="2292420" y="2497763"/>
            <a:ext cx="797898" cy="863473"/>
          </a:xfrm>
          <a:custGeom>
            <a:rect b="b" l="l" r="r" t="t"/>
            <a:pathLst>
              <a:path extrusionOk="0" h="312" w="312">
                <a:moveTo>
                  <a:pt x="285" y="106"/>
                </a:moveTo>
                <a:cubicBezTo>
                  <a:pt x="312" y="177"/>
                  <a:pt x="277" y="257"/>
                  <a:pt x="206" y="284"/>
                </a:cubicBezTo>
                <a:cubicBezTo>
                  <a:pt x="135" y="312"/>
                  <a:pt x="55" y="277"/>
                  <a:pt x="28" y="206"/>
                </a:cubicBezTo>
                <a:cubicBezTo>
                  <a:pt x="0" y="135"/>
                  <a:pt x="36" y="55"/>
                  <a:pt x="107" y="27"/>
                </a:cubicBezTo>
                <a:cubicBezTo>
                  <a:pt x="177" y="0"/>
                  <a:pt x="257" y="35"/>
                  <a:pt x="285" y="106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b7dc6e895f_0_161"/>
          <p:cNvSpPr/>
          <p:nvPr/>
        </p:nvSpPr>
        <p:spPr>
          <a:xfrm rot="8882807">
            <a:off x="1799319" y="3439852"/>
            <a:ext cx="756476" cy="415223"/>
          </a:xfrm>
          <a:custGeom>
            <a:rect b="b" l="l" r="r" t="t"/>
            <a:pathLst>
              <a:path extrusionOk="0" h="150" w="296">
                <a:moveTo>
                  <a:pt x="0" y="121"/>
                </a:moveTo>
                <a:cubicBezTo>
                  <a:pt x="235" y="5"/>
                  <a:pt x="235" y="5"/>
                  <a:pt x="235" y="5"/>
                </a:cubicBezTo>
                <a:cubicBezTo>
                  <a:pt x="246" y="0"/>
                  <a:pt x="258" y="0"/>
                  <a:pt x="269" y="5"/>
                </a:cubicBezTo>
                <a:cubicBezTo>
                  <a:pt x="269" y="5"/>
                  <a:pt x="269" y="5"/>
                  <a:pt x="269" y="5"/>
                </a:cubicBezTo>
                <a:cubicBezTo>
                  <a:pt x="288" y="14"/>
                  <a:pt x="296" y="36"/>
                  <a:pt x="288" y="55"/>
                </a:cubicBezTo>
                <a:cubicBezTo>
                  <a:pt x="288" y="55"/>
                  <a:pt x="288" y="55"/>
                  <a:pt x="288" y="55"/>
                </a:cubicBezTo>
                <a:cubicBezTo>
                  <a:pt x="284" y="66"/>
                  <a:pt x="275" y="74"/>
                  <a:pt x="263" y="78"/>
                </a:cubicBezTo>
                <a:cubicBezTo>
                  <a:pt x="11" y="150"/>
                  <a:pt x="11" y="150"/>
                  <a:pt x="11" y="150"/>
                </a:cubicBezTo>
                <a:lnTo>
                  <a:pt x="0" y="121"/>
                </a:lnTo>
                <a:close/>
              </a:path>
            </a:pathLst>
          </a:custGeom>
          <a:solidFill>
            <a:srgbClr val="C5F5E7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b7dc6e895f_0_161"/>
          <p:cNvSpPr/>
          <p:nvPr/>
        </p:nvSpPr>
        <p:spPr>
          <a:xfrm rot="8882810">
            <a:off x="2377928" y="3179699"/>
            <a:ext cx="135164" cy="165144"/>
          </a:xfrm>
          <a:custGeom>
            <a:rect b="b" l="l" r="r" t="t"/>
            <a:pathLst>
              <a:path extrusionOk="0" h="60" w="53">
                <a:moveTo>
                  <a:pt x="12" y="36"/>
                </a:moveTo>
                <a:cubicBezTo>
                  <a:pt x="15" y="44"/>
                  <a:pt x="17" y="52"/>
                  <a:pt x="19" y="60"/>
                </a:cubicBezTo>
                <a:cubicBezTo>
                  <a:pt x="53" y="47"/>
                  <a:pt x="53" y="47"/>
                  <a:pt x="53" y="47"/>
                </a:cubicBezTo>
                <a:cubicBezTo>
                  <a:pt x="34" y="0"/>
                  <a:pt x="34" y="0"/>
                  <a:pt x="34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5" y="21"/>
                  <a:pt x="9" y="28"/>
                  <a:pt x="12" y="36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b7dc6e895f_0_161"/>
          <p:cNvSpPr/>
          <p:nvPr/>
        </p:nvSpPr>
        <p:spPr>
          <a:xfrm rot="8882810">
            <a:off x="2394548" y="2611692"/>
            <a:ext cx="590793" cy="634631"/>
          </a:xfrm>
          <a:custGeom>
            <a:rect b="b" l="l" r="r" t="t"/>
            <a:pathLst>
              <a:path extrusionOk="0" h="230" w="231">
                <a:moveTo>
                  <a:pt x="210" y="78"/>
                </a:moveTo>
                <a:cubicBezTo>
                  <a:pt x="231" y="131"/>
                  <a:pt x="205" y="190"/>
                  <a:pt x="152" y="210"/>
                </a:cubicBezTo>
                <a:cubicBezTo>
                  <a:pt x="100" y="230"/>
                  <a:pt x="41" y="204"/>
                  <a:pt x="20" y="152"/>
                </a:cubicBezTo>
                <a:cubicBezTo>
                  <a:pt x="0" y="99"/>
                  <a:pt x="26" y="40"/>
                  <a:pt x="78" y="20"/>
                </a:cubicBezTo>
                <a:cubicBezTo>
                  <a:pt x="131" y="0"/>
                  <a:pt x="190" y="26"/>
                  <a:pt x="210" y="78"/>
                </a:cubicBez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b7dc6e895f_0_161"/>
          <p:cNvSpPr/>
          <p:nvPr/>
        </p:nvSpPr>
        <p:spPr>
          <a:xfrm rot="8882810">
            <a:off x="2464950" y="2730997"/>
            <a:ext cx="455629" cy="500154"/>
          </a:xfrm>
          <a:custGeom>
            <a:rect b="b" l="l" r="r" t="t"/>
            <a:pathLst>
              <a:path extrusionOk="0" h="181" w="178">
                <a:moveTo>
                  <a:pt x="130" y="162"/>
                </a:moveTo>
                <a:cubicBezTo>
                  <a:pt x="148" y="155"/>
                  <a:pt x="163" y="143"/>
                  <a:pt x="173" y="128"/>
                </a:cubicBezTo>
                <a:cubicBezTo>
                  <a:pt x="178" y="109"/>
                  <a:pt x="176" y="90"/>
                  <a:pt x="169" y="73"/>
                </a:cubicBezTo>
                <a:cubicBezTo>
                  <a:pt x="151" y="24"/>
                  <a:pt x="96" y="0"/>
                  <a:pt x="47" y="19"/>
                </a:cubicBezTo>
                <a:cubicBezTo>
                  <a:pt x="30" y="26"/>
                  <a:pt x="15" y="37"/>
                  <a:pt x="4" y="53"/>
                </a:cubicBezTo>
                <a:cubicBezTo>
                  <a:pt x="0" y="71"/>
                  <a:pt x="1" y="90"/>
                  <a:pt x="8" y="108"/>
                </a:cubicBezTo>
                <a:cubicBezTo>
                  <a:pt x="27" y="157"/>
                  <a:pt x="81" y="181"/>
                  <a:pt x="130" y="162"/>
                </a:cubicBezTo>
                <a:close/>
              </a:path>
            </a:pathLst>
          </a:custGeom>
          <a:solidFill>
            <a:srgbClr val="C5F5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gb7dc6e895f_0_161"/>
          <p:cNvCxnSpPr/>
          <p:nvPr/>
        </p:nvCxnSpPr>
        <p:spPr>
          <a:xfrm flipH="1" rot="10800000">
            <a:off x="3636350" y="2909815"/>
            <a:ext cx="8002800" cy="1920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7dc6e895f_0_237"/>
          <p:cNvSpPr txBox="1"/>
          <p:nvPr>
            <p:ph idx="4294967295" type="title"/>
          </p:nvPr>
        </p:nvSpPr>
        <p:spPr>
          <a:xfrm>
            <a:off x="3636349" y="2967116"/>
            <a:ext cx="786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SELECCIÓN DE MODELOS</a:t>
            </a:r>
            <a:endParaRPr sz="1800"/>
          </a:p>
        </p:txBody>
      </p:sp>
      <p:sp>
        <p:nvSpPr>
          <p:cNvPr id="609" name="Google Shape;609;gb7dc6e895f_0_237"/>
          <p:cNvSpPr/>
          <p:nvPr/>
        </p:nvSpPr>
        <p:spPr>
          <a:xfrm>
            <a:off x="3636349" y="1938675"/>
            <a:ext cx="926860" cy="8899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04</a:t>
            </a:r>
          </a:p>
        </p:txBody>
      </p:sp>
      <p:sp>
        <p:nvSpPr>
          <p:cNvPr id="610" name="Google Shape;610;gb7dc6e895f_0_237"/>
          <p:cNvSpPr/>
          <p:nvPr/>
        </p:nvSpPr>
        <p:spPr>
          <a:xfrm>
            <a:off x="1896651" y="2465410"/>
            <a:ext cx="1329099" cy="1432126"/>
          </a:xfrm>
          <a:custGeom>
            <a:rect b="b" l="l" r="r" t="t"/>
            <a:pathLst>
              <a:path extrusionOk="0" h="738" w="607">
                <a:moveTo>
                  <a:pt x="461" y="738"/>
                </a:moveTo>
                <a:lnTo>
                  <a:pt x="0" y="633"/>
                </a:lnTo>
                <a:lnTo>
                  <a:pt x="145" y="0"/>
                </a:lnTo>
                <a:lnTo>
                  <a:pt x="607" y="106"/>
                </a:lnTo>
                <a:lnTo>
                  <a:pt x="461" y="738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b7dc6e895f_0_237"/>
          <p:cNvSpPr/>
          <p:nvPr/>
        </p:nvSpPr>
        <p:spPr>
          <a:xfrm>
            <a:off x="2328004" y="2721563"/>
            <a:ext cx="262754" cy="232866"/>
          </a:xfrm>
          <a:custGeom>
            <a:rect b="b" l="l" r="r" t="t"/>
            <a:pathLst>
              <a:path extrusionOk="0" h="120" w="120">
                <a:moveTo>
                  <a:pt x="98" y="120"/>
                </a:moveTo>
                <a:lnTo>
                  <a:pt x="0" y="98"/>
                </a:lnTo>
                <a:lnTo>
                  <a:pt x="22" y="0"/>
                </a:lnTo>
                <a:lnTo>
                  <a:pt x="120" y="22"/>
                </a:lnTo>
                <a:lnTo>
                  <a:pt x="98" y="120"/>
                </a:lnTo>
                <a:close/>
              </a:path>
            </a:pathLst>
          </a:custGeom>
          <a:solidFill>
            <a:srgbClr val="FFFFFF"/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gb7dc6e895f_0_237"/>
          <p:cNvCxnSpPr/>
          <p:nvPr/>
        </p:nvCxnSpPr>
        <p:spPr>
          <a:xfrm>
            <a:off x="2288590" y="3068921"/>
            <a:ext cx="571500" cy="116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gb7dc6e895f_0_237"/>
          <p:cNvCxnSpPr/>
          <p:nvPr/>
        </p:nvCxnSpPr>
        <p:spPr>
          <a:xfrm>
            <a:off x="2257938" y="3183412"/>
            <a:ext cx="575700" cy="116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gb7dc6e895f_0_237"/>
          <p:cNvCxnSpPr/>
          <p:nvPr/>
        </p:nvCxnSpPr>
        <p:spPr>
          <a:xfrm>
            <a:off x="2229472" y="3295965"/>
            <a:ext cx="571500" cy="1185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gb7dc6e895f_0_237"/>
          <p:cNvCxnSpPr/>
          <p:nvPr/>
        </p:nvCxnSpPr>
        <p:spPr>
          <a:xfrm>
            <a:off x="2198818" y="3412398"/>
            <a:ext cx="575700" cy="116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gb7dc6e895f_0_237"/>
          <p:cNvCxnSpPr/>
          <p:nvPr/>
        </p:nvCxnSpPr>
        <p:spPr>
          <a:xfrm>
            <a:off x="2170353" y="3526890"/>
            <a:ext cx="571500" cy="116700"/>
          </a:xfrm>
          <a:prstGeom prst="straightConnector1">
            <a:avLst/>
          </a:prstGeom>
          <a:noFill/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gb7dc6e895f_0_237"/>
          <p:cNvCxnSpPr/>
          <p:nvPr/>
        </p:nvCxnSpPr>
        <p:spPr>
          <a:xfrm flipH="1" rot="10800000">
            <a:off x="3636350" y="2909815"/>
            <a:ext cx="8002800" cy="19200"/>
          </a:xfrm>
          <a:prstGeom prst="straightConnector1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gb7dc6e895f_0_237"/>
          <p:cNvSpPr txBox="1"/>
          <p:nvPr>
            <p:ph idx="4294967295" type="body"/>
          </p:nvPr>
        </p:nvSpPr>
        <p:spPr>
          <a:xfrm>
            <a:off x="3636350" y="3534277"/>
            <a:ext cx="7860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/>
              <a:t>Puesto que las dos clases que se otorgan en el conjunto de datos son si un prestatario ha "Pagado totalmente"(Fully Paid) o ha sido "Descargado"(Charged off) su Crédito. Por esta razón se considera este como un problema de clasificación binaria.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7"/>
          <p:cNvSpPr txBox="1"/>
          <p:nvPr>
            <p:ph type="title"/>
          </p:nvPr>
        </p:nvSpPr>
        <p:spPr>
          <a:xfrm>
            <a:off x="695325" y="1"/>
            <a:ext cx="10801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Selección de modelos</a:t>
            </a:r>
            <a:endParaRPr/>
          </a:p>
        </p:txBody>
      </p:sp>
      <p:sp>
        <p:nvSpPr>
          <p:cNvPr id="625" name="Google Shape;625;p17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17"/>
          <p:cNvSpPr/>
          <p:nvPr/>
        </p:nvSpPr>
        <p:spPr>
          <a:xfrm>
            <a:off x="1953791" y="5159006"/>
            <a:ext cx="154500" cy="15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17"/>
          <p:cNvCxnSpPr/>
          <p:nvPr/>
        </p:nvCxnSpPr>
        <p:spPr>
          <a:xfrm rot="10800000">
            <a:off x="4389150" y="2284550"/>
            <a:ext cx="1500" cy="3429600"/>
          </a:xfrm>
          <a:prstGeom prst="straightConnector1">
            <a:avLst/>
          </a:prstGeom>
          <a:noFill/>
          <a:ln cap="flat" cmpd="sng" w="12700">
            <a:solidFill>
              <a:srgbClr val="96969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28" name="Google Shape;628;p17"/>
          <p:cNvCxnSpPr/>
          <p:nvPr/>
        </p:nvCxnSpPr>
        <p:spPr>
          <a:xfrm flipH="1" rot="10800000">
            <a:off x="7908200" y="2284400"/>
            <a:ext cx="16500" cy="3391800"/>
          </a:xfrm>
          <a:prstGeom prst="straightConnector1">
            <a:avLst/>
          </a:prstGeom>
          <a:noFill/>
          <a:ln cap="flat" cmpd="sng" w="12700">
            <a:solidFill>
              <a:srgbClr val="96969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17"/>
          <p:cNvSpPr/>
          <p:nvPr/>
        </p:nvSpPr>
        <p:spPr>
          <a:xfrm>
            <a:off x="1099300" y="1834325"/>
            <a:ext cx="2886000" cy="619800"/>
          </a:xfrm>
          <a:prstGeom prst="roundRect">
            <a:avLst>
              <a:gd fmla="val 1553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1" anchor="ctr" bIns="46800" lIns="91425" spcFirstLastPara="1" rIns="91425" wrap="square" tIns="46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7"/>
          <p:cNvSpPr/>
          <p:nvPr/>
        </p:nvSpPr>
        <p:spPr>
          <a:xfrm>
            <a:off x="1099375" y="2698225"/>
            <a:ext cx="2886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Conocido por ser un modelo predictivo binario puesto que la variable dependiente es dicotómica, por esta razón y para el presente proyecto resulta ser un modelo ideal para las predicciones.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7"/>
          <p:cNvSpPr/>
          <p:nvPr/>
        </p:nvSpPr>
        <p:spPr>
          <a:xfrm>
            <a:off x="4788688" y="1820325"/>
            <a:ext cx="2715600" cy="619800"/>
          </a:xfrm>
          <a:prstGeom prst="roundRect">
            <a:avLst>
              <a:gd fmla="val 155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1" anchor="ctr" bIns="46800" lIns="91425" spcFirstLastPara="1" rIns="91425" wrap="square" tIns="46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7"/>
          <p:cNvSpPr/>
          <p:nvPr/>
        </p:nvSpPr>
        <p:spPr>
          <a:xfrm>
            <a:off x="4720075" y="2698225"/>
            <a:ext cx="28860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 en un gran número de árboles de decisión individuales que operan como un conjunto; también gracias a la “Sabiduría de las multitudes” y por ser un modelo relativamente no correlacionado entre sus árboles este es un modelo muy potente para la clasificación y esto se traduce en un mayor índice de precisión.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7"/>
          <p:cNvSpPr/>
          <p:nvPr/>
        </p:nvSpPr>
        <p:spPr>
          <a:xfrm>
            <a:off x="8323100" y="1834450"/>
            <a:ext cx="2886000" cy="619800"/>
          </a:xfrm>
          <a:prstGeom prst="roundRect">
            <a:avLst>
              <a:gd fmla="val 1553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1" anchor="ctr" bIns="46800" lIns="91425" spcFirstLastPara="1" rIns="91425" wrap="square" tIns="46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8319650" y="2677100"/>
            <a:ext cx="2965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es otro modelo muy potente puesto que, si se logra maximizar la distancia de los vectores de soporte o hiperplanos para este caso, producirá una precisión significativa.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4"/>
          <p:cNvSpPr txBox="1"/>
          <p:nvPr>
            <p:ph type="title"/>
          </p:nvPr>
        </p:nvSpPr>
        <p:spPr>
          <a:xfrm>
            <a:off x="3636349" y="2967116"/>
            <a:ext cx="7860325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TÉCNICAS IMPLEMENTADAS</a:t>
            </a:r>
            <a:endParaRPr sz="1800"/>
          </a:p>
        </p:txBody>
      </p:sp>
      <p:sp>
        <p:nvSpPr>
          <p:cNvPr id="641" name="Google Shape;641;p14"/>
          <p:cNvSpPr/>
          <p:nvPr/>
        </p:nvSpPr>
        <p:spPr>
          <a:xfrm>
            <a:off x="3636349" y="1938675"/>
            <a:ext cx="937116" cy="890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1"/>
                </a:solidFill>
                <a:latin typeface="Impact"/>
              </a:rPr>
              <a:t>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5"/>
          <p:cNvSpPr/>
          <p:nvPr/>
        </p:nvSpPr>
        <p:spPr>
          <a:xfrm>
            <a:off x="1420613" y="2395992"/>
            <a:ext cx="9253091" cy="2847081"/>
          </a:xfrm>
          <a:custGeom>
            <a:rect b="b" l="l" r="r" t="t"/>
            <a:pathLst>
              <a:path extrusionOk="0" h="770" w="1962">
                <a:moveTo>
                  <a:pt x="11" y="770"/>
                </a:moveTo>
                <a:lnTo>
                  <a:pt x="0" y="757"/>
                </a:lnTo>
                <a:lnTo>
                  <a:pt x="309" y="507"/>
                </a:lnTo>
                <a:lnTo>
                  <a:pt x="574" y="662"/>
                </a:lnTo>
                <a:lnTo>
                  <a:pt x="749" y="455"/>
                </a:lnTo>
                <a:lnTo>
                  <a:pt x="911" y="533"/>
                </a:lnTo>
                <a:lnTo>
                  <a:pt x="1234" y="178"/>
                </a:lnTo>
                <a:lnTo>
                  <a:pt x="1239" y="179"/>
                </a:lnTo>
                <a:lnTo>
                  <a:pt x="1624" y="268"/>
                </a:lnTo>
                <a:lnTo>
                  <a:pt x="1951" y="0"/>
                </a:lnTo>
                <a:lnTo>
                  <a:pt x="1962" y="13"/>
                </a:lnTo>
                <a:lnTo>
                  <a:pt x="1628" y="288"/>
                </a:lnTo>
                <a:lnTo>
                  <a:pt x="1240" y="197"/>
                </a:lnTo>
                <a:lnTo>
                  <a:pt x="915" y="554"/>
                </a:lnTo>
                <a:lnTo>
                  <a:pt x="753" y="476"/>
                </a:lnTo>
                <a:lnTo>
                  <a:pt x="578" y="684"/>
                </a:lnTo>
                <a:lnTo>
                  <a:pt x="311" y="528"/>
                </a:lnTo>
                <a:lnTo>
                  <a:pt x="11" y="770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5"/>
          <p:cNvSpPr/>
          <p:nvPr/>
        </p:nvSpPr>
        <p:spPr>
          <a:xfrm>
            <a:off x="3991793" y="4775751"/>
            <a:ext cx="246000" cy="202200"/>
          </a:xfrm>
          <a:prstGeom prst="ellipse">
            <a:avLst/>
          </a:prstGeom>
          <a:solidFill>
            <a:srgbClr val="DFDFD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5"/>
          <p:cNvSpPr/>
          <p:nvPr/>
        </p:nvSpPr>
        <p:spPr>
          <a:xfrm>
            <a:off x="5611359" y="4271802"/>
            <a:ext cx="246000" cy="202200"/>
          </a:xfrm>
          <a:prstGeom prst="ellipse">
            <a:avLst/>
          </a:prstGeom>
          <a:solidFill>
            <a:srgbClr val="DFDFD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5"/>
          <p:cNvSpPr/>
          <p:nvPr/>
        </p:nvSpPr>
        <p:spPr>
          <a:xfrm>
            <a:off x="2558263" y="4028692"/>
            <a:ext cx="645900" cy="5304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5"/>
          <p:cNvSpPr/>
          <p:nvPr/>
        </p:nvSpPr>
        <p:spPr>
          <a:xfrm>
            <a:off x="4703937" y="3899292"/>
            <a:ext cx="645900" cy="5304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5"/>
          <p:cNvSpPr/>
          <p:nvPr/>
        </p:nvSpPr>
        <p:spPr>
          <a:xfrm>
            <a:off x="7096547" y="2752648"/>
            <a:ext cx="645900" cy="5304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5"/>
          <p:cNvSpPr/>
          <p:nvPr/>
        </p:nvSpPr>
        <p:spPr>
          <a:xfrm>
            <a:off x="8999953" y="3120456"/>
            <a:ext cx="645900" cy="5304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5"/>
          <p:cNvSpPr/>
          <p:nvPr/>
        </p:nvSpPr>
        <p:spPr>
          <a:xfrm>
            <a:off x="1794313" y="3383933"/>
            <a:ext cx="2674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rellena los valores nulos con valores promedio,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5"/>
          <p:cNvSpPr txBox="1"/>
          <p:nvPr/>
        </p:nvSpPr>
        <p:spPr>
          <a:xfrm>
            <a:off x="1794325" y="2586754"/>
            <a:ext cx="2674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Pre-procesado del dataset</a:t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5"/>
          <p:cNvSpPr/>
          <p:nvPr/>
        </p:nvSpPr>
        <p:spPr>
          <a:xfrm>
            <a:off x="4106074" y="5960875"/>
            <a:ext cx="3232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ColumnTransformer y OneHotEncoder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5"/>
          <p:cNvSpPr txBox="1"/>
          <p:nvPr/>
        </p:nvSpPr>
        <p:spPr>
          <a:xfrm>
            <a:off x="4106075" y="5039326"/>
            <a:ext cx="2674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 transformar valores categóricos a numéricos</a:t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5"/>
          <p:cNvSpPr/>
          <p:nvPr/>
        </p:nvSpPr>
        <p:spPr>
          <a:xfrm>
            <a:off x="5995100" y="2283748"/>
            <a:ext cx="2674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StandarScaler  y train_test_split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5"/>
          <p:cNvSpPr txBox="1"/>
          <p:nvPr/>
        </p:nvSpPr>
        <p:spPr>
          <a:xfrm>
            <a:off x="5995100" y="1524025"/>
            <a:ext cx="3164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 normalización y entrenamiento del modelo</a:t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5"/>
          <p:cNvSpPr/>
          <p:nvPr/>
        </p:nvSpPr>
        <p:spPr>
          <a:xfrm>
            <a:off x="7839050" y="4245900"/>
            <a:ext cx="2932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Accuracy_Score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K-fold cross validation score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de Confusión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5"/>
          <p:cNvSpPr txBox="1"/>
          <p:nvPr/>
        </p:nvSpPr>
        <p:spPr>
          <a:xfrm>
            <a:off x="8096884" y="3810977"/>
            <a:ext cx="2674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 las metricas</a:t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5"/>
          <p:cNvSpPr txBox="1"/>
          <p:nvPr>
            <p:ph idx="12" type="sldNum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15"/>
          <p:cNvSpPr txBox="1"/>
          <p:nvPr>
            <p:ph type="title"/>
          </p:nvPr>
        </p:nvSpPr>
        <p:spPr>
          <a:xfrm>
            <a:off x="695325" y="476000"/>
            <a:ext cx="10801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Técnicas implementas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主题6">
  <a:themeElements>
    <a:clrScheme name="自定义 3">
      <a:dk1>
        <a:srgbClr val="2F2F2F"/>
      </a:dk1>
      <a:lt1>
        <a:srgbClr val="FFFFFF"/>
      </a:lt1>
      <a:dk2>
        <a:srgbClr val="636363"/>
      </a:dk2>
      <a:lt2>
        <a:srgbClr val="FFFFFF"/>
      </a:lt2>
      <a:accent1>
        <a:srgbClr val="1A9173"/>
      </a:accent1>
      <a:accent2>
        <a:srgbClr val="636363"/>
      </a:accent2>
      <a:accent3>
        <a:srgbClr val="8B8B8B"/>
      </a:accent3>
      <a:accent4>
        <a:srgbClr val="949494"/>
      </a:accent4>
      <a:accent5>
        <a:srgbClr val="686868"/>
      </a:accent5>
      <a:accent6>
        <a:srgbClr val="3F3F3F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2018-02-05T16:00:00Z</dcterms:created>
  <dc:creator>iSlide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753274a3-d12c-43a4-9eff-64603729bf8b</vt:lpwstr>
  </property>
</Properties>
</file>