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D66D-4400-4055-9F61-B9E0EA78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34A6E-8B92-46AD-A782-55F7916D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BFF36-EAD4-45C1-96E1-B52F585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348BC-8F81-4FB9-B10E-AE3DFB7D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E05B4-75C6-4C30-B936-F72FC08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2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6BE7D-9DB0-4956-8DBE-7DFD6435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0A0FE2-41D9-4212-8F1B-F9D8F275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AAADD-3C38-4584-82FE-D5941D43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340F4-7D7F-488F-ADFE-48A9AF37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2EFD3-4334-41C2-89CA-D06F1822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4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DE1C28-C44E-4E72-AB44-30A37175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45DE7-C871-470D-AF35-674834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24997-5BAB-4C89-B40B-2E7A520C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DD3E0-AF54-4F3D-ABC0-B18D09B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C99D8-BAD2-4596-9341-A3E0D6A8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5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AC19F-6251-4098-AEC9-32AFD2FF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1BFB3-46BC-4188-8298-D7622EE4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C1807-65BD-4BCE-8699-A371948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2DA63-927B-4A8E-9119-E460BB34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C4872-D449-420E-8118-C1D40989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9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8BE7-4EB5-4E5F-9898-EC317917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950B5B-48EC-4DA0-8AA5-F5DD648B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21B58-5D28-42E0-B767-3913F19F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8E215-6227-451B-A1A1-DEE6178A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F47D8-90FD-4F02-8833-747F44A9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5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EB0B-BCD3-45F8-9883-38BB110C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FC37C-D17F-405B-86E4-FD7F9228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F961C1-4439-4F4F-BA42-A33F6DC6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026CC-FD7E-48C7-A833-05394F4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7B3A8-026F-43A3-9E62-5F9EEEE6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96B85-5E53-4FD5-9249-50898367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6F0A-92B1-45F3-9EF2-5267A82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9796B-F69A-4D62-8C19-FCD2BB7B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8D568-15D2-4AD8-9C34-CFCEB388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6B64D4-0DE5-441D-B644-44A3A865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3569D5-BC19-4241-B6B1-29C8FCC6A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5D7D4A-0FFA-4213-B9BA-7B74575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097036-BDCD-48C8-A30F-CACA75C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C2EBE8-6E68-449E-BF81-5F27C229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8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BA978-9C4B-41A6-A3C7-90C3E79E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3D10E2-0126-445B-826F-485C4E0D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73FEBB-ECEC-4241-ABB0-C865DD3B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9C974C-117C-4C7F-A547-DB519C9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4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94DC29-0E98-4B28-8A2F-10B21D77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6AFE2D-CAEA-4575-B6CA-862D9B17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B1565-28E8-4325-A55D-7639D58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8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EE45A-1901-4DEC-AE9E-E0F962AE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FEA33-FE5E-4CBC-8741-E7A0988C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18D6E1-DD9A-434E-A93A-5D4ED8EC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ACBD46-17F7-43DC-9803-909DE904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5D7E1-1302-45D6-BE98-E066F9D9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B5FDFE-A983-47DE-8244-CAB63C9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28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9B4A-A529-4F65-86BD-8096A01A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285D86-27DE-483E-9899-F4AEA5C4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95099-61EF-4C57-810E-DB4E682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EC43-9EE7-4778-A2A3-103D203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1B6F3-D72B-4FAA-9FBD-6E40B1E6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71EF-7DD5-4872-B6C7-44CA0851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8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963378-48B1-4EE8-9FC4-BAFBDEFD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95CAE-9434-4AAA-ADF6-3AA3B153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1122-3D16-4168-B26B-BC801A913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2D7B-D281-4217-BE8E-D7D87A19B645}" type="datetimeFigureOut">
              <a:rPr lang="es-MX" smtClean="0"/>
              <a:t>05/febrero/2021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4F14D-B74C-4C08-9444-E0E95DE1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CE2EB-5215-466B-9E53-D457BC473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EF04-B598-42CA-B850-C4DDE17EF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13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719090"/>
            <a:ext cx="5859263" cy="1655763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Predicción de casos positivos COVID-19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37" y="3770713"/>
            <a:ext cx="6528047" cy="1655763"/>
          </a:xfr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l"/>
            <a:br>
              <a:rPr lang="es-MX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G</a:t>
            </a:r>
            <a:br>
              <a:rPr lang="es-MX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Integrante: Liders Limpias Molina</a:t>
            </a:r>
          </a:p>
        </p:txBody>
      </p:sp>
    </p:spTree>
    <p:extLst>
      <p:ext uri="{BB962C8B-B14F-4D97-AF65-F5344CB8AC3E}">
        <p14:creationId xmlns:p14="http://schemas.microsoft.com/office/powerpoint/2010/main" val="10042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5737935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 y el mundo está teniendo un fuerte golpe tanto sanitario como económico, y en el intento de conseguir un equilibrio entre salud y economía, se planean diferentes estrategias para su contención, sin embargo, estos son a ojos cerrados...</a:t>
            </a:r>
          </a:p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por ello, que los países están empezando a usar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predicciones a futuro de los casos positivos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habrán en su territorio, y es que Bolivia no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planear sus estrategias a ciegas.</a:t>
            </a:r>
          </a:p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Ahora Bolivia podrá conocer los casos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positivos que tendrá en intervalos de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meses a futuro.</a:t>
            </a:r>
          </a:p>
          <a:p>
            <a:pPr algn="l"/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5737935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SITUACIÓN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CASOS TOTALES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</a:t>
            </a:r>
            <a:r>
              <a:rPr lang="es-MX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105,223,208</a:t>
            </a:r>
          </a:p>
          <a:p>
            <a:pPr algn="l"/>
            <a:endParaRPr lang="es-MX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   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MUERTES TOTALES</a:t>
            </a:r>
            <a:b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es-MX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2,293,263</a:t>
            </a:r>
            <a:endParaRPr lang="es-MX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B8C75D-2FA9-4FCA-BE81-BCDD9440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05" y="1773236"/>
            <a:ext cx="7051830" cy="48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6341616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SITUACIÓN REGIONAL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CASOS TOTALES </a:t>
            </a:r>
            <a:b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</a:t>
            </a:r>
            <a:r>
              <a:rPr lang="es-MX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224,234</a:t>
            </a:r>
          </a:p>
          <a:p>
            <a:pPr algn="l"/>
            <a:endParaRPr lang="es-MX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   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MUERTES TOTALES</a:t>
            </a:r>
            <a:b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     </a:t>
            </a:r>
            <a:r>
              <a:rPr lang="es-MX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10,633</a:t>
            </a:r>
            <a:endParaRPr lang="es-MX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FE6141-7D1B-4CA7-A642-C7D3DC699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05" y="1766657"/>
            <a:ext cx="7034075" cy="4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5737935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una información a futuro siempre es muy bueno y más aún cuando se trata de una problemática a nivel mundial, por eso, los principales objetivos de este proyecto, son: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modelo para la predicción de casos futuros del covid-19, tanto a nivel nacional como departamental</a:t>
            </a:r>
          </a:p>
          <a:p>
            <a:pPr algn="l"/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la IA para tener una visión a futuro y plantear estrategias a ello, con intereses a nivel gubernamental como regional.</a:t>
            </a:r>
          </a:p>
          <a:p>
            <a:pPr algn="l"/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una herramienta que ayude a la realización de planes tanto sanitarios como económicos, y tener un balance entre ambos.</a:t>
            </a:r>
          </a:p>
        </p:txBody>
      </p:sp>
    </p:spTree>
    <p:extLst>
      <p:ext uri="{BB962C8B-B14F-4D97-AF65-F5344CB8AC3E}">
        <p14:creationId xmlns:p14="http://schemas.microsoft.com/office/powerpoint/2010/main" val="35687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5737935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/>
              <a:t>DATA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realización de este proyecto se requirió tener una base sólida, oficial, detallada y sobre todo real, ya que es el principal motor para la obtención de resultados concretos y sólidos, es por eso que: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data set usado para la implementación del modelo fue obtenido de la OMS y verificada con el realizado por el Ministerio de salud Boliviano.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 con datos de los 87 países más afectados a nivel mundial y desde el inicio de la pandemia.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data set asocia 5 variables, de las cuales solo nos sirve 1, son:</a:t>
            </a:r>
          </a:p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Provincia/Estado		3. Latitud		5. Fechas</a:t>
            </a:r>
          </a:p>
          <a:p>
            <a:pPr algn="l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País/Región			4. Longitud</a:t>
            </a:r>
          </a:p>
        </p:txBody>
      </p:sp>
    </p:spTree>
    <p:extLst>
      <p:ext uri="{BB962C8B-B14F-4D97-AF65-F5344CB8AC3E}">
        <p14:creationId xmlns:p14="http://schemas.microsoft.com/office/powerpoint/2010/main" val="209699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0C45A-62C0-4354-8AB6-30A766E21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64AF9-BC4A-4C29-9F8A-FADF7B5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37" y="435999"/>
            <a:ext cx="11002393" cy="995525"/>
          </a:xfr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CONCLUSIONES Y RECOMENDACIONES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3C615-4F5E-42DF-BB73-90F0D212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5" y="1773236"/>
            <a:ext cx="9937073" cy="4805117"/>
          </a:xfr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llega a tener un 90% de precisión, demostrando que es posible realizar una predicción para los casos futuros del covid-19, en cualquier parte del mundo.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trabajo puede realizarse como una base a futuro para la precaución, prevención y futuras tomas de decisión en distintas regiones del país.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una previsión tanto generalizada como minuciosa, lo que gracias a ello, se pueden plantear estrategias para implementar un correcto balance entre la salud y la economía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debe realizar para extensos periodos de tiempo mayor a 2 meses en una sola predicción</a:t>
            </a:r>
          </a:p>
          <a:p>
            <a:pPr marL="342900" indent="-342900" algn="l"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tomar en cuenta una base correcta y lo más detallado como real fuera posible de los casos presentados.</a:t>
            </a:r>
          </a:p>
        </p:txBody>
      </p:sp>
    </p:spTree>
    <p:extLst>
      <p:ext uri="{BB962C8B-B14F-4D97-AF65-F5344CB8AC3E}">
        <p14:creationId xmlns:p14="http://schemas.microsoft.com/office/powerpoint/2010/main" val="311896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536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Predicción de casos positivos COVID-19</vt:lpstr>
      <vt:lpstr>INTRODUCCIÓN</vt:lpstr>
      <vt:lpstr>SITUACIÓN GLOBAL</vt:lpstr>
      <vt:lpstr>SITUACIÓN REGIONAL</vt:lpstr>
      <vt:lpstr>OBJETIVOS</vt:lpstr>
      <vt:lpstr>DATA SET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casos positivos COVID-19</dc:title>
  <dc:creator>Liders Limpias</dc:creator>
  <cp:lastModifiedBy>Liders Limpias</cp:lastModifiedBy>
  <cp:revision>13</cp:revision>
  <dcterms:created xsi:type="dcterms:W3CDTF">2021-02-05T20:44:08Z</dcterms:created>
  <dcterms:modified xsi:type="dcterms:W3CDTF">2021-02-05T23:08:25Z</dcterms:modified>
</cp:coreProperties>
</file>