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57" r:id="rId5"/>
    <p:sldId id="273" r:id="rId6"/>
    <p:sldId id="260" r:id="rId7"/>
    <p:sldId id="261" r:id="rId8"/>
    <p:sldId id="267" r:id="rId9"/>
    <p:sldId id="275" r:id="rId10"/>
    <p:sldId id="268" r:id="rId11"/>
    <p:sldId id="279" r:id="rId12"/>
    <p:sldId id="280" r:id="rId13"/>
    <p:sldId id="278" r:id="rId14"/>
    <p:sldId id="274" r:id="rId15"/>
    <p:sldId id="269" r:id="rId16"/>
  </p:sldIdLst>
  <p:sldSz cx="9144000" cy="5143500" type="screen16x9"/>
  <p:notesSz cx="9144000" cy="51435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 autoAdjust="0"/>
    <p:restoredTop sz="94660"/>
  </p:normalViewPr>
  <p:slideViewPr>
    <p:cSldViewPr>
      <p:cViewPr varScale="1">
        <p:scale>
          <a:sx n="88" d="100"/>
          <a:sy n="88" d="100"/>
        </p:scale>
        <p:origin x="10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"/>
            <a:ext cx="4585348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1689" y="1308607"/>
            <a:ext cx="50606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05-Feb-21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05-Feb-21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6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05-Feb-21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05-Feb-21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05-Feb-21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56590"/>
          </a:xfrm>
          <a:custGeom>
            <a:avLst/>
            <a:gdLst/>
            <a:ahLst/>
            <a:cxnLst/>
            <a:rect l="l" t="t" r="r" b="b"/>
            <a:pathLst>
              <a:path w="9144000" h="656590">
                <a:moveTo>
                  <a:pt x="0" y="656399"/>
                </a:moveTo>
                <a:lnTo>
                  <a:pt x="9143999" y="656399"/>
                </a:lnTo>
                <a:lnTo>
                  <a:pt x="9143999" y="0"/>
                </a:lnTo>
                <a:lnTo>
                  <a:pt x="0" y="0"/>
                </a:lnTo>
                <a:lnTo>
                  <a:pt x="0" y="6563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401"/>
            <a:ext cx="9144000" cy="4487545"/>
          </a:xfrm>
          <a:custGeom>
            <a:avLst/>
            <a:gdLst/>
            <a:ahLst/>
            <a:cxnLst/>
            <a:rect l="l" t="t" r="r" b="b"/>
            <a:pathLst>
              <a:path w="9144000" h="4487545">
                <a:moveTo>
                  <a:pt x="9143999" y="4487099"/>
                </a:moveTo>
                <a:lnTo>
                  <a:pt x="0" y="4487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4870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" y="656351"/>
            <a:ext cx="9143999" cy="10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4550" y="767662"/>
            <a:ext cx="7454900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9624" y="1522482"/>
            <a:ext cx="61047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6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05-Feb-21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GFLORES\Downloads\pexels-jens-mahnke-77614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6" r="22763" b="4275"/>
          <a:stretch/>
        </p:blipFill>
        <p:spPr bwMode="auto">
          <a:xfrm>
            <a:off x="-33954" y="0"/>
            <a:ext cx="9177955" cy="516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" y="0"/>
            <a:ext cx="9162143" cy="5160106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grpSp>
        <p:nvGrpSpPr>
          <p:cNvPr id="6" name="object 3"/>
          <p:cNvGrpSpPr/>
          <p:nvPr/>
        </p:nvGrpSpPr>
        <p:grpSpPr>
          <a:xfrm>
            <a:off x="8246110" y="4262167"/>
            <a:ext cx="897890" cy="897890"/>
            <a:chOff x="8246399" y="4245874"/>
            <a:chExt cx="897890" cy="897890"/>
          </a:xfrm>
        </p:grpSpPr>
        <p:sp>
          <p:nvSpPr>
            <p:cNvPr id="7" name="object 4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5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6"/>
          <p:cNvSpPr txBox="1">
            <a:spLocks noGrp="1"/>
          </p:cNvSpPr>
          <p:nvPr>
            <p:ph type="title"/>
          </p:nvPr>
        </p:nvSpPr>
        <p:spPr>
          <a:xfrm>
            <a:off x="330200" y="285751"/>
            <a:ext cx="32766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BO" sz="6000" spc="-225" dirty="0" err="1" smtClean="0">
                <a:latin typeface="+mn-lt"/>
                <a:cs typeface="Lucida Sans"/>
              </a:rPr>
              <a:t>Pet</a:t>
            </a:r>
            <a:r>
              <a:rPr lang="es-BO" sz="6000" spc="-225" dirty="0" smtClean="0">
                <a:latin typeface="+mn-lt"/>
                <a:cs typeface="Lucida Sans"/>
              </a:rPr>
              <a:t> </a:t>
            </a:r>
            <a:br>
              <a:rPr lang="es-BO" sz="6000" spc="-225" dirty="0" smtClean="0">
                <a:latin typeface="+mn-lt"/>
                <a:cs typeface="Lucida Sans"/>
              </a:rPr>
            </a:br>
            <a:r>
              <a:rPr lang="es-BO" sz="6000" spc="-225" dirty="0" err="1">
                <a:latin typeface="+mn-lt"/>
                <a:cs typeface="Lucida Sans"/>
              </a:rPr>
              <a:t>A</a:t>
            </a:r>
            <a:r>
              <a:rPr lang="es-BO" sz="6000" spc="-225" dirty="0" err="1" smtClean="0">
                <a:latin typeface="+mn-lt"/>
                <a:cs typeface="Lucida Sans"/>
              </a:rPr>
              <a:t>doption</a:t>
            </a:r>
            <a:r>
              <a:rPr lang="es-BO" sz="6000" spc="-225" dirty="0" smtClean="0">
                <a:latin typeface="+mn-lt"/>
                <a:cs typeface="Lucida Sans"/>
              </a:rPr>
              <a:t> </a:t>
            </a:r>
            <a:br>
              <a:rPr lang="es-BO" sz="6000" spc="-225" dirty="0" smtClean="0">
                <a:latin typeface="+mn-lt"/>
                <a:cs typeface="Lucida Sans"/>
              </a:rPr>
            </a:br>
            <a:r>
              <a:rPr lang="es-BO" sz="6000" spc="-225" dirty="0" err="1" smtClean="0">
                <a:latin typeface="+mn-lt"/>
                <a:cs typeface="Lucida Sans"/>
              </a:rPr>
              <a:t>Prediction</a:t>
            </a:r>
            <a:endParaRPr sz="6000" dirty="0">
              <a:latin typeface="+mn-lt"/>
              <a:cs typeface="Lucida Sans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304800" y="3181350"/>
            <a:ext cx="2133600" cy="1688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cs typeface="Lucida Sans"/>
              </a:rPr>
              <a:t>Integrantes:</a:t>
            </a:r>
            <a:endParaRPr sz="1800" b="1" dirty="0">
              <a:cs typeface="Lucida Sans"/>
            </a:endParaRPr>
          </a:p>
          <a:p>
            <a:pPr marL="469900" marR="5080">
              <a:lnSpc>
                <a:spcPct val="100699"/>
              </a:lnSpc>
            </a:pPr>
            <a:r>
              <a:rPr sz="1800" b="1" spc="-110" dirty="0">
                <a:solidFill>
                  <a:srgbClr val="FFFFFF"/>
                </a:solidFill>
                <a:cs typeface="Lucida Sans"/>
              </a:rPr>
              <a:t>Alex </a:t>
            </a:r>
            <a:r>
              <a:rPr sz="1800" b="1" spc="-60" dirty="0">
                <a:solidFill>
                  <a:srgbClr val="FFFFFF"/>
                </a:solidFill>
                <a:cs typeface="Lucida Sans"/>
              </a:rPr>
              <a:t>Flores  </a:t>
            </a:r>
            <a:r>
              <a:rPr sz="1800" b="1" spc="-55" dirty="0">
                <a:solidFill>
                  <a:srgbClr val="FFFFFF"/>
                </a:solidFill>
                <a:cs typeface="Lucida Sans"/>
              </a:rPr>
              <a:t>Marcelo</a:t>
            </a:r>
            <a:r>
              <a:rPr sz="1800" b="1" spc="-175" dirty="0">
                <a:solidFill>
                  <a:srgbClr val="FFFFFF"/>
                </a:solidFill>
                <a:cs typeface="Lucida Sans"/>
              </a:rPr>
              <a:t> </a:t>
            </a:r>
            <a:r>
              <a:rPr sz="1800" b="1" spc="-85" dirty="0">
                <a:solidFill>
                  <a:srgbClr val="FFFFFF"/>
                </a:solidFill>
                <a:cs typeface="Lucida Sans"/>
              </a:rPr>
              <a:t>Zenteno  </a:t>
            </a:r>
            <a:r>
              <a:rPr sz="1800" b="1" spc="-95" dirty="0">
                <a:solidFill>
                  <a:srgbClr val="FFFFFF"/>
                </a:solidFill>
                <a:cs typeface="Lucida Sans"/>
              </a:rPr>
              <a:t>Rodrigo</a:t>
            </a:r>
            <a:r>
              <a:rPr sz="1800" b="1" spc="-155" dirty="0">
                <a:solidFill>
                  <a:srgbClr val="FFFFFF"/>
                </a:solidFill>
                <a:cs typeface="Lucida Sans"/>
              </a:rPr>
              <a:t> </a:t>
            </a:r>
            <a:r>
              <a:rPr sz="1800" b="1" spc="-95" dirty="0">
                <a:solidFill>
                  <a:srgbClr val="FFFFFF"/>
                </a:solidFill>
                <a:cs typeface="Lucida Sans"/>
              </a:rPr>
              <a:t>Aguilar</a:t>
            </a:r>
            <a:endParaRPr sz="1800" b="1" dirty="0">
              <a:cs typeface="Lucida Sans"/>
            </a:endParaRPr>
          </a:p>
          <a:p>
            <a:pPr marL="469900" marR="351790" indent="-457200">
              <a:lnSpc>
                <a:spcPct val="100699"/>
              </a:lnSpc>
            </a:pPr>
            <a:r>
              <a:rPr sz="1800" b="1" spc="-95" dirty="0">
                <a:solidFill>
                  <a:srgbClr val="FFFFFF"/>
                </a:solidFill>
                <a:cs typeface="Lucida Sans"/>
              </a:rPr>
              <a:t>Nombre </a:t>
            </a:r>
            <a:r>
              <a:rPr sz="1800" b="1" spc="-90" dirty="0">
                <a:solidFill>
                  <a:srgbClr val="FFFFFF"/>
                </a:solidFill>
                <a:cs typeface="Lucida Sans"/>
              </a:rPr>
              <a:t>del</a:t>
            </a:r>
            <a:r>
              <a:rPr sz="1800" b="1" spc="-245" dirty="0">
                <a:solidFill>
                  <a:srgbClr val="FFFFFF"/>
                </a:solidFill>
                <a:cs typeface="Lucida Sans"/>
              </a:rPr>
              <a:t> </a:t>
            </a:r>
            <a:r>
              <a:rPr sz="1800" b="1" spc="-120" dirty="0">
                <a:solidFill>
                  <a:srgbClr val="FFFFFF"/>
                </a:solidFill>
                <a:cs typeface="Lucida Sans"/>
              </a:rPr>
              <a:t>grupo  </a:t>
            </a:r>
            <a:r>
              <a:rPr sz="1800" b="1" spc="-30" dirty="0">
                <a:solidFill>
                  <a:srgbClr val="FFFFFF"/>
                </a:solidFill>
                <a:cs typeface="Lucida Sans"/>
              </a:rPr>
              <a:t>“El </a:t>
            </a:r>
            <a:r>
              <a:rPr sz="1800" b="1" spc="-45" dirty="0">
                <a:solidFill>
                  <a:srgbClr val="FFFFFF"/>
                </a:solidFill>
                <a:cs typeface="Lucida Sans"/>
              </a:rPr>
              <a:t>Big</a:t>
            </a:r>
            <a:r>
              <a:rPr sz="1800" b="1" spc="-270" dirty="0">
                <a:solidFill>
                  <a:srgbClr val="FFFFFF"/>
                </a:solidFill>
                <a:cs typeface="Lucida Sans"/>
              </a:rPr>
              <a:t> </a:t>
            </a:r>
            <a:r>
              <a:rPr sz="1800" b="1" spc="-50" dirty="0">
                <a:solidFill>
                  <a:srgbClr val="FFFFFF"/>
                </a:solidFill>
                <a:cs typeface="Lucida Sans"/>
              </a:rPr>
              <a:t>Shot”</a:t>
            </a:r>
            <a:endParaRPr sz="1800" b="1" dirty="0"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021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6" y="157744"/>
            <a:ext cx="2571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419" b="1" dirty="0" smtClean="0">
                <a:solidFill>
                  <a:schemeClr val="bg1"/>
                </a:solidFill>
                <a:latin typeface="Trebuchet MS"/>
                <a:cs typeface="Trebuchet MS"/>
              </a:rPr>
              <a:t>Redes Convolucionales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61" y="952500"/>
            <a:ext cx="1168003" cy="2076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10000"/>
            <a:ext cx="1607173" cy="12053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62" y="952500"/>
            <a:ext cx="1314238" cy="17523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39" y="3164015"/>
            <a:ext cx="1388524" cy="1851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3" y="2781300"/>
            <a:ext cx="1543050" cy="2057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971550"/>
            <a:ext cx="1257300" cy="16764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71550"/>
            <a:ext cx="1472633" cy="2618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1276" y="157744"/>
            <a:ext cx="2571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419" b="1" dirty="0" smtClean="0">
                <a:solidFill>
                  <a:schemeClr val="bg1"/>
                </a:solidFill>
                <a:latin typeface="Trebuchet MS"/>
                <a:cs typeface="Trebuchet MS"/>
              </a:rPr>
              <a:t>Entrenamiento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3400" y="8953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AlexNet</a:t>
            </a:r>
            <a:r>
              <a:rPr lang="es-ES" b="1" dirty="0"/>
              <a:t> CNN </a:t>
            </a:r>
            <a:r>
              <a:rPr lang="es-ES" b="1" dirty="0" err="1"/>
              <a:t>Architecture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70" r="937"/>
          <a:stretch/>
        </p:blipFill>
        <p:spPr>
          <a:xfrm>
            <a:off x="633413" y="1458686"/>
            <a:ext cx="5538788" cy="15702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00350"/>
            <a:ext cx="3940630" cy="21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19150"/>
            <a:ext cx="3424237" cy="4110515"/>
          </a:xfrm>
          <a:prstGeom prst="rect">
            <a:avLst/>
          </a:prstGeom>
        </p:spPr>
      </p:pic>
      <p:sp>
        <p:nvSpPr>
          <p:cNvPr id="4" name="object 2"/>
          <p:cNvSpPr txBox="1"/>
          <p:nvPr/>
        </p:nvSpPr>
        <p:spPr>
          <a:xfrm>
            <a:off x="171276" y="157744"/>
            <a:ext cx="2571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419" b="1" dirty="0" smtClean="0">
                <a:solidFill>
                  <a:schemeClr val="bg1"/>
                </a:solidFill>
                <a:latin typeface="Trebuchet MS"/>
                <a:cs typeface="Trebuchet MS"/>
              </a:rPr>
              <a:t>Prediction</a:t>
            </a:r>
            <a:endParaRPr sz="1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264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6" y="157744"/>
            <a:ext cx="2571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419" dirty="0" smtClean="0">
                <a:solidFill>
                  <a:schemeClr val="bg1"/>
                </a:solidFill>
                <a:latin typeface="Trebuchet MS"/>
                <a:cs typeface="Trebuchet MS"/>
              </a:rPr>
              <a:t>Redes Convolucionales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957262"/>
            <a:ext cx="3867150" cy="37528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71550"/>
            <a:ext cx="38671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76" y="157744"/>
            <a:ext cx="14154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Conclusiones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7200" y="971550"/>
            <a:ext cx="8153400" cy="3956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sz="1600" i="1" dirty="0">
                <a:latin typeface="Calibri" panose="020F0502020204030204" pitchFamily="34" charset="0"/>
                <a:ea typeface="Calibri" panose="020F0502020204030204" pitchFamily="34" charset="0"/>
              </a:rPr>
              <a:t>Con el modelo creemos que podemos ayudar a los animales con menor posibilidad de ser adoptados (de acuerdo a las predicciones que realice el modelo) para que estos animales tengan una oportunidad de ser adoptados y tener una familia donde sean felices y estén protegidos.</a:t>
            </a:r>
            <a:endParaRPr lang="es-ES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sz="1600" i="1" dirty="0">
                <a:latin typeface="Calibri" panose="020F0502020204030204" pitchFamily="34" charset="0"/>
                <a:ea typeface="Calibri" panose="020F0502020204030204" pitchFamily="34" charset="0"/>
              </a:rPr>
              <a:t>Con la información que proporcione el modelo, se espera que las personas u organizaciones puedan tomar estrategias para que estos animales tengan mayor posibilidad de encontrar una familia, como:</a:t>
            </a:r>
            <a:endParaRPr lang="es-ES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s-BO" sz="1600" i="1" dirty="0">
                <a:latin typeface="Calibri" panose="020F0502020204030204" pitchFamily="34" charset="0"/>
                <a:ea typeface="Calibri" panose="020F0502020204030204" pitchFamily="34" charset="0"/>
              </a:rPr>
              <a:t>Ferias de adopción donde estos animales estén mejor visibles.</a:t>
            </a:r>
            <a:endParaRPr lang="es-ES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s-BO" sz="1600" i="1" dirty="0">
                <a:latin typeface="Calibri" panose="020F0502020204030204" pitchFamily="34" charset="0"/>
                <a:ea typeface="Calibri" panose="020F0502020204030204" pitchFamily="34" charset="0"/>
              </a:rPr>
              <a:t>Mejores ofertas de productos en tiendas o veterinarias a personas que adoptaron a estos animales, dándoles facilidad en la crianza del animal.</a:t>
            </a:r>
            <a:endParaRPr lang="es-ES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BO" sz="1600" i="1" dirty="0">
                <a:latin typeface="Calibri" panose="020F0502020204030204" pitchFamily="34" charset="0"/>
                <a:ea typeface="Calibri" panose="020F0502020204030204" pitchFamily="34" charset="0"/>
              </a:rPr>
              <a:t>Atención pronta sobre salud y bienestar de estas mascotas adoptadas, luego de que fueran adoptados.</a:t>
            </a:r>
            <a:endParaRPr lang="es-ES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sz="1600" i="1" dirty="0">
                <a:latin typeface="Calibri" panose="020F0502020204030204" pitchFamily="34" charset="0"/>
                <a:ea typeface="Calibri" panose="020F0502020204030204" pitchFamily="34" charset="0"/>
              </a:rPr>
              <a:t>Esto son algunos ejemplos de incentivos para que los animales de menor oportunidad, tengan mayor posibilidad de ser adoptados.</a:t>
            </a:r>
            <a:endParaRPr lang="es-ES" sz="16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1685999"/>
              <a:ext cx="9144000" cy="3457575"/>
            </a:xfrm>
            <a:custGeom>
              <a:avLst/>
              <a:gdLst/>
              <a:ahLst/>
              <a:cxnLst/>
              <a:rect l="l" t="t" r="r" b="b"/>
              <a:pathLst>
                <a:path w="9144000" h="3457575">
                  <a:moveTo>
                    <a:pt x="9143999" y="3457500"/>
                  </a:moveTo>
                  <a:lnTo>
                    <a:pt x="0" y="34575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45750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6000"/>
              <a:ext cx="9143999" cy="10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925" y="905970"/>
            <a:ext cx="19278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75" dirty="0">
                <a:latin typeface="Lucida Sans"/>
                <a:cs typeface="Lucida Sans"/>
              </a:rPr>
              <a:t>Thank</a:t>
            </a:r>
            <a:r>
              <a:rPr sz="3200" b="0" spc="-295" dirty="0">
                <a:latin typeface="Lucida Sans"/>
                <a:cs typeface="Lucida Sans"/>
              </a:rPr>
              <a:t> </a:t>
            </a:r>
            <a:r>
              <a:rPr sz="3200" b="0" spc="-185" dirty="0">
                <a:latin typeface="Lucida Sans"/>
                <a:cs typeface="Lucida Sans"/>
              </a:rPr>
              <a:t>You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gdLst/>
            <a:ahLst/>
            <a:cxnLst/>
            <a:rect l="l" t="t" r="r" b="b"/>
            <a:pathLst>
              <a:path w="9144000" h="1686560">
                <a:moveTo>
                  <a:pt x="0" y="1685999"/>
                </a:moveTo>
                <a:lnTo>
                  <a:pt x="9143999" y="1685999"/>
                </a:lnTo>
                <a:lnTo>
                  <a:pt x="9143999" y="0"/>
                </a:lnTo>
                <a:lnTo>
                  <a:pt x="0" y="0"/>
                </a:lnTo>
                <a:lnTo>
                  <a:pt x="0" y="1685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81" y="0"/>
            <a:ext cx="939476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GFLORES\Downloads\hassan-weller-XKAuwR7c8oE-unsplas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2" b="30708"/>
          <a:stretch/>
        </p:blipFill>
        <p:spPr bwMode="auto">
          <a:xfrm>
            <a:off x="0" y="0"/>
            <a:ext cx="9144000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2133600" y="4248150"/>
            <a:ext cx="69793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BO" sz="2400" i="1" spc="-225" dirty="0" smtClean="0">
                <a:latin typeface="+mn-lt"/>
                <a:cs typeface="Lucida Sans"/>
              </a:rPr>
              <a:t>“Cada 5 minutos un perro o un gato era recogido por una entidad”</a:t>
            </a:r>
            <a:br>
              <a:rPr lang="es-BO" sz="2400" i="1" spc="-225" dirty="0" smtClean="0">
                <a:latin typeface="+mn-lt"/>
                <a:cs typeface="Lucida Sans"/>
              </a:rPr>
            </a:br>
            <a:r>
              <a:rPr lang="es-BO" sz="2400" i="1" spc="-225" dirty="0" smtClean="0">
                <a:latin typeface="+mn-lt"/>
                <a:cs typeface="Lucida Sans"/>
              </a:rPr>
              <a:t>fuente. Fundación </a:t>
            </a:r>
            <a:r>
              <a:rPr lang="es-BO" sz="2400" i="1" spc="-225" dirty="0" err="1" smtClean="0">
                <a:latin typeface="+mn-lt"/>
                <a:cs typeface="Lucida Sans"/>
              </a:rPr>
              <a:t>affinity</a:t>
            </a:r>
            <a:r>
              <a:rPr lang="es-BO" sz="2400" i="1" spc="-225" dirty="0" smtClean="0">
                <a:latin typeface="+mn-lt"/>
                <a:cs typeface="Lucida Sans"/>
              </a:rPr>
              <a:t> - 2014</a:t>
            </a:r>
            <a:endParaRPr sz="2400" i="1" dirty="0">
              <a:latin typeface="+mn-lt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619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GFLORES\Desktop\3329d3457818ad53d5d679622eeb71cc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18143" y="6254"/>
            <a:ext cx="9162143" cy="5160106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" name="3 Rectángulo"/>
          <p:cNvSpPr/>
          <p:nvPr/>
        </p:nvSpPr>
        <p:spPr>
          <a:xfrm>
            <a:off x="1609593" y="1061043"/>
            <a:ext cx="577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2000" b="1" i="1" dirty="0" smtClean="0">
                <a:solidFill>
                  <a:schemeClr val="bg1"/>
                </a:solidFill>
              </a:rPr>
              <a:t>“En Bolivia hay un </a:t>
            </a:r>
            <a:r>
              <a:rPr lang="es-BO" sz="2000" b="1" i="1" dirty="0">
                <a:solidFill>
                  <a:schemeClr val="bg1"/>
                </a:solidFill>
              </a:rPr>
              <a:t>perro por cada cuatro </a:t>
            </a:r>
            <a:r>
              <a:rPr lang="es-BO" sz="2000" b="1" i="1" dirty="0" smtClean="0">
                <a:solidFill>
                  <a:schemeClr val="bg1"/>
                </a:solidFill>
              </a:rPr>
              <a:t>habitantes”</a:t>
            </a:r>
          </a:p>
          <a:p>
            <a:endParaRPr lang="es-BO" sz="2000" b="1" i="1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28600" y="2592657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BO" sz="2000" b="1" i="1" dirty="0" smtClean="0">
                <a:solidFill>
                  <a:schemeClr val="bg1"/>
                </a:solidFill>
              </a:rPr>
              <a:t>“250.000 </a:t>
            </a:r>
            <a:r>
              <a:rPr lang="es-BO" sz="2000" b="1" i="1" dirty="0">
                <a:solidFill>
                  <a:schemeClr val="bg1"/>
                </a:solidFill>
              </a:rPr>
              <a:t>mil animales en toda Bolivia que creemos son </a:t>
            </a:r>
            <a:r>
              <a:rPr lang="es-BO" sz="2000" b="1" i="1" dirty="0" smtClean="0">
                <a:solidFill>
                  <a:schemeClr val="bg1"/>
                </a:solidFill>
              </a:rPr>
              <a:t>callejeros“</a:t>
            </a:r>
          </a:p>
          <a:p>
            <a:pPr algn="ctr"/>
            <a:r>
              <a:rPr lang="es-BO" sz="2000" b="1" i="1" dirty="0" smtClean="0">
                <a:solidFill>
                  <a:schemeClr val="bg1"/>
                </a:solidFill>
              </a:rPr>
              <a:t>Lo </a:t>
            </a:r>
            <a:r>
              <a:rPr lang="es-BO" sz="2000" b="1" i="1" dirty="0">
                <a:solidFill>
                  <a:schemeClr val="bg1"/>
                </a:solidFill>
              </a:rPr>
              <a:t>más preocupante es que cada año esta población se incrementa en un 20</a:t>
            </a:r>
            <a:r>
              <a:rPr lang="es-BO" sz="2000" b="1" i="1" dirty="0" smtClean="0">
                <a:solidFill>
                  <a:schemeClr val="bg1"/>
                </a:solidFill>
              </a:rPr>
              <a:t>%</a:t>
            </a:r>
            <a:endParaRPr lang="es-BO" sz="2000" b="1" i="1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29000" y="4753102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i="1" dirty="0" smtClean="0">
                <a:solidFill>
                  <a:schemeClr val="bg1"/>
                </a:solidFill>
              </a:rPr>
              <a:t>Fuente. Carla </a:t>
            </a:r>
            <a:r>
              <a:rPr lang="it-IT" sz="1400" i="1" dirty="0">
                <a:solidFill>
                  <a:schemeClr val="bg1"/>
                </a:solidFill>
              </a:rPr>
              <a:t>Hannover, Gemma Candela y Mijail </a:t>
            </a:r>
            <a:r>
              <a:rPr lang="it-IT" sz="1400" i="1" dirty="0" smtClean="0">
                <a:solidFill>
                  <a:schemeClr val="bg1"/>
                </a:solidFill>
              </a:rPr>
              <a:t>Miranda (2016)</a:t>
            </a:r>
            <a:endParaRPr lang="es-B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2165" y="1657350"/>
            <a:ext cx="4857750" cy="11439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280"/>
              </a:spcBef>
            </a:pPr>
            <a:r>
              <a:rPr sz="2400" spc="-170" dirty="0" err="1" smtClean="0">
                <a:solidFill>
                  <a:schemeClr val="tx1"/>
                </a:solidFill>
                <a:latin typeface="+mn-lt"/>
              </a:rPr>
              <a:t>Objetivo</a:t>
            </a:r>
            <a:r>
              <a:rPr lang="es-BO" sz="2400" b="0" spc="-17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s-BO" sz="2400" b="0" spc="-170" dirty="0" smtClean="0">
                <a:solidFill>
                  <a:schemeClr val="tx1"/>
                </a:solidFill>
                <a:latin typeface="+mn-lt"/>
              </a:rPr>
            </a:br>
            <a:r>
              <a:rPr sz="2400" b="0" spc="-90" dirty="0" err="1" smtClean="0">
                <a:solidFill>
                  <a:schemeClr val="tx1"/>
                </a:solidFill>
                <a:latin typeface="+mn-lt"/>
              </a:rPr>
              <a:t>Predecir</a:t>
            </a:r>
            <a:r>
              <a:rPr lang="es-BO" sz="2400" b="0" spc="-9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sz="2400" b="0" spc="-55" dirty="0" smtClean="0">
                <a:solidFill>
                  <a:schemeClr val="tx1"/>
                </a:solidFill>
                <a:latin typeface="+mn-lt"/>
              </a:rPr>
              <a:t>la </a:t>
            </a:r>
            <a:r>
              <a:rPr sz="2400" b="0" spc="-70" dirty="0" err="1">
                <a:solidFill>
                  <a:schemeClr val="tx1"/>
                </a:solidFill>
                <a:latin typeface="+mn-lt"/>
              </a:rPr>
              <a:t>velocidad</a:t>
            </a:r>
            <a:r>
              <a:rPr sz="2400" b="0" spc="-565" dirty="0">
                <a:solidFill>
                  <a:schemeClr val="tx1"/>
                </a:solidFill>
                <a:latin typeface="+mn-lt"/>
              </a:rPr>
              <a:t> </a:t>
            </a:r>
            <a:r>
              <a:rPr lang="es-BO" sz="2400" b="0" spc="10" dirty="0" smtClean="0">
                <a:solidFill>
                  <a:schemeClr val="tx1"/>
                </a:solidFill>
                <a:latin typeface="+mn-lt"/>
              </a:rPr>
              <a:t>en</a:t>
            </a:r>
            <a:r>
              <a:rPr sz="2400" b="0" spc="1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sz="2400" b="0" spc="-55" dirty="0">
                <a:solidFill>
                  <a:schemeClr val="tx1"/>
                </a:solidFill>
                <a:latin typeface="+mn-lt"/>
              </a:rPr>
              <a:t>la </a:t>
            </a:r>
            <a:r>
              <a:rPr sz="2400" b="0" spc="-120" dirty="0">
                <a:solidFill>
                  <a:schemeClr val="tx1"/>
                </a:solidFill>
                <a:latin typeface="+mn-lt"/>
              </a:rPr>
              <a:t>que </a:t>
            </a:r>
            <a:r>
              <a:rPr sz="2400" b="0" spc="90" dirty="0">
                <a:solidFill>
                  <a:schemeClr val="tx1"/>
                </a:solidFill>
                <a:latin typeface="+mn-lt"/>
              </a:rPr>
              <a:t>se</a:t>
            </a:r>
            <a:r>
              <a:rPr sz="2400" b="0" spc="-75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b="0" spc="-85" dirty="0">
                <a:solidFill>
                  <a:schemeClr val="tx1"/>
                </a:solidFill>
                <a:latin typeface="+mn-lt"/>
              </a:rPr>
              <a:t>adoptará </a:t>
            </a:r>
            <a:r>
              <a:rPr sz="2400" b="0" spc="-80" dirty="0">
                <a:solidFill>
                  <a:schemeClr val="tx1"/>
                </a:solidFill>
                <a:latin typeface="+mn-lt"/>
              </a:rPr>
              <a:t>una </a:t>
            </a:r>
            <a:r>
              <a:rPr sz="2400" b="0" spc="-20" dirty="0">
                <a:solidFill>
                  <a:schemeClr val="tx1"/>
                </a:solidFill>
                <a:latin typeface="+mn-lt"/>
              </a:rPr>
              <a:t>mascota.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7600" y="4287540"/>
            <a:ext cx="5272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Millones </a:t>
            </a:r>
            <a:r>
              <a:rPr sz="1200" i="1" spc="-5" dirty="0">
                <a:latin typeface="Arial"/>
                <a:cs typeface="Arial"/>
              </a:rPr>
              <a:t>de animales callejeros sufren en las calles </a:t>
            </a:r>
            <a:r>
              <a:rPr sz="1200" i="1" dirty="0">
                <a:latin typeface="Arial"/>
                <a:cs typeface="Arial"/>
              </a:rPr>
              <a:t>o </a:t>
            </a:r>
            <a:r>
              <a:rPr sz="1200" i="1" spc="-5" dirty="0">
                <a:latin typeface="Arial"/>
                <a:cs typeface="Arial"/>
              </a:rPr>
              <a:t>son  sacrificados en refugios </a:t>
            </a:r>
            <a:r>
              <a:rPr sz="1200" i="1" dirty="0">
                <a:latin typeface="Arial"/>
                <a:cs typeface="Arial"/>
              </a:rPr>
              <a:t>todos </a:t>
            </a:r>
            <a:r>
              <a:rPr sz="1200" i="1" spc="-5" dirty="0">
                <a:latin typeface="Arial"/>
                <a:cs typeface="Arial"/>
              </a:rPr>
              <a:t>los días en </a:t>
            </a:r>
            <a:r>
              <a:rPr sz="1200" i="1" dirty="0">
                <a:latin typeface="Arial"/>
                <a:cs typeface="Arial"/>
              </a:rPr>
              <a:t>todo </a:t>
            </a:r>
            <a:r>
              <a:rPr sz="1200" i="1" spc="-5" dirty="0">
                <a:latin typeface="Arial"/>
                <a:cs typeface="Arial"/>
              </a:rPr>
              <a:t>el mundo.  Si se les puede encontrar un </a:t>
            </a:r>
            <a:r>
              <a:rPr sz="1200" i="1" spc="-20" dirty="0">
                <a:latin typeface="Arial"/>
                <a:cs typeface="Arial"/>
              </a:rPr>
              <a:t>hogar, </a:t>
            </a:r>
            <a:r>
              <a:rPr sz="1200" i="1" spc="-5" dirty="0">
                <a:latin typeface="Arial"/>
                <a:cs typeface="Arial"/>
              </a:rPr>
              <a:t>se pueden salvar  muchas vidas preciosas </a:t>
            </a:r>
            <a:r>
              <a:rPr sz="1200" i="1" dirty="0">
                <a:latin typeface="Arial"/>
                <a:cs typeface="Arial"/>
              </a:rPr>
              <a:t>y </a:t>
            </a:r>
            <a:r>
              <a:rPr sz="1200" i="1" spc="-5" dirty="0">
                <a:latin typeface="Arial"/>
                <a:cs typeface="Arial"/>
              </a:rPr>
              <a:t>crear más </a:t>
            </a:r>
            <a:r>
              <a:rPr sz="1200" i="1" dirty="0">
                <a:latin typeface="Arial"/>
                <a:cs typeface="Arial"/>
              </a:rPr>
              <a:t>familias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felices.</a:t>
            </a:r>
          </a:p>
        </p:txBody>
      </p:sp>
      <p:sp>
        <p:nvSpPr>
          <p:cNvPr id="5" name="object 5"/>
          <p:cNvSpPr/>
          <p:nvPr/>
        </p:nvSpPr>
        <p:spPr>
          <a:xfrm>
            <a:off x="378707" y="514350"/>
            <a:ext cx="975125" cy="943650"/>
          </a:xfrm>
          <a:prstGeom prst="rect">
            <a:avLst/>
          </a:prstGeom>
          <a:blipFill>
            <a:blip r:embed="rId2" cstate="print">
              <a:biLevel thresh="25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C:\Users\ALGFLORES\Downloads\pexels-spencer-gurley-14480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64"/>
            <a:ext cx="343615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/>
        </p:nvCxnSpPr>
        <p:spPr>
          <a:xfrm>
            <a:off x="3882571" y="1809750"/>
            <a:ext cx="0" cy="7538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064546" y="1123950"/>
            <a:ext cx="457200" cy="457200"/>
            <a:chOff x="2198707" y="1286383"/>
            <a:chExt cx="588346" cy="586856"/>
          </a:xfrm>
        </p:grpSpPr>
        <p:grpSp>
          <p:nvGrpSpPr>
            <p:cNvPr id="10" name="Group 157"/>
            <p:cNvGrpSpPr/>
            <p:nvPr/>
          </p:nvGrpSpPr>
          <p:grpSpPr>
            <a:xfrm>
              <a:off x="2198707" y="1286383"/>
              <a:ext cx="588346" cy="586856"/>
              <a:chOff x="1844383" y="1394308"/>
              <a:chExt cx="861398" cy="859217"/>
            </a:xfrm>
          </p:grpSpPr>
          <p:sp>
            <p:nvSpPr>
              <p:cNvPr id="11" name="Oval 164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Oval 165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016AA3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3391"/>
            <p:cNvSpPr>
              <a:spLocks noEditPoints="1"/>
            </p:cNvSpPr>
            <p:nvPr/>
          </p:nvSpPr>
          <p:spPr bwMode="auto">
            <a:xfrm>
              <a:off x="2400479" y="1484556"/>
              <a:ext cx="184058" cy="184058"/>
            </a:xfrm>
            <a:custGeom>
              <a:avLst/>
              <a:gdLst>
                <a:gd name="T0" fmla="*/ 400 w 721"/>
                <a:gd name="T1" fmla="*/ 502 h 721"/>
                <a:gd name="T2" fmla="*/ 441 w 721"/>
                <a:gd name="T3" fmla="*/ 487 h 721"/>
                <a:gd name="T4" fmla="*/ 456 w 721"/>
                <a:gd name="T5" fmla="*/ 469 h 721"/>
                <a:gd name="T6" fmla="*/ 477 w 721"/>
                <a:gd name="T7" fmla="*/ 475 h 721"/>
                <a:gd name="T8" fmla="*/ 498 w 721"/>
                <a:gd name="T9" fmla="*/ 505 h 721"/>
                <a:gd name="T10" fmla="*/ 361 w 721"/>
                <a:gd name="T11" fmla="*/ 709 h 721"/>
                <a:gd name="T12" fmla="*/ 315 w 721"/>
                <a:gd name="T13" fmla="*/ 654 h 721"/>
                <a:gd name="T14" fmla="*/ 347 w 721"/>
                <a:gd name="T15" fmla="*/ 606 h 721"/>
                <a:gd name="T16" fmla="*/ 365 w 721"/>
                <a:gd name="T17" fmla="*/ 601 h 721"/>
                <a:gd name="T18" fmla="*/ 387 w 721"/>
                <a:gd name="T19" fmla="*/ 623 h 721"/>
                <a:gd name="T20" fmla="*/ 415 w 721"/>
                <a:gd name="T21" fmla="*/ 691 h 721"/>
                <a:gd name="T22" fmla="*/ 225 w 721"/>
                <a:gd name="T23" fmla="*/ 505 h 721"/>
                <a:gd name="T24" fmla="*/ 245 w 721"/>
                <a:gd name="T25" fmla="*/ 477 h 721"/>
                <a:gd name="T26" fmla="*/ 265 w 721"/>
                <a:gd name="T27" fmla="*/ 469 h 721"/>
                <a:gd name="T28" fmla="*/ 280 w 721"/>
                <a:gd name="T29" fmla="*/ 487 h 721"/>
                <a:gd name="T30" fmla="*/ 321 w 721"/>
                <a:gd name="T31" fmla="*/ 502 h 721"/>
                <a:gd name="T32" fmla="*/ 222 w 721"/>
                <a:gd name="T33" fmla="*/ 511 h 721"/>
                <a:gd name="T34" fmla="*/ 397 w 721"/>
                <a:gd name="T35" fmla="*/ 541 h 721"/>
                <a:gd name="T36" fmla="*/ 385 w 721"/>
                <a:gd name="T37" fmla="*/ 565 h 721"/>
                <a:gd name="T38" fmla="*/ 361 w 721"/>
                <a:gd name="T39" fmla="*/ 577 h 721"/>
                <a:gd name="T40" fmla="*/ 335 w 721"/>
                <a:gd name="T41" fmla="*/ 565 h 721"/>
                <a:gd name="T42" fmla="*/ 325 w 721"/>
                <a:gd name="T43" fmla="*/ 541 h 721"/>
                <a:gd name="T44" fmla="*/ 681 w 721"/>
                <a:gd name="T45" fmla="*/ 552 h 721"/>
                <a:gd name="T46" fmla="*/ 633 w 721"/>
                <a:gd name="T47" fmla="*/ 522 h 721"/>
                <a:gd name="T48" fmla="*/ 524 w 721"/>
                <a:gd name="T49" fmla="*/ 477 h 721"/>
                <a:gd name="T50" fmla="*/ 484 w 721"/>
                <a:gd name="T51" fmla="*/ 448 h 721"/>
                <a:gd name="T52" fmla="*/ 457 w 721"/>
                <a:gd name="T53" fmla="*/ 433 h 721"/>
                <a:gd name="T54" fmla="*/ 466 w 721"/>
                <a:gd name="T55" fmla="*/ 366 h 721"/>
                <a:gd name="T56" fmla="*/ 489 w 721"/>
                <a:gd name="T57" fmla="*/ 322 h 721"/>
                <a:gd name="T58" fmla="*/ 504 w 721"/>
                <a:gd name="T59" fmla="*/ 279 h 721"/>
                <a:gd name="T60" fmla="*/ 513 w 721"/>
                <a:gd name="T61" fmla="*/ 247 h 721"/>
                <a:gd name="T62" fmla="*/ 506 w 721"/>
                <a:gd name="T63" fmla="*/ 215 h 721"/>
                <a:gd name="T64" fmla="*/ 501 w 721"/>
                <a:gd name="T65" fmla="*/ 193 h 721"/>
                <a:gd name="T66" fmla="*/ 527 w 721"/>
                <a:gd name="T67" fmla="*/ 102 h 721"/>
                <a:gd name="T68" fmla="*/ 519 w 721"/>
                <a:gd name="T69" fmla="*/ 51 h 721"/>
                <a:gd name="T70" fmla="*/ 493 w 721"/>
                <a:gd name="T71" fmla="*/ 26 h 721"/>
                <a:gd name="T72" fmla="*/ 453 w 721"/>
                <a:gd name="T73" fmla="*/ 9 h 721"/>
                <a:gd name="T74" fmla="*/ 383 w 721"/>
                <a:gd name="T75" fmla="*/ 0 h 721"/>
                <a:gd name="T76" fmla="*/ 311 w 721"/>
                <a:gd name="T77" fmla="*/ 9 h 721"/>
                <a:gd name="T78" fmla="*/ 271 w 721"/>
                <a:gd name="T79" fmla="*/ 32 h 721"/>
                <a:gd name="T80" fmla="*/ 239 w 721"/>
                <a:gd name="T81" fmla="*/ 50 h 721"/>
                <a:gd name="T82" fmla="*/ 222 w 721"/>
                <a:gd name="T83" fmla="*/ 66 h 721"/>
                <a:gd name="T84" fmla="*/ 211 w 721"/>
                <a:gd name="T85" fmla="*/ 95 h 721"/>
                <a:gd name="T86" fmla="*/ 217 w 721"/>
                <a:gd name="T87" fmla="*/ 164 h 721"/>
                <a:gd name="T88" fmla="*/ 227 w 721"/>
                <a:gd name="T89" fmla="*/ 202 h 721"/>
                <a:gd name="T90" fmla="*/ 212 w 721"/>
                <a:gd name="T91" fmla="*/ 230 h 721"/>
                <a:gd name="T92" fmla="*/ 213 w 721"/>
                <a:gd name="T93" fmla="*/ 263 h 721"/>
                <a:gd name="T94" fmla="*/ 229 w 721"/>
                <a:gd name="T95" fmla="*/ 290 h 721"/>
                <a:gd name="T96" fmla="*/ 243 w 721"/>
                <a:gd name="T97" fmla="*/ 348 h 721"/>
                <a:gd name="T98" fmla="*/ 265 w 721"/>
                <a:gd name="T99" fmla="*/ 378 h 721"/>
                <a:gd name="T100" fmla="*/ 249 w 721"/>
                <a:gd name="T101" fmla="*/ 441 h 721"/>
                <a:gd name="T102" fmla="*/ 209 w 721"/>
                <a:gd name="T103" fmla="*/ 473 h 721"/>
                <a:gd name="T104" fmla="*/ 134 w 721"/>
                <a:gd name="T105" fmla="*/ 502 h 721"/>
                <a:gd name="T106" fmla="*/ 50 w 721"/>
                <a:gd name="T107" fmla="*/ 547 h 721"/>
                <a:gd name="T108" fmla="*/ 28 w 721"/>
                <a:gd name="T109" fmla="*/ 573 h 721"/>
                <a:gd name="T110" fmla="*/ 9 w 721"/>
                <a:gd name="T111" fmla="*/ 629 h 721"/>
                <a:gd name="T112" fmla="*/ 0 w 721"/>
                <a:gd name="T113" fmla="*/ 713 h 721"/>
                <a:gd name="T114" fmla="*/ 709 w 721"/>
                <a:gd name="T115" fmla="*/ 721 h 721"/>
                <a:gd name="T116" fmla="*/ 721 w 721"/>
                <a:gd name="T117" fmla="*/ 709 h 721"/>
                <a:gd name="T118" fmla="*/ 709 w 721"/>
                <a:gd name="T119" fmla="*/ 606 h 721"/>
                <a:gd name="T120" fmla="*/ 691 w 721"/>
                <a:gd name="T121" fmla="*/ 564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1" h="721">
                  <a:moveTo>
                    <a:pt x="415" y="510"/>
                  </a:moveTo>
                  <a:lnTo>
                    <a:pt x="415" y="510"/>
                  </a:lnTo>
                  <a:lnTo>
                    <a:pt x="415" y="510"/>
                  </a:lnTo>
                  <a:lnTo>
                    <a:pt x="400" y="502"/>
                  </a:lnTo>
                  <a:lnTo>
                    <a:pt x="414" y="498"/>
                  </a:lnTo>
                  <a:lnTo>
                    <a:pt x="428" y="493"/>
                  </a:lnTo>
                  <a:lnTo>
                    <a:pt x="434" y="491"/>
                  </a:lnTo>
                  <a:lnTo>
                    <a:pt x="441" y="487"/>
                  </a:lnTo>
                  <a:lnTo>
                    <a:pt x="447" y="482"/>
                  </a:lnTo>
                  <a:lnTo>
                    <a:pt x="453" y="477"/>
                  </a:lnTo>
                  <a:lnTo>
                    <a:pt x="456" y="473"/>
                  </a:lnTo>
                  <a:lnTo>
                    <a:pt x="456" y="469"/>
                  </a:lnTo>
                  <a:lnTo>
                    <a:pt x="456" y="459"/>
                  </a:lnTo>
                  <a:lnTo>
                    <a:pt x="464" y="462"/>
                  </a:lnTo>
                  <a:lnTo>
                    <a:pt x="470" y="469"/>
                  </a:lnTo>
                  <a:lnTo>
                    <a:pt x="477" y="475"/>
                  </a:lnTo>
                  <a:lnTo>
                    <a:pt x="483" y="482"/>
                  </a:lnTo>
                  <a:lnTo>
                    <a:pt x="489" y="489"/>
                  </a:lnTo>
                  <a:lnTo>
                    <a:pt x="495" y="497"/>
                  </a:lnTo>
                  <a:lnTo>
                    <a:pt x="498" y="505"/>
                  </a:lnTo>
                  <a:lnTo>
                    <a:pt x="501" y="511"/>
                  </a:lnTo>
                  <a:lnTo>
                    <a:pt x="522" y="574"/>
                  </a:lnTo>
                  <a:lnTo>
                    <a:pt x="415" y="510"/>
                  </a:lnTo>
                  <a:close/>
                  <a:moveTo>
                    <a:pt x="361" y="709"/>
                  </a:moveTo>
                  <a:lnTo>
                    <a:pt x="293" y="709"/>
                  </a:lnTo>
                  <a:lnTo>
                    <a:pt x="299" y="691"/>
                  </a:lnTo>
                  <a:lnTo>
                    <a:pt x="306" y="672"/>
                  </a:lnTo>
                  <a:lnTo>
                    <a:pt x="315" y="654"/>
                  </a:lnTo>
                  <a:lnTo>
                    <a:pt x="322" y="637"/>
                  </a:lnTo>
                  <a:lnTo>
                    <a:pt x="333" y="623"/>
                  </a:lnTo>
                  <a:lnTo>
                    <a:pt x="342" y="611"/>
                  </a:lnTo>
                  <a:lnTo>
                    <a:pt x="347" y="606"/>
                  </a:lnTo>
                  <a:lnTo>
                    <a:pt x="351" y="604"/>
                  </a:lnTo>
                  <a:lnTo>
                    <a:pt x="356" y="601"/>
                  </a:lnTo>
                  <a:lnTo>
                    <a:pt x="361" y="601"/>
                  </a:lnTo>
                  <a:lnTo>
                    <a:pt x="365" y="601"/>
                  </a:lnTo>
                  <a:lnTo>
                    <a:pt x="370" y="604"/>
                  </a:lnTo>
                  <a:lnTo>
                    <a:pt x="374" y="606"/>
                  </a:lnTo>
                  <a:lnTo>
                    <a:pt x="379" y="611"/>
                  </a:lnTo>
                  <a:lnTo>
                    <a:pt x="387" y="623"/>
                  </a:lnTo>
                  <a:lnTo>
                    <a:pt x="396" y="637"/>
                  </a:lnTo>
                  <a:lnTo>
                    <a:pt x="403" y="654"/>
                  </a:lnTo>
                  <a:lnTo>
                    <a:pt x="410" y="673"/>
                  </a:lnTo>
                  <a:lnTo>
                    <a:pt x="415" y="691"/>
                  </a:lnTo>
                  <a:lnTo>
                    <a:pt x="420" y="709"/>
                  </a:lnTo>
                  <a:lnTo>
                    <a:pt x="361" y="709"/>
                  </a:lnTo>
                  <a:close/>
                  <a:moveTo>
                    <a:pt x="222" y="511"/>
                  </a:moveTo>
                  <a:lnTo>
                    <a:pt x="225" y="505"/>
                  </a:lnTo>
                  <a:lnTo>
                    <a:pt x="229" y="497"/>
                  </a:lnTo>
                  <a:lnTo>
                    <a:pt x="234" y="489"/>
                  </a:lnTo>
                  <a:lnTo>
                    <a:pt x="239" y="483"/>
                  </a:lnTo>
                  <a:lnTo>
                    <a:pt x="245" y="477"/>
                  </a:lnTo>
                  <a:lnTo>
                    <a:pt x="252" y="470"/>
                  </a:lnTo>
                  <a:lnTo>
                    <a:pt x="258" y="464"/>
                  </a:lnTo>
                  <a:lnTo>
                    <a:pt x="265" y="460"/>
                  </a:lnTo>
                  <a:lnTo>
                    <a:pt x="265" y="469"/>
                  </a:lnTo>
                  <a:lnTo>
                    <a:pt x="265" y="473"/>
                  </a:lnTo>
                  <a:lnTo>
                    <a:pt x="267" y="477"/>
                  </a:lnTo>
                  <a:lnTo>
                    <a:pt x="274" y="482"/>
                  </a:lnTo>
                  <a:lnTo>
                    <a:pt x="280" y="487"/>
                  </a:lnTo>
                  <a:lnTo>
                    <a:pt x="286" y="491"/>
                  </a:lnTo>
                  <a:lnTo>
                    <a:pt x="293" y="493"/>
                  </a:lnTo>
                  <a:lnTo>
                    <a:pt x="307" y="498"/>
                  </a:lnTo>
                  <a:lnTo>
                    <a:pt x="321" y="502"/>
                  </a:lnTo>
                  <a:lnTo>
                    <a:pt x="306" y="511"/>
                  </a:lnTo>
                  <a:lnTo>
                    <a:pt x="306" y="511"/>
                  </a:lnTo>
                  <a:lnTo>
                    <a:pt x="202" y="574"/>
                  </a:lnTo>
                  <a:lnTo>
                    <a:pt x="222" y="511"/>
                  </a:lnTo>
                  <a:close/>
                  <a:moveTo>
                    <a:pt x="325" y="528"/>
                  </a:moveTo>
                  <a:lnTo>
                    <a:pt x="361" y="506"/>
                  </a:lnTo>
                  <a:lnTo>
                    <a:pt x="397" y="528"/>
                  </a:lnTo>
                  <a:lnTo>
                    <a:pt x="397" y="541"/>
                  </a:lnTo>
                  <a:lnTo>
                    <a:pt x="396" y="547"/>
                  </a:lnTo>
                  <a:lnTo>
                    <a:pt x="393" y="554"/>
                  </a:lnTo>
                  <a:lnTo>
                    <a:pt x="391" y="560"/>
                  </a:lnTo>
                  <a:lnTo>
                    <a:pt x="385" y="565"/>
                  </a:lnTo>
                  <a:lnTo>
                    <a:pt x="380" y="570"/>
                  </a:lnTo>
                  <a:lnTo>
                    <a:pt x="374" y="573"/>
                  </a:lnTo>
                  <a:lnTo>
                    <a:pt x="367" y="575"/>
                  </a:lnTo>
                  <a:lnTo>
                    <a:pt x="361" y="577"/>
                  </a:lnTo>
                  <a:lnTo>
                    <a:pt x="353" y="575"/>
                  </a:lnTo>
                  <a:lnTo>
                    <a:pt x="347" y="573"/>
                  </a:lnTo>
                  <a:lnTo>
                    <a:pt x="340" y="570"/>
                  </a:lnTo>
                  <a:lnTo>
                    <a:pt x="335" y="565"/>
                  </a:lnTo>
                  <a:lnTo>
                    <a:pt x="331" y="560"/>
                  </a:lnTo>
                  <a:lnTo>
                    <a:pt x="328" y="554"/>
                  </a:lnTo>
                  <a:lnTo>
                    <a:pt x="325" y="547"/>
                  </a:lnTo>
                  <a:lnTo>
                    <a:pt x="325" y="541"/>
                  </a:lnTo>
                  <a:lnTo>
                    <a:pt x="325" y="528"/>
                  </a:lnTo>
                  <a:close/>
                  <a:moveTo>
                    <a:pt x="691" y="564"/>
                  </a:moveTo>
                  <a:lnTo>
                    <a:pt x="686" y="557"/>
                  </a:lnTo>
                  <a:lnTo>
                    <a:pt x="681" y="552"/>
                  </a:lnTo>
                  <a:lnTo>
                    <a:pt x="674" y="547"/>
                  </a:lnTo>
                  <a:lnTo>
                    <a:pt x="668" y="541"/>
                  </a:lnTo>
                  <a:lnTo>
                    <a:pt x="651" y="531"/>
                  </a:lnTo>
                  <a:lnTo>
                    <a:pt x="633" y="522"/>
                  </a:lnTo>
                  <a:lnTo>
                    <a:pt x="591" y="502"/>
                  </a:lnTo>
                  <a:lnTo>
                    <a:pt x="545" y="484"/>
                  </a:lnTo>
                  <a:lnTo>
                    <a:pt x="534" y="480"/>
                  </a:lnTo>
                  <a:lnTo>
                    <a:pt x="524" y="477"/>
                  </a:lnTo>
                  <a:lnTo>
                    <a:pt x="514" y="473"/>
                  </a:lnTo>
                  <a:lnTo>
                    <a:pt x="504" y="469"/>
                  </a:lnTo>
                  <a:lnTo>
                    <a:pt x="495" y="457"/>
                  </a:lnTo>
                  <a:lnTo>
                    <a:pt x="484" y="448"/>
                  </a:lnTo>
                  <a:lnTo>
                    <a:pt x="473" y="441"/>
                  </a:lnTo>
                  <a:lnTo>
                    <a:pt x="462" y="434"/>
                  </a:lnTo>
                  <a:lnTo>
                    <a:pt x="460" y="433"/>
                  </a:lnTo>
                  <a:lnTo>
                    <a:pt x="457" y="433"/>
                  </a:lnTo>
                  <a:lnTo>
                    <a:pt x="456" y="433"/>
                  </a:lnTo>
                  <a:lnTo>
                    <a:pt x="456" y="378"/>
                  </a:lnTo>
                  <a:lnTo>
                    <a:pt x="461" y="373"/>
                  </a:lnTo>
                  <a:lnTo>
                    <a:pt x="466" y="366"/>
                  </a:lnTo>
                  <a:lnTo>
                    <a:pt x="473" y="358"/>
                  </a:lnTo>
                  <a:lnTo>
                    <a:pt x="479" y="348"/>
                  </a:lnTo>
                  <a:lnTo>
                    <a:pt x="484" y="337"/>
                  </a:lnTo>
                  <a:lnTo>
                    <a:pt x="489" y="322"/>
                  </a:lnTo>
                  <a:lnTo>
                    <a:pt x="492" y="308"/>
                  </a:lnTo>
                  <a:lnTo>
                    <a:pt x="495" y="290"/>
                  </a:lnTo>
                  <a:lnTo>
                    <a:pt x="500" y="285"/>
                  </a:lnTo>
                  <a:lnTo>
                    <a:pt x="504" y="279"/>
                  </a:lnTo>
                  <a:lnTo>
                    <a:pt x="507" y="271"/>
                  </a:lnTo>
                  <a:lnTo>
                    <a:pt x="510" y="262"/>
                  </a:lnTo>
                  <a:lnTo>
                    <a:pt x="511" y="254"/>
                  </a:lnTo>
                  <a:lnTo>
                    <a:pt x="513" y="247"/>
                  </a:lnTo>
                  <a:lnTo>
                    <a:pt x="513" y="238"/>
                  </a:lnTo>
                  <a:lnTo>
                    <a:pt x="511" y="230"/>
                  </a:lnTo>
                  <a:lnTo>
                    <a:pt x="510" y="222"/>
                  </a:lnTo>
                  <a:lnTo>
                    <a:pt x="506" y="215"/>
                  </a:lnTo>
                  <a:lnTo>
                    <a:pt x="502" y="208"/>
                  </a:lnTo>
                  <a:lnTo>
                    <a:pt x="497" y="202"/>
                  </a:lnTo>
                  <a:lnTo>
                    <a:pt x="498" y="198"/>
                  </a:lnTo>
                  <a:lnTo>
                    <a:pt x="501" y="193"/>
                  </a:lnTo>
                  <a:lnTo>
                    <a:pt x="510" y="167"/>
                  </a:lnTo>
                  <a:lnTo>
                    <a:pt x="520" y="135"/>
                  </a:lnTo>
                  <a:lnTo>
                    <a:pt x="524" y="118"/>
                  </a:lnTo>
                  <a:lnTo>
                    <a:pt x="527" y="102"/>
                  </a:lnTo>
                  <a:lnTo>
                    <a:pt x="527" y="85"/>
                  </a:lnTo>
                  <a:lnTo>
                    <a:pt x="525" y="68"/>
                  </a:lnTo>
                  <a:lnTo>
                    <a:pt x="523" y="59"/>
                  </a:lnTo>
                  <a:lnTo>
                    <a:pt x="519" y="51"/>
                  </a:lnTo>
                  <a:lnTo>
                    <a:pt x="514" y="44"/>
                  </a:lnTo>
                  <a:lnTo>
                    <a:pt x="509" y="37"/>
                  </a:lnTo>
                  <a:lnTo>
                    <a:pt x="501" y="31"/>
                  </a:lnTo>
                  <a:lnTo>
                    <a:pt x="493" y="26"/>
                  </a:lnTo>
                  <a:lnTo>
                    <a:pt x="484" y="21"/>
                  </a:lnTo>
                  <a:lnTo>
                    <a:pt x="475" y="16"/>
                  </a:lnTo>
                  <a:lnTo>
                    <a:pt x="465" y="12"/>
                  </a:lnTo>
                  <a:lnTo>
                    <a:pt x="453" y="9"/>
                  </a:lnTo>
                  <a:lnTo>
                    <a:pt x="442" y="7"/>
                  </a:lnTo>
                  <a:lnTo>
                    <a:pt x="430" y="4"/>
                  </a:lnTo>
                  <a:lnTo>
                    <a:pt x="407" y="0"/>
                  </a:lnTo>
                  <a:lnTo>
                    <a:pt x="383" y="0"/>
                  </a:lnTo>
                  <a:lnTo>
                    <a:pt x="365" y="0"/>
                  </a:lnTo>
                  <a:lnTo>
                    <a:pt x="347" y="1"/>
                  </a:lnTo>
                  <a:lnTo>
                    <a:pt x="329" y="5"/>
                  </a:lnTo>
                  <a:lnTo>
                    <a:pt x="311" y="9"/>
                  </a:lnTo>
                  <a:lnTo>
                    <a:pt x="295" y="16"/>
                  </a:lnTo>
                  <a:lnTo>
                    <a:pt x="281" y="23"/>
                  </a:lnTo>
                  <a:lnTo>
                    <a:pt x="276" y="27"/>
                  </a:lnTo>
                  <a:lnTo>
                    <a:pt x="271" y="32"/>
                  </a:lnTo>
                  <a:lnTo>
                    <a:pt x="266" y="37"/>
                  </a:lnTo>
                  <a:lnTo>
                    <a:pt x="263" y="44"/>
                  </a:lnTo>
                  <a:lnTo>
                    <a:pt x="251" y="46"/>
                  </a:lnTo>
                  <a:lnTo>
                    <a:pt x="239" y="50"/>
                  </a:lnTo>
                  <a:lnTo>
                    <a:pt x="234" y="53"/>
                  </a:lnTo>
                  <a:lnTo>
                    <a:pt x="230" y="57"/>
                  </a:lnTo>
                  <a:lnTo>
                    <a:pt x="225" y="60"/>
                  </a:lnTo>
                  <a:lnTo>
                    <a:pt x="222" y="66"/>
                  </a:lnTo>
                  <a:lnTo>
                    <a:pt x="217" y="72"/>
                  </a:lnTo>
                  <a:lnTo>
                    <a:pt x="215" y="78"/>
                  </a:lnTo>
                  <a:lnTo>
                    <a:pt x="212" y="87"/>
                  </a:lnTo>
                  <a:lnTo>
                    <a:pt x="211" y="95"/>
                  </a:lnTo>
                  <a:lnTo>
                    <a:pt x="209" y="112"/>
                  </a:lnTo>
                  <a:lnTo>
                    <a:pt x="211" y="130"/>
                  </a:lnTo>
                  <a:lnTo>
                    <a:pt x="213" y="148"/>
                  </a:lnTo>
                  <a:lnTo>
                    <a:pt x="217" y="164"/>
                  </a:lnTo>
                  <a:lnTo>
                    <a:pt x="221" y="181"/>
                  </a:lnTo>
                  <a:lnTo>
                    <a:pt x="225" y="194"/>
                  </a:lnTo>
                  <a:lnTo>
                    <a:pt x="226" y="198"/>
                  </a:lnTo>
                  <a:lnTo>
                    <a:pt x="227" y="202"/>
                  </a:lnTo>
                  <a:lnTo>
                    <a:pt x="222" y="207"/>
                  </a:lnTo>
                  <a:lnTo>
                    <a:pt x="217" y="215"/>
                  </a:lnTo>
                  <a:lnTo>
                    <a:pt x="215" y="221"/>
                  </a:lnTo>
                  <a:lnTo>
                    <a:pt x="212" y="230"/>
                  </a:lnTo>
                  <a:lnTo>
                    <a:pt x="211" y="238"/>
                  </a:lnTo>
                  <a:lnTo>
                    <a:pt x="211" y="247"/>
                  </a:lnTo>
                  <a:lnTo>
                    <a:pt x="212" y="254"/>
                  </a:lnTo>
                  <a:lnTo>
                    <a:pt x="213" y="263"/>
                  </a:lnTo>
                  <a:lnTo>
                    <a:pt x="216" y="272"/>
                  </a:lnTo>
                  <a:lnTo>
                    <a:pt x="220" y="280"/>
                  </a:lnTo>
                  <a:lnTo>
                    <a:pt x="224" y="285"/>
                  </a:lnTo>
                  <a:lnTo>
                    <a:pt x="229" y="290"/>
                  </a:lnTo>
                  <a:lnTo>
                    <a:pt x="230" y="307"/>
                  </a:lnTo>
                  <a:lnTo>
                    <a:pt x="234" y="322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8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33"/>
                  </a:lnTo>
                  <a:lnTo>
                    <a:pt x="262" y="433"/>
                  </a:lnTo>
                  <a:lnTo>
                    <a:pt x="261" y="434"/>
                  </a:lnTo>
                  <a:lnTo>
                    <a:pt x="249" y="441"/>
                  </a:lnTo>
                  <a:lnTo>
                    <a:pt x="239" y="448"/>
                  </a:lnTo>
                  <a:lnTo>
                    <a:pt x="229" y="457"/>
                  </a:lnTo>
                  <a:lnTo>
                    <a:pt x="220" y="469"/>
                  </a:lnTo>
                  <a:lnTo>
                    <a:pt x="209" y="473"/>
                  </a:lnTo>
                  <a:lnTo>
                    <a:pt x="200" y="477"/>
                  </a:lnTo>
                  <a:lnTo>
                    <a:pt x="190" y="480"/>
                  </a:lnTo>
                  <a:lnTo>
                    <a:pt x="181" y="484"/>
                  </a:lnTo>
                  <a:lnTo>
                    <a:pt x="134" y="502"/>
                  </a:lnTo>
                  <a:lnTo>
                    <a:pt x="91" y="522"/>
                  </a:lnTo>
                  <a:lnTo>
                    <a:pt x="73" y="531"/>
                  </a:lnTo>
                  <a:lnTo>
                    <a:pt x="57" y="541"/>
                  </a:lnTo>
                  <a:lnTo>
                    <a:pt x="50" y="547"/>
                  </a:lnTo>
                  <a:lnTo>
                    <a:pt x="44" y="552"/>
                  </a:lnTo>
                  <a:lnTo>
                    <a:pt x="39" y="557"/>
                  </a:lnTo>
                  <a:lnTo>
                    <a:pt x="34" y="564"/>
                  </a:lnTo>
                  <a:lnTo>
                    <a:pt x="28" y="573"/>
                  </a:lnTo>
                  <a:lnTo>
                    <a:pt x="23" y="583"/>
                  </a:lnTo>
                  <a:lnTo>
                    <a:pt x="19" y="595"/>
                  </a:lnTo>
                  <a:lnTo>
                    <a:pt x="16" y="606"/>
                  </a:lnTo>
                  <a:lnTo>
                    <a:pt x="9" y="629"/>
                  </a:lnTo>
                  <a:lnTo>
                    <a:pt x="5" y="653"/>
                  </a:lnTo>
                  <a:lnTo>
                    <a:pt x="1" y="691"/>
                  </a:lnTo>
                  <a:lnTo>
                    <a:pt x="0" y="709"/>
                  </a:lnTo>
                  <a:lnTo>
                    <a:pt x="0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3"/>
                  </a:lnTo>
                  <a:lnTo>
                    <a:pt x="721" y="709"/>
                  </a:lnTo>
                  <a:lnTo>
                    <a:pt x="721" y="691"/>
                  </a:lnTo>
                  <a:lnTo>
                    <a:pt x="718" y="653"/>
                  </a:lnTo>
                  <a:lnTo>
                    <a:pt x="714" y="629"/>
                  </a:lnTo>
                  <a:lnTo>
                    <a:pt x="709" y="606"/>
                  </a:lnTo>
                  <a:lnTo>
                    <a:pt x="705" y="595"/>
                  </a:lnTo>
                  <a:lnTo>
                    <a:pt x="701" y="583"/>
                  </a:lnTo>
                  <a:lnTo>
                    <a:pt x="696" y="573"/>
                  </a:lnTo>
                  <a:lnTo>
                    <a:pt x="691" y="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3064546" y="1727792"/>
            <a:ext cx="457200" cy="457200"/>
            <a:chOff x="2186855" y="2067839"/>
            <a:chExt cx="588346" cy="586856"/>
          </a:xfrm>
        </p:grpSpPr>
        <p:grpSp>
          <p:nvGrpSpPr>
            <p:cNvPr id="7" name="Group 166"/>
            <p:cNvGrpSpPr/>
            <p:nvPr/>
          </p:nvGrpSpPr>
          <p:grpSpPr>
            <a:xfrm>
              <a:off x="2186855" y="2067839"/>
              <a:ext cx="588346" cy="586856"/>
              <a:chOff x="1844383" y="1394308"/>
              <a:chExt cx="861398" cy="859217"/>
            </a:xfrm>
          </p:grpSpPr>
          <p:sp>
            <p:nvSpPr>
              <p:cNvPr id="8" name="Oval 176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Oval 177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46B688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208"/>
            <p:cNvGrpSpPr/>
            <p:nvPr/>
          </p:nvGrpSpPr>
          <p:grpSpPr>
            <a:xfrm>
              <a:off x="2387645" y="2257344"/>
              <a:ext cx="185040" cy="191422"/>
              <a:chOff x="9882188" y="1336675"/>
              <a:chExt cx="276225" cy="285750"/>
            </a:xfrm>
            <a:solidFill>
              <a:schemeClr val="bg1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31" name="Freeform 3049"/>
              <p:cNvSpPr>
                <a:spLocks/>
              </p:cNvSpPr>
              <p:nvPr/>
            </p:nvSpPr>
            <p:spPr bwMode="auto">
              <a:xfrm>
                <a:off x="9893300" y="1574800"/>
                <a:ext cx="254000" cy="47625"/>
              </a:xfrm>
              <a:custGeom>
                <a:avLst/>
                <a:gdLst>
                  <a:gd name="T0" fmla="*/ 584 w 641"/>
                  <a:gd name="T1" fmla="*/ 0 h 120"/>
                  <a:gd name="T2" fmla="*/ 57 w 641"/>
                  <a:gd name="T3" fmla="*/ 0 h 120"/>
                  <a:gd name="T4" fmla="*/ 51 w 641"/>
                  <a:gd name="T5" fmla="*/ 0 h 120"/>
                  <a:gd name="T6" fmla="*/ 45 w 641"/>
                  <a:gd name="T7" fmla="*/ 1 h 120"/>
                  <a:gd name="T8" fmla="*/ 39 w 641"/>
                  <a:gd name="T9" fmla="*/ 3 h 120"/>
                  <a:gd name="T10" fmla="*/ 33 w 641"/>
                  <a:gd name="T11" fmla="*/ 5 h 120"/>
                  <a:gd name="T12" fmla="*/ 27 w 641"/>
                  <a:gd name="T13" fmla="*/ 7 h 120"/>
                  <a:gd name="T14" fmla="*/ 22 w 641"/>
                  <a:gd name="T15" fmla="*/ 11 h 120"/>
                  <a:gd name="T16" fmla="*/ 18 w 641"/>
                  <a:gd name="T17" fmla="*/ 14 h 120"/>
                  <a:gd name="T18" fmla="*/ 14 w 641"/>
                  <a:gd name="T19" fmla="*/ 19 h 120"/>
                  <a:gd name="T20" fmla="*/ 9 w 641"/>
                  <a:gd name="T21" fmla="*/ 26 h 120"/>
                  <a:gd name="T22" fmla="*/ 6 w 641"/>
                  <a:gd name="T23" fmla="*/ 32 h 120"/>
                  <a:gd name="T24" fmla="*/ 3 w 641"/>
                  <a:gd name="T25" fmla="*/ 41 h 120"/>
                  <a:gd name="T26" fmla="*/ 1 w 641"/>
                  <a:gd name="T27" fmla="*/ 49 h 120"/>
                  <a:gd name="T28" fmla="*/ 0 w 641"/>
                  <a:gd name="T29" fmla="*/ 54 h 120"/>
                  <a:gd name="T30" fmla="*/ 0 w 641"/>
                  <a:gd name="T31" fmla="*/ 60 h 120"/>
                  <a:gd name="T32" fmla="*/ 1 w 641"/>
                  <a:gd name="T33" fmla="*/ 72 h 120"/>
                  <a:gd name="T34" fmla="*/ 3 w 641"/>
                  <a:gd name="T35" fmla="*/ 82 h 120"/>
                  <a:gd name="T36" fmla="*/ 8 w 641"/>
                  <a:gd name="T37" fmla="*/ 92 h 120"/>
                  <a:gd name="T38" fmla="*/ 14 w 641"/>
                  <a:gd name="T39" fmla="*/ 101 h 120"/>
                  <a:gd name="T40" fmla="*/ 19 w 641"/>
                  <a:gd name="T41" fmla="*/ 105 h 120"/>
                  <a:gd name="T42" fmla="*/ 22 w 641"/>
                  <a:gd name="T43" fmla="*/ 108 h 120"/>
                  <a:gd name="T44" fmla="*/ 27 w 641"/>
                  <a:gd name="T45" fmla="*/ 112 h 120"/>
                  <a:gd name="T46" fmla="*/ 32 w 641"/>
                  <a:gd name="T47" fmla="*/ 114 h 120"/>
                  <a:gd name="T48" fmla="*/ 38 w 641"/>
                  <a:gd name="T49" fmla="*/ 117 h 120"/>
                  <a:gd name="T50" fmla="*/ 44 w 641"/>
                  <a:gd name="T51" fmla="*/ 119 h 120"/>
                  <a:gd name="T52" fmla="*/ 50 w 641"/>
                  <a:gd name="T53" fmla="*/ 119 h 120"/>
                  <a:gd name="T54" fmla="*/ 57 w 641"/>
                  <a:gd name="T55" fmla="*/ 120 h 120"/>
                  <a:gd name="T56" fmla="*/ 584 w 641"/>
                  <a:gd name="T57" fmla="*/ 120 h 120"/>
                  <a:gd name="T58" fmla="*/ 591 w 641"/>
                  <a:gd name="T59" fmla="*/ 119 h 120"/>
                  <a:gd name="T60" fmla="*/ 597 w 641"/>
                  <a:gd name="T61" fmla="*/ 118 h 120"/>
                  <a:gd name="T62" fmla="*/ 603 w 641"/>
                  <a:gd name="T63" fmla="*/ 117 h 120"/>
                  <a:gd name="T64" fmla="*/ 609 w 641"/>
                  <a:gd name="T65" fmla="*/ 114 h 120"/>
                  <a:gd name="T66" fmla="*/ 613 w 641"/>
                  <a:gd name="T67" fmla="*/ 112 h 120"/>
                  <a:gd name="T68" fmla="*/ 618 w 641"/>
                  <a:gd name="T69" fmla="*/ 108 h 120"/>
                  <a:gd name="T70" fmla="*/ 623 w 641"/>
                  <a:gd name="T71" fmla="*/ 105 h 120"/>
                  <a:gd name="T72" fmla="*/ 627 w 641"/>
                  <a:gd name="T73" fmla="*/ 101 h 120"/>
                  <a:gd name="T74" fmla="*/ 633 w 641"/>
                  <a:gd name="T75" fmla="*/ 92 h 120"/>
                  <a:gd name="T76" fmla="*/ 637 w 641"/>
                  <a:gd name="T77" fmla="*/ 82 h 120"/>
                  <a:gd name="T78" fmla="*/ 640 w 641"/>
                  <a:gd name="T79" fmla="*/ 72 h 120"/>
                  <a:gd name="T80" fmla="*/ 641 w 641"/>
                  <a:gd name="T81" fmla="*/ 60 h 120"/>
                  <a:gd name="T82" fmla="*/ 640 w 641"/>
                  <a:gd name="T83" fmla="*/ 49 h 120"/>
                  <a:gd name="T84" fmla="*/ 637 w 641"/>
                  <a:gd name="T85" fmla="*/ 38 h 120"/>
                  <a:gd name="T86" fmla="*/ 633 w 641"/>
                  <a:gd name="T87" fmla="*/ 28 h 120"/>
                  <a:gd name="T88" fmla="*/ 627 w 641"/>
                  <a:gd name="T89" fmla="*/ 19 h 120"/>
                  <a:gd name="T90" fmla="*/ 623 w 641"/>
                  <a:gd name="T91" fmla="*/ 14 h 120"/>
                  <a:gd name="T92" fmla="*/ 618 w 641"/>
                  <a:gd name="T93" fmla="*/ 11 h 120"/>
                  <a:gd name="T94" fmla="*/ 613 w 641"/>
                  <a:gd name="T95" fmla="*/ 9 h 120"/>
                  <a:gd name="T96" fmla="*/ 609 w 641"/>
                  <a:gd name="T97" fmla="*/ 5 h 120"/>
                  <a:gd name="T98" fmla="*/ 603 w 641"/>
                  <a:gd name="T99" fmla="*/ 3 h 120"/>
                  <a:gd name="T100" fmla="*/ 597 w 641"/>
                  <a:gd name="T101" fmla="*/ 1 h 120"/>
                  <a:gd name="T102" fmla="*/ 591 w 641"/>
                  <a:gd name="T103" fmla="*/ 0 h 120"/>
                  <a:gd name="T104" fmla="*/ 584 w 641"/>
                  <a:gd name="T10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41" h="120">
                    <a:moveTo>
                      <a:pt x="584" y="0"/>
                    </a:moveTo>
                    <a:lnTo>
                      <a:pt x="57" y="0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39" y="3"/>
                    </a:lnTo>
                    <a:lnTo>
                      <a:pt x="33" y="5"/>
                    </a:lnTo>
                    <a:lnTo>
                      <a:pt x="27" y="7"/>
                    </a:lnTo>
                    <a:lnTo>
                      <a:pt x="22" y="11"/>
                    </a:lnTo>
                    <a:lnTo>
                      <a:pt x="18" y="14"/>
                    </a:lnTo>
                    <a:lnTo>
                      <a:pt x="14" y="19"/>
                    </a:lnTo>
                    <a:lnTo>
                      <a:pt x="9" y="26"/>
                    </a:lnTo>
                    <a:lnTo>
                      <a:pt x="6" y="32"/>
                    </a:lnTo>
                    <a:lnTo>
                      <a:pt x="3" y="41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3" y="82"/>
                    </a:lnTo>
                    <a:lnTo>
                      <a:pt x="8" y="92"/>
                    </a:lnTo>
                    <a:lnTo>
                      <a:pt x="14" y="101"/>
                    </a:lnTo>
                    <a:lnTo>
                      <a:pt x="19" y="105"/>
                    </a:lnTo>
                    <a:lnTo>
                      <a:pt x="22" y="108"/>
                    </a:lnTo>
                    <a:lnTo>
                      <a:pt x="27" y="112"/>
                    </a:lnTo>
                    <a:lnTo>
                      <a:pt x="32" y="114"/>
                    </a:lnTo>
                    <a:lnTo>
                      <a:pt x="38" y="117"/>
                    </a:lnTo>
                    <a:lnTo>
                      <a:pt x="44" y="119"/>
                    </a:lnTo>
                    <a:lnTo>
                      <a:pt x="50" y="119"/>
                    </a:lnTo>
                    <a:lnTo>
                      <a:pt x="57" y="120"/>
                    </a:lnTo>
                    <a:lnTo>
                      <a:pt x="584" y="120"/>
                    </a:lnTo>
                    <a:lnTo>
                      <a:pt x="591" y="119"/>
                    </a:lnTo>
                    <a:lnTo>
                      <a:pt x="597" y="118"/>
                    </a:lnTo>
                    <a:lnTo>
                      <a:pt x="603" y="117"/>
                    </a:lnTo>
                    <a:lnTo>
                      <a:pt x="609" y="114"/>
                    </a:lnTo>
                    <a:lnTo>
                      <a:pt x="613" y="112"/>
                    </a:lnTo>
                    <a:lnTo>
                      <a:pt x="618" y="108"/>
                    </a:lnTo>
                    <a:lnTo>
                      <a:pt x="623" y="105"/>
                    </a:lnTo>
                    <a:lnTo>
                      <a:pt x="627" y="101"/>
                    </a:lnTo>
                    <a:lnTo>
                      <a:pt x="633" y="92"/>
                    </a:lnTo>
                    <a:lnTo>
                      <a:pt x="637" y="82"/>
                    </a:lnTo>
                    <a:lnTo>
                      <a:pt x="640" y="72"/>
                    </a:lnTo>
                    <a:lnTo>
                      <a:pt x="641" y="60"/>
                    </a:lnTo>
                    <a:lnTo>
                      <a:pt x="640" y="49"/>
                    </a:lnTo>
                    <a:lnTo>
                      <a:pt x="637" y="38"/>
                    </a:lnTo>
                    <a:lnTo>
                      <a:pt x="633" y="28"/>
                    </a:lnTo>
                    <a:lnTo>
                      <a:pt x="627" y="19"/>
                    </a:lnTo>
                    <a:lnTo>
                      <a:pt x="623" y="14"/>
                    </a:lnTo>
                    <a:lnTo>
                      <a:pt x="618" y="11"/>
                    </a:lnTo>
                    <a:lnTo>
                      <a:pt x="613" y="9"/>
                    </a:lnTo>
                    <a:lnTo>
                      <a:pt x="609" y="5"/>
                    </a:lnTo>
                    <a:lnTo>
                      <a:pt x="603" y="3"/>
                    </a:lnTo>
                    <a:lnTo>
                      <a:pt x="597" y="1"/>
                    </a:lnTo>
                    <a:lnTo>
                      <a:pt x="591" y="0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050"/>
              <p:cNvSpPr>
                <a:spLocks/>
              </p:cNvSpPr>
              <p:nvPr/>
            </p:nvSpPr>
            <p:spPr bwMode="auto">
              <a:xfrm>
                <a:off x="9986963" y="1336675"/>
                <a:ext cx="66675" cy="28575"/>
              </a:xfrm>
              <a:custGeom>
                <a:avLst/>
                <a:gdLst>
                  <a:gd name="T0" fmla="*/ 83 w 165"/>
                  <a:gd name="T1" fmla="*/ 0 h 72"/>
                  <a:gd name="T2" fmla="*/ 75 w 165"/>
                  <a:gd name="T3" fmla="*/ 1 h 72"/>
                  <a:gd name="T4" fmla="*/ 67 w 165"/>
                  <a:gd name="T5" fmla="*/ 2 h 72"/>
                  <a:gd name="T6" fmla="*/ 59 w 165"/>
                  <a:gd name="T7" fmla="*/ 3 h 72"/>
                  <a:gd name="T8" fmla="*/ 52 w 165"/>
                  <a:gd name="T9" fmla="*/ 6 h 72"/>
                  <a:gd name="T10" fmla="*/ 46 w 165"/>
                  <a:gd name="T11" fmla="*/ 9 h 72"/>
                  <a:gd name="T12" fmla="*/ 39 w 165"/>
                  <a:gd name="T13" fmla="*/ 13 h 72"/>
                  <a:gd name="T14" fmla="*/ 33 w 165"/>
                  <a:gd name="T15" fmla="*/ 16 h 72"/>
                  <a:gd name="T16" fmla="*/ 27 w 165"/>
                  <a:gd name="T17" fmla="*/ 21 h 72"/>
                  <a:gd name="T18" fmla="*/ 22 w 165"/>
                  <a:gd name="T19" fmla="*/ 26 h 72"/>
                  <a:gd name="T20" fmla="*/ 17 w 165"/>
                  <a:gd name="T21" fmla="*/ 32 h 72"/>
                  <a:gd name="T22" fmla="*/ 13 w 165"/>
                  <a:gd name="T23" fmla="*/ 38 h 72"/>
                  <a:gd name="T24" fmla="*/ 9 w 165"/>
                  <a:gd name="T25" fmla="*/ 44 h 72"/>
                  <a:gd name="T26" fmla="*/ 6 w 165"/>
                  <a:gd name="T27" fmla="*/ 51 h 72"/>
                  <a:gd name="T28" fmla="*/ 3 w 165"/>
                  <a:gd name="T29" fmla="*/ 58 h 72"/>
                  <a:gd name="T30" fmla="*/ 1 w 165"/>
                  <a:gd name="T31" fmla="*/ 65 h 72"/>
                  <a:gd name="T32" fmla="*/ 0 w 165"/>
                  <a:gd name="T33" fmla="*/ 72 h 72"/>
                  <a:gd name="T34" fmla="*/ 165 w 165"/>
                  <a:gd name="T35" fmla="*/ 72 h 72"/>
                  <a:gd name="T36" fmla="*/ 164 w 165"/>
                  <a:gd name="T37" fmla="*/ 65 h 72"/>
                  <a:gd name="T38" fmla="*/ 161 w 165"/>
                  <a:gd name="T39" fmla="*/ 57 h 72"/>
                  <a:gd name="T40" fmla="*/ 159 w 165"/>
                  <a:gd name="T41" fmla="*/ 51 h 72"/>
                  <a:gd name="T42" fmla="*/ 155 w 165"/>
                  <a:gd name="T43" fmla="*/ 44 h 72"/>
                  <a:gd name="T44" fmla="*/ 152 w 165"/>
                  <a:gd name="T45" fmla="*/ 38 h 72"/>
                  <a:gd name="T46" fmla="*/ 147 w 165"/>
                  <a:gd name="T47" fmla="*/ 32 h 72"/>
                  <a:gd name="T48" fmla="*/ 142 w 165"/>
                  <a:gd name="T49" fmla="*/ 26 h 72"/>
                  <a:gd name="T50" fmla="*/ 138 w 165"/>
                  <a:gd name="T51" fmla="*/ 21 h 72"/>
                  <a:gd name="T52" fmla="*/ 132 w 165"/>
                  <a:gd name="T53" fmla="*/ 16 h 72"/>
                  <a:gd name="T54" fmla="*/ 126 w 165"/>
                  <a:gd name="T55" fmla="*/ 13 h 72"/>
                  <a:gd name="T56" fmla="*/ 119 w 165"/>
                  <a:gd name="T57" fmla="*/ 9 h 72"/>
                  <a:gd name="T58" fmla="*/ 113 w 165"/>
                  <a:gd name="T59" fmla="*/ 6 h 72"/>
                  <a:gd name="T60" fmla="*/ 105 w 165"/>
                  <a:gd name="T61" fmla="*/ 3 h 72"/>
                  <a:gd name="T62" fmla="*/ 98 w 165"/>
                  <a:gd name="T63" fmla="*/ 2 h 72"/>
                  <a:gd name="T64" fmla="*/ 90 w 165"/>
                  <a:gd name="T65" fmla="*/ 1 h 72"/>
                  <a:gd name="T66" fmla="*/ 83 w 165"/>
                  <a:gd name="T67" fmla="*/ 0 h 72"/>
                  <a:gd name="T68" fmla="*/ 83 w 165"/>
                  <a:gd name="T6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5" h="72">
                    <a:moveTo>
                      <a:pt x="83" y="0"/>
                    </a:moveTo>
                    <a:lnTo>
                      <a:pt x="75" y="1"/>
                    </a:lnTo>
                    <a:lnTo>
                      <a:pt x="67" y="2"/>
                    </a:lnTo>
                    <a:lnTo>
                      <a:pt x="59" y="3"/>
                    </a:lnTo>
                    <a:lnTo>
                      <a:pt x="52" y="6"/>
                    </a:lnTo>
                    <a:lnTo>
                      <a:pt x="46" y="9"/>
                    </a:lnTo>
                    <a:lnTo>
                      <a:pt x="39" y="13"/>
                    </a:lnTo>
                    <a:lnTo>
                      <a:pt x="33" y="16"/>
                    </a:lnTo>
                    <a:lnTo>
                      <a:pt x="27" y="21"/>
                    </a:lnTo>
                    <a:lnTo>
                      <a:pt x="22" y="26"/>
                    </a:lnTo>
                    <a:lnTo>
                      <a:pt x="17" y="32"/>
                    </a:lnTo>
                    <a:lnTo>
                      <a:pt x="13" y="38"/>
                    </a:lnTo>
                    <a:lnTo>
                      <a:pt x="9" y="44"/>
                    </a:lnTo>
                    <a:lnTo>
                      <a:pt x="6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2"/>
                    </a:lnTo>
                    <a:lnTo>
                      <a:pt x="165" y="72"/>
                    </a:lnTo>
                    <a:lnTo>
                      <a:pt x="164" y="65"/>
                    </a:lnTo>
                    <a:lnTo>
                      <a:pt x="161" y="57"/>
                    </a:lnTo>
                    <a:lnTo>
                      <a:pt x="159" y="51"/>
                    </a:lnTo>
                    <a:lnTo>
                      <a:pt x="155" y="44"/>
                    </a:lnTo>
                    <a:lnTo>
                      <a:pt x="152" y="38"/>
                    </a:lnTo>
                    <a:lnTo>
                      <a:pt x="147" y="32"/>
                    </a:lnTo>
                    <a:lnTo>
                      <a:pt x="142" y="26"/>
                    </a:lnTo>
                    <a:lnTo>
                      <a:pt x="138" y="21"/>
                    </a:lnTo>
                    <a:lnTo>
                      <a:pt x="132" y="16"/>
                    </a:lnTo>
                    <a:lnTo>
                      <a:pt x="126" y="13"/>
                    </a:lnTo>
                    <a:lnTo>
                      <a:pt x="119" y="9"/>
                    </a:lnTo>
                    <a:lnTo>
                      <a:pt x="113" y="6"/>
                    </a:lnTo>
                    <a:lnTo>
                      <a:pt x="105" y="3"/>
                    </a:lnTo>
                    <a:lnTo>
                      <a:pt x="98" y="2"/>
                    </a:lnTo>
                    <a:lnTo>
                      <a:pt x="90" y="1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051"/>
              <p:cNvSpPr>
                <a:spLocks/>
              </p:cNvSpPr>
              <p:nvPr/>
            </p:nvSpPr>
            <p:spPr bwMode="auto">
              <a:xfrm>
                <a:off x="9986963" y="1374775"/>
                <a:ext cx="66675" cy="52388"/>
              </a:xfrm>
              <a:custGeom>
                <a:avLst/>
                <a:gdLst>
                  <a:gd name="T0" fmla="*/ 71 w 165"/>
                  <a:gd name="T1" fmla="*/ 71 h 132"/>
                  <a:gd name="T2" fmla="*/ 71 w 165"/>
                  <a:gd name="T3" fmla="*/ 120 h 132"/>
                  <a:gd name="T4" fmla="*/ 71 w 165"/>
                  <a:gd name="T5" fmla="*/ 124 h 132"/>
                  <a:gd name="T6" fmla="*/ 73 w 165"/>
                  <a:gd name="T7" fmla="*/ 127 h 132"/>
                  <a:gd name="T8" fmla="*/ 77 w 165"/>
                  <a:gd name="T9" fmla="*/ 130 h 132"/>
                  <a:gd name="T10" fmla="*/ 80 w 165"/>
                  <a:gd name="T11" fmla="*/ 132 h 132"/>
                  <a:gd name="T12" fmla="*/ 82 w 165"/>
                  <a:gd name="T13" fmla="*/ 131 h 132"/>
                  <a:gd name="T14" fmla="*/ 83 w 165"/>
                  <a:gd name="T15" fmla="*/ 132 h 132"/>
                  <a:gd name="T16" fmla="*/ 83 w 165"/>
                  <a:gd name="T17" fmla="*/ 131 h 132"/>
                  <a:gd name="T18" fmla="*/ 84 w 165"/>
                  <a:gd name="T19" fmla="*/ 132 h 132"/>
                  <a:gd name="T20" fmla="*/ 88 w 165"/>
                  <a:gd name="T21" fmla="*/ 130 h 132"/>
                  <a:gd name="T22" fmla="*/ 91 w 165"/>
                  <a:gd name="T23" fmla="*/ 127 h 132"/>
                  <a:gd name="T24" fmla="*/ 94 w 165"/>
                  <a:gd name="T25" fmla="*/ 124 h 132"/>
                  <a:gd name="T26" fmla="*/ 95 w 165"/>
                  <a:gd name="T27" fmla="*/ 120 h 132"/>
                  <a:gd name="T28" fmla="*/ 95 w 165"/>
                  <a:gd name="T29" fmla="*/ 71 h 132"/>
                  <a:gd name="T30" fmla="*/ 108 w 165"/>
                  <a:gd name="T31" fmla="*/ 68 h 132"/>
                  <a:gd name="T32" fmla="*/ 120 w 165"/>
                  <a:gd name="T33" fmla="*/ 63 h 132"/>
                  <a:gd name="T34" fmla="*/ 132 w 165"/>
                  <a:gd name="T35" fmla="*/ 56 h 132"/>
                  <a:gd name="T36" fmla="*/ 141 w 165"/>
                  <a:gd name="T37" fmla="*/ 48 h 132"/>
                  <a:gd name="T38" fmla="*/ 151 w 165"/>
                  <a:gd name="T39" fmla="*/ 37 h 132"/>
                  <a:gd name="T40" fmla="*/ 157 w 165"/>
                  <a:gd name="T41" fmla="*/ 26 h 132"/>
                  <a:gd name="T42" fmla="*/ 163 w 165"/>
                  <a:gd name="T43" fmla="*/ 13 h 132"/>
                  <a:gd name="T44" fmla="*/ 165 w 165"/>
                  <a:gd name="T45" fmla="*/ 0 h 132"/>
                  <a:gd name="T46" fmla="*/ 0 w 165"/>
                  <a:gd name="T47" fmla="*/ 0 h 132"/>
                  <a:gd name="T48" fmla="*/ 2 w 165"/>
                  <a:gd name="T49" fmla="*/ 13 h 132"/>
                  <a:gd name="T50" fmla="*/ 8 w 165"/>
                  <a:gd name="T51" fmla="*/ 26 h 132"/>
                  <a:gd name="T52" fmla="*/ 15 w 165"/>
                  <a:gd name="T53" fmla="*/ 37 h 132"/>
                  <a:gd name="T54" fmla="*/ 23 w 165"/>
                  <a:gd name="T55" fmla="*/ 48 h 132"/>
                  <a:gd name="T56" fmla="*/ 33 w 165"/>
                  <a:gd name="T57" fmla="*/ 56 h 132"/>
                  <a:gd name="T58" fmla="*/ 45 w 165"/>
                  <a:gd name="T59" fmla="*/ 63 h 132"/>
                  <a:gd name="T60" fmla="*/ 57 w 165"/>
                  <a:gd name="T61" fmla="*/ 68 h 132"/>
                  <a:gd name="T62" fmla="*/ 71 w 165"/>
                  <a:gd name="T63" fmla="*/ 7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5" h="132">
                    <a:moveTo>
                      <a:pt x="71" y="71"/>
                    </a:moveTo>
                    <a:lnTo>
                      <a:pt x="71" y="120"/>
                    </a:lnTo>
                    <a:lnTo>
                      <a:pt x="71" y="124"/>
                    </a:lnTo>
                    <a:lnTo>
                      <a:pt x="73" y="127"/>
                    </a:lnTo>
                    <a:lnTo>
                      <a:pt x="77" y="130"/>
                    </a:lnTo>
                    <a:lnTo>
                      <a:pt x="80" y="132"/>
                    </a:lnTo>
                    <a:lnTo>
                      <a:pt x="82" y="131"/>
                    </a:lnTo>
                    <a:lnTo>
                      <a:pt x="83" y="132"/>
                    </a:lnTo>
                    <a:lnTo>
                      <a:pt x="83" y="131"/>
                    </a:lnTo>
                    <a:lnTo>
                      <a:pt x="84" y="132"/>
                    </a:lnTo>
                    <a:lnTo>
                      <a:pt x="88" y="130"/>
                    </a:lnTo>
                    <a:lnTo>
                      <a:pt x="91" y="127"/>
                    </a:lnTo>
                    <a:lnTo>
                      <a:pt x="94" y="124"/>
                    </a:lnTo>
                    <a:lnTo>
                      <a:pt x="95" y="120"/>
                    </a:lnTo>
                    <a:lnTo>
                      <a:pt x="95" y="71"/>
                    </a:lnTo>
                    <a:lnTo>
                      <a:pt x="108" y="68"/>
                    </a:lnTo>
                    <a:lnTo>
                      <a:pt x="120" y="63"/>
                    </a:lnTo>
                    <a:lnTo>
                      <a:pt x="132" y="56"/>
                    </a:lnTo>
                    <a:lnTo>
                      <a:pt x="141" y="48"/>
                    </a:lnTo>
                    <a:lnTo>
                      <a:pt x="151" y="37"/>
                    </a:lnTo>
                    <a:lnTo>
                      <a:pt x="157" y="26"/>
                    </a:lnTo>
                    <a:lnTo>
                      <a:pt x="163" y="13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2" y="13"/>
                    </a:lnTo>
                    <a:lnTo>
                      <a:pt x="8" y="26"/>
                    </a:lnTo>
                    <a:lnTo>
                      <a:pt x="15" y="37"/>
                    </a:lnTo>
                    <a:lnTo>
                      <a:pt x="23" y="48"/>
                    </a:lnTo>
                    <a:lnTo>
                      <a:pt x="33" y="56"/>
                    </a:lnTo>
                    <a:lnTo>
                      <a:pt x="45" y="63"/>
                    </a:lnTo>
                    <a:lnTo>
                      <a:pt x="57" y="68"/>
                    </a:lnTo>
                    <a:lnTo>
                      <a:pt x="71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52"/>
              <p:cNvSpPr>
                <a:spLocks/>
              </p:cNvSpPr>
              <p:nvPr/>
            </p:nvSpPr>
            <p:spPr bwMode="auto">
              <a:xfrm>
                <a:off x="9882188" y="1427163"/>
                <a:ext cx="276225" cy="138113"/>
              </a:xfrm>
              <a:custGeom>
                <a:avLst/>
                <a:gdLst>
                  <a:gd name="T0" fmla="*/ 601 w 694"/>
                  <a:gd name="T1" fmla="*/ 347 h 347"/>
                  <a:gd name="T2" fmla="*/ 625 w 694"/>
                  <a:gd name="T3" fmla="*/ 331 h 347"/>
                  <a:gd name="T4" fmla="*/ 651 w 694"/>
                  <a:gd name="T5" fmla="*/ 306 h 347"/>
                  <a:gd name="T6" fmla="*/ 670 w 694"/>
                  <a:gd name="T7" fmla="*/ 277 h 347"/>
                  <a:gd name="T8" fmla="*/ 685 w 694"/>
                  <a:gd name="T9" fmla="*/ 248 h 347"/>
                  <a:gd name="T10" fmla="*/ 692 w 694"/>
                  <a:gd name="T11" fmla="*/ 214 h 347"/>
                  <a:gd name="T12" fmla="*/ 693 w 694"/>
                  <a:gd name="T13" fmla="*/ 171 h 347"/>
                  <a:gd name="T14" fmla="*/ 680 w 694"/>
                  <a:gd name="T15" fmla="*/ 114 h 347"/>
                  <a:gd name="T16" fmla="*/ 654 w 694"/>
                  <a:gd name="T17" fmla="*/ 68 h 347"/>
                  <a:gd name="T18" fmla="*/ 617 w 694"/>
                  <a:gd name="T19" fmla="*/ 31 h 347"/>
                  <a:gd name="T20" fmla="*/ 569 w 694"/>
                  <a:gd name="T21" fmla="*/ 8 h 347"/>
                  <a:gd name="T22" fmla="*/ 515 w 694"/>
                  <a:gd name="T23" fmla="*/ 0 h 347"/>
                  <a:gd name="T24" fmla="*/ 485 w 694"/>
                  <a:gd name="T25" fmla="*/ 2 h 347"/>
                  <a:gd name="T26" fmla="*/ 436 w 694"/>
                  <a:gd name="T27" fmla="*/ 19 h 347"/>
                  <a:gd name="T28" fmla="*/ 468 w 694"/>
                  <a:gd name="T29" fmla="*/ 39 h 347"/>
                  <a:gd name="T30" fmla="*/ 497 w 694"/>
                  <a:gd name="T31" fmla="*/ 66 h 347"/>
                  <a:gd name="T32" fmla="*/ 518 w 694"/>
                  <a:gd name="T33" fmla="*/ 98 h 347"/>
                  <a:gd name="T34" fmla="*/ 532 w 694"/>
                  <a:gd name="T35" fmla="*/ 135 h 347"/>
                  <a:gd name="T36" fmla="*/ 540 w 694"/>
                  <a:gd name="T37" fmla="*/ 175 h 347"/>
                  <a:gd name="T38" fmla="*/ 537 w 694"/>
                  <a:gd name="T39" fmla="*/ 223 h 347"/>
                  <a:gd name="T40" fmla="*/ 526 w 694"/>
                  <a:gd name="T41" fmla="*/ 258 h 347"/>
                  <a:gd name="T42" fmla="*/ 517 w 694"/>
                  <a:gd name="T43" fmla="*/ 263 h 347"/>
                  <a:gd name="T44" fmla="*/ 509 w 694"/>
                  <a:gd name="T45" fmla="*/ 259 h 347"/>
                  <a:gd name="T46" fmla="*/ 506 w 694"/>
                  <a:gd name="T47" fmla="*/ 246 h 347"/>
                  <a:gd name="T48" fmla="*/ 515 w 694"/>
                  <a:gd name="T49" fmla="*/ 203 h 347"/>
                  <a:gd name="T50" fmla="*/ 512 w 694"/>
                  <a:gd name="T51" fmla="*/ 155 h 347"/>
                  <a:gd name="T52" fmla="*/ 497 w 694"/>
                  <a:gd name="T53" fmla="*/ 108 h 347"/>
                  <a:gd name="T54" fmla="*/ 468 w 694"/>
                  <a:gd name="T55" fmla="*/ 70 h 347"/>
                  <a:gd name="T56" fmla="*/ 429 w 694"/>
                  <a:gd name="T57" fmla="*/ 43 h 347"/>
                  <a:gd name="T58" fmla="*/ 383 w 694"/>
                  <a:gd name="T59" fmla="*/ 26 h 347"/>
                  <a:gd name="T60" fmla="*/ 329 w 694"/>
                  <a:gd name="T61" fmla="*/ 24 h 347"/>
                  <a:gd name="T62" fmla="*/ 280 w 694"/>
                  <a:gd name="T63" fmla="*/ 36 h 347"/>
                  <a:gd name="T64" fmla="*/ 239 w 694"/>
                  <a:gd name="T65" fmla="*/ 61 h 347"/>
                  <a:gd name="T66" fmla="*/ 205 w 694"/>
                  <a:gd name="T67" fmla="*/ 96 h 347"/>
                  <a:gd name="T68" fmla="*/ 185 w 694"/>
                  <a:gd name="T69" fmla="*/ 139 h 347"/>
                  <a:gd name="T70" fmla="*/ 177 w 694"/>
                  <a:gd name="T71" fmla="*/ 189 h 347"/>
                  <a:gd name="T72" fmla="*/ 183 w 694"/>
                  <a:gd name="T73" fmla="*/ 232 h 347"/>
                  <a:gd name="T74" fmla="*/ 186 w 694"/>
                  <a:gd name="T75" fmla="*/ 255 h 347"/>
                  <a:gd name="T76" fmla="*/ 174 w 694"/>
                  <a:gd name="T77" fmla="*/ 262 h 347"/>
                  <a:gd name="T78" fmla="*/ 164 w 694"/>
                  <a:gd name="T79" fmla="*/ 253 h 347"/>
                  <a:gd name="T80" fmla="*/ 154 w 694"/>
                  <a:gd name="T81" fmla="*/ 206 h 347"/>
                  <a:gd name="T82" fmla="*/ 155 w 694"/>
                  <a:gd name="T83" fmla="*/ 162 h 347"/>
                  <a:gd name="T84" fmla="*/ 165 w 694"/>
                  <a:gd name="T85" fmla="*/ 124 h 347"/>
                  <a:gd name="T86" fmla="*/ 182 w 694"/>
                  <a:gd name="T87" fmla="*/ 88 h 347"/>
                  <a:gd name="T88" fmla="*/ 207 w 694"/>
                  <a:gd name="T89" fmla="*/ 58 h 347"/>
                  <a:gd name="T90" fmla="*/ 235 w 694"/>
                  <a:gd name="T91" fmla="*/ 33 h 347"/>
                  <a:gd name="T92" fmla="*/ 242 w 694"/>
                  <a:gd name="T93" fmla="*/ 13 h 347"/>
                  <a:gd name="T94" fmla="*/ 202 w 694"/>
                  <a:gd name="T95" fmla="*/ 1 h 347"/>
                  <a:gd name="T96" fmla="*/ 160 w 694"/>
                  <a:gd name="T97" fmla="*/ 1 h 347"/>
                  <a:gd name="T98" fmla="*/ 107 w 694"/>
                  <a:gd name="T99" fmla="*/ 14 h 347"/>
                  <a:gd name="T100" fmla="*/ 63 w 694"/>
                  <a:gd name="T101" fmla="*/ 42 h 347"/>
                  <a:gd name="T102" fmla="*/ 28 w 694"/>
                  <a:gd name="T103" fmla="*/ 82 h 347"/>
                  <a:gd name="T104" fmla="*/ 7 w 694"/>
                  <a:gd name="T105" fmla="*/ 132 h 347"/>
                  <a:gd name="T106" fmla="*/ 0 w 694"/>
                  <a:gd name="T107" fmla="*/ 192 h 347"/>
                  <a:gd name="T108" fmla="*/ 2 w 694"/>
                  <a:gd name="T109" fmla="*/ 225 h 347"/>
                  <a:gd name="T110" fmla="*/ 13 w 694"/>
                  <a:gd name="T111" fmla="*/ 256 h 347"/>
                  <a:gd name="T112" fmla="*/ 28 w 694"/>
                  <a:gd name="T113" fmla="*/ 286 h 347"/>
                  <a:gd name="T114" fmla="*/ 49 w 694"/>
                  <a:gd name="T115" fmla="*/ 313 h 347"/>
                  <a:gd name="T116" fmla="*/ 78 w 694"/>
                  <a:gd name="T117" fmla="*/ 33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4" h="347">
                    <a:moveTo>
                      <a:pt x="88" y="345"/>
                    </a:moveTo>
                    <a:lnTo>
                      <a:pt x="91" y="347"/>
                    </a:lnTo>
                    <a:lnTo>
                      <a:pt x="601" y="347"/>
                    </a:lnTo>
                    <a:lnTo>
                      <a:pt x="605" y="345"/>
                    </a:lnTo>
                    <a:lnTo>
                      <a:pt x="615" y="338"/>
                    </a:lnTo>
                    <a:lnTo>
                      <a:pt x="625" y="331"/>
                    </a:lnTo>
                    <a:lnTo>
                      <a:pt x="635" y="322"/>
                    </a:lnTo>
                    <a:lnTo>
                      <a:pt x="643" y="314"/>
                    </a:lnTo>
                    <a:lnTo>
                      <a:pt x="651" y="306"/>
                    </a:lnTo>
                    <a:lnTo>
                      <a:pt x="659" y="296"/>
                    </a:lnTo>
                    <a:lnTo>
                      <a:pt x="664" y="288"/>
                    </a:lnTo>
                    <a:lnTo>
                      <a:pt x="670" y="277"/>
                    </a:lnTo>
                    <a:lnTo>
                      <a:pt x="676" y="268"/>
                    </a:lnTo>
                    <a:lnTo>
                      <a:pt x="681" y="258"/>
                    </a:lnTo>
                    <a:lnTo>
                      <a:pt x="685" y="248"/>
                    </a:lnTo>
                    <a:lnTo>
                      <a:pt x="688" y="237"/>
                    </a:lnTo>
                    <a:lnTo>
                      <a:pt x="691" y="226"/>
                    </a:lnTo>
                    <a:lnTo>
                      <a:pt x="692" y="214"/>
                    </a:lnTo>
                    <a:lnTo>
                      <a:pt x="693" y="203"/>
                    </a:lnTo>
                    <a:lnTo>
                      <a:pt x="694" y="192"/>
                    </a:lnTo>
                    <a:lnTo>
                      <a:pt x="693" y="171"/>
                    </a:lnTo>
                    <a:lnTo>
                      <a:pt x="691" y="151"/>
                    </a:lnTo>
                    <a:lnTo>
                      <a:pt x="686" y="132"/>
                    </a:lnTo>
                    <a:lnTo>
                      <a:pt x="680" y="114"/>
                    </a:lnTo>
                    <a:lnTo>
                      <a:pt x="673" y="98"/>
                    </a:lnTo>
                    <a:lnTo>
                      <a:pt x="664" y="82"/>
                    </a:lnTo>
                    <a:lnTo>
                      <a:pt x="654" y="68"/>
                    </a:lnTo>
                    <a:lnTo>
                      <a:pt x="643" y="54"/>
                    </a:lnTo>
                    <a:lnTo>
                      <a:pt x="630" y="42"/>
                    </a:lnTo>
                    <a:lnTo>
                      <a:pt x="617" y="31"/>
                    </a:lnTo>
                    <a:lnTo>
                      <a:pt x="601" y="22"/>
                    </a:lnTo>
                    <a:lnTo>
                      <a:pt x="586" y="14"/>
                    </a:lnTo>
                    <a:lnTo>
                      <a:pt x="569" y="8"/>
                    </a:lnTo>
                    <a:lnTo>
                      <a:pt x="551" y="4"/>
                    </a:lnTo>
                    <a:lnTo>
                      <a:pt x="534" y="1"/>
                    </a:lnTo>
                    <a:lnTo>
                      <a:pt x="515" y="0"/>
                    </a:lnTo>
                    <a:lnTo>
                      <a:pt x="504" y="0"/>
                    </a:lnTo>
                    <a:lnTo>
                      <a:pt x="494" y="1"/>
                    </a:lnTo>
                    <a:lnTo>
                      <a:pt x="485" y="2"/>
                    </a:lnTo>
                    <a:lnTo>
                      <a:pt x="475" y="5"/>
                    </a:lnTo>
                    <a:lnTo>
                      <a:pt x="455" y="11"/>
                    </a:lnTo>
                    <a:lnTo>
                      <a:pt x="436" y="19"/>
                    </a:lnTo>
                    <a:lnTo>
                      <a:pt x="447" y="25"/>
                    </a:lnTo>
                    <a:lnTo>
                      <a:pt x="459" y="32"/>
                    </a:lnTo>
                    <a:lnTo>
                      <a:pt x="468" y="39"/>
                    </a:lnTo>
                    <a:lnTo>
                      <a:pt x="479" y="48"/>
                    </a:lnTo>
                    <a:lnTo>
                      <a:pt x="487" y="56"/>
                    </a:lnTo>
                    <a:lnTo>
                      <a:pt x="497" y="66"/>
                    </a:lnTo>
                    <a:lnTo>
                      <a:pt x="504" y="75"/>
                    </a:lnTo>
                    <a:lnTo>
                      <a:pt x="511" y="86"/>
                    </a:lnTo>
                    <a:lnTo>
                      <a:pt x="518" y="98"/>
                    </a:lnTo>
                    <a:lnTo>
                      <a:pt x="523" y="110"/>
                    </a:lnTo>
                    <a:lnTo>
                      <a:pt x="528" y="121"/>
                    </a:lnTo>
                    <a:lnTo>
                      <a:pt x="532" y="135"/>
                    </a:lnTo>
                    <a:lnTo>
                      <a:pt x="536" y="148"/>
                    </a:lnTo>
                    <a:lnTo>
                      <a:pt x="537" y="161"/>
                    </a:lnTo>
                    <a:lnTo>
                      <a:pt x="540" y="175"/>
                    </a:lnTo>
                    <a:lnTo>
                      <a:pt x="540" y="189"/>
                    </a:lnTo>
                    <a:lnTo>
                      <a:pt x="538" y="206"/>
                    </a:lnTo>
                    <a:lnTo>
                      <a:pt x="537" y="223"/>
                    </a:lnTo>
                    <a:lnTo>
                      <a:pt x="534" y="239"/>
                    </a:lnTo>
                    <a:lnTo>
                      <a:pt x="528" y="255"/>
                    </a:lnTo>
                    <a:lnTo>
                      <a:pt x="526" y="258"/>
                    </a:lnTo>
                    <a:lnTo>
                      <a:pt x="524" y="261"/>
                    </a:lnTo>
                    <a:lnTo>
                      <a:pt x="521" y="262"/>
                    </a:lnTo>
                    <a:lnTo>
                      <a:pt x="517" y="263"/>
                    </a:lnTo>
                    <a:lnTo>
                      <a:pt x="515" y="263"/>
                    </a:lnTo>
                    <a:lnTo>
                      <a:pt x="513" y="262"/>
                    </a:lnTo>
                    <a:lnTo>
                      <a:pt x="509" y="259"/>
                    </a:lnTo>
                    <a:lnTo>
                      <a:pt x="506" y="256"/>
                    </a:lnTo>
                    <a:lnTo>
                      <a:pt x="505" y="251"/>
                    </a:lnTo>
                    <a:lnTo>
                      <a:pt x="506" y="246"/>
                    </a:lnTo>
                    <a:lnTo>
                      <a:pt x="510" y="233"/>
                    </a:lnTo>
                    <a:lnTo>
                      <a:pt x="513" y="219"/>
                    </a:lnTo>
                    <a:lnTo>
                      <a:pt x="515" y="203"/>
                    </a:lnTo>
                    <a:lnTo>
                      <a:pt x="516" y="189"/>
                    </a:lnTo>
                    <a:lnTo>
                      <a:pt x="515" y="171"/>
                    </a:lnTo>
                    <a:lnTo>
                      <a:pt x="512" y="155"/>
                    </a:lnTo>
                    <a:lnTo>
                      <a:pt x="509" y="138"/>
                    </a:lnTo>
                    <a:lnTo>
                      <a:pt x="503" y="123"/>
                    </a:lnTo>
                    <a:lnTo>
                      <a:pt x="497" y="108"/>
                    </a:lnTo>
                    <a:lnTo>
                      <a:pt x="488" y="94"/>
                    </a:lnTo>
                    <a:lnTo>
                      <a:pt x="479" y="82"/>
                    </a:lnTo>
                    <a:lnTo>
                      <a:pt x="468" y="70"/>
                    </a:lnTo>
                    <a:lnTo>
                      <a:pt x="456" y="60"/>
                    </a:lnTo>
                    <a:lnTo>
                      <a:pt x="443" y="50"/>
                    </a:lnTo>
                    <a:lnTo>
                      <a:pt x="429" y="43"/>
                    </a:lnTo>
                    <a:lnTo>
                      <a:pt x="415" y="36"/>
                    </a:lnTo>
                    <a:lnTo>
                      <a:pt x="398" y="31"/>
                    </a:lnTo>
                    <a:lnTo>
                      <a:pt x="383" y="26"/>
                    </a:lnTo>
                    <a:lnTo>
                      <a:pt x="365" y="24"/>
                    </a:lnTo>
                    <a:lnTo>
                      <a:pt x="347" y="24"/>
                    </a:lnTo>
                    <a:lnTo>
                      <a:pt x="329" y="24"/>
                    </a:lnTo>
                    <a:lnTo>
                      <a:pt x="312" y="26"/>
                    </a:lnTo>
                    <a:lnTo>
                      <a:pt x="296" y="31"/>
                    </a:lnTo>
                    <a:lnTo>
                      <a:pt x="280" y="36"/>
                    </a:lnTo>
                    <a:lnTo>
                      <a:pt x="265" y="43"/>
                    </a:lnTo>
                    <a:lnTo>
                      <a:pt x="252" y="51"/>
                    </a:lnTo>
                    <a:lnTo>
                      <a:pt x="239" y="61"/>
                    </a:lnTo>
                    <a:lnTo>
                      <a:pt x="227" y="71"/>
                    </a:lnTo>
                    <a:lnTo>
                      <a:pt x="215" y="83"/>
                    </a:lnTo>
                    <a:lnTo>
                      <a:pt x="205" y="96"/>
                    </a:lnTo>
                    <a:lnTo>
                      <a:pt x="197" y="110"/>
                    </a:lnTo>
                    <a:lnTo>
                      <a:pt x="190" y="124"/>
                    </a:lnTo>
                    <a:lnTo>
                      <a:pt x="185" y="139"/>
                    </a:lnTo>
                    <a:lnTo>
                      <a:pt x="180" y="156"/>
                    </a:lnTo>
                    <a:lnTo>
                      <a:pt x="178" y="173"/>
                    </a:lnTo>
                    <a:lnTo>
                      <a:pt x="177" y="189"/>
                    </a:lnTo>
                    <a:lnTo>
                      <a:pt x="178" y="203"/>
                    </a:lnTo>
                    <a:lnTo>
                      <a:pt x="179" y="218"/>
                    </a:lnTo>
                    <a:lnTo>
                      <a:pt x="183" y="232"/>
                    </a:lnTo>
                    <a:lnTo>
                      <a:pt x="186" y="245"/>
                    </a:lnTo>
                    <a:lnTo>
                      <a:pt x="187" y="250"/>
                    </a:lnTo>
                    <a:lnTo>
                      <a:pt x="186" y="255"/>
                    </a:lnTo>
                    <a:lnTo>
                      <a:pt x="184" y="258"/>
                    </a:lnTo>
                    <a:lnTo>
                      <a:pt x="179" y="261"/>
                    </a:lnTo>
                    <a:lnTo>
                      <a:pt x="174" y="262"/>
                    </a:lnTo>
                    <a:lnTo>
                      <a:pt x="170" y="261"/>
                    </a:lnTo>
                    <a:lnTo>
                      <a:pt x="166" y="257"/>
                    </a:lnTo>
                    <a:lnTo>
                      <a:pt x="164" y="253"/>
                    </a:lnTo>
                    <a:lnTo>
                      <a:pt x="159" y="238"/>
                    </a:lnTo>
                    <a:lnTo>
                      <a:pt x="155" y="223"/>
                    </a:lnTo>
                    <a:lnTo>
                      <a:pt x="154" y="206"/>
                    </a:lnTo>
                    <a:lnTo>
                      <a:pt x="153" y="189"/>
                    </a:lnTo>
                    <a:lnTo>
                      <a:pt x="154" y="176"/>
                    </a:lnTo>
                    <a:lnTo>
                      <a:pt x="155" y="162"/>
                    </a:lnTo>
                    <a:lnTo>
                      <a:pt x="158" y="149"/>
                    </a:lnTo>
                    <a:lnTo>
                      <a:pt x="161" y="136"/>
                    </a:lnTo>
                    <a:lnTo>
                      <a:pt x="165" y="124"/>
                    </a:lnTo>
                    <a:lnTo>
                      <a:pt x="170" y="111"/>
                    </a:lnTo>
                    <a:lnTo>
                      <a:pt x="176" y="100"/>
                    </a:lnTo>
                    <a:lnTo>
                      <a:pt x="182" y="88"/>
                    </a:lnTo>
                    <a:lnTo>
                      <a:pt x="190" y="77"/>
                    </a:lnTo>
                    <a:lnTo>
                      <a:pt x="197" y="68"/>
                    </a:lnTo>
                    <a:lnTo>
                      <a:pt x="207" y="58"/>
                    </a:lnTo>
                    <a:lnTo>
                      <a:pt x="215" y="49"/>
                    </a:lnTo>
                    <a:lnTo>
                      <a:pt x="226" y="41"/>
                    </a:lnTo>
                    <a:lnTo>
                      <a:pt x="235" y="33"/>
                    </a:lnTo>
                    <a:lnTo>
                      <a:pt x="247" y="26"/>
                    </a:lnTo>
                    <a:lnTo>
                      <a:pt x="258" y="20"/>
                    </a:lnTo>
                    <a:lnTo>
                      <a:pt x="242" y="13"/>
                    </a:lnTo>
                    <a:lnTo>
                      <a:pt x="223" y="6"/>
                    </a:lnTo>
                    <a:lnTo>
                      <a:pt x="212" y="4"/>
                    </a:lnTo>
                    <a:lnTo>
                      <a:pt x="202" y="1"/>
                    </a:lnTo>
                    <a:lnTo>
                      <a:pt x="191" y="0"/>
                    </a:lnTo>
                    <a:lnTo>
                      <a:pt x="179" y="0"/>
                    </a:lnTo>
                    <a:lnTo>
                      <a:pt x="160" y="1"/>
                    </a:lnTo>
                    <a:lnTo>
                      <a:pt x="141" y="4"/>
                    </a:lnTo>
                    <a:lnTo>
                      <a:pt x="123" y="8"/>
                    </a:lnTo>
                    <a:lnTo>
                      <a:pt x="107" y="14"/>
                    </a:lnTo>
                    <a:lnTo>
                      <a:pt x="91" y="22"/>
                    </a:lnTo>
                    <a:lnTo>
                      <a:pt x="76" y="31"/>
                    </a:lnTo>
                    <a:lnTo>
                      <a:pt x="63" y="42"/>
                    </a:lnTo>
                    <a:lnTo>
                      <a:pt x="49" y="54"/>
                    </a:lnTo>
                    <a:lnTo>
                      <a:pt x="39" y="68"/>
                    </a:lnTo>
                    <a:lnTo>
                      <a:pt x="28" y="82"/>
                    </a:lnTo>
                    <a:lnTo>
                      <a:pt x="20" y="98"/>
                    </a:lnTo>
                    <a:lnTo>
                      <a:pt x="13" y="114"/>
                    </a:lnTo>
                    <a:lnTo>
                      <a:pt x="7" y="132"/>
                    </a:lnTo>
                    <a:lnTo>
                      <a:pt x="3" y="151"/>
                    </a:lnTo>
                    <a:lnTo>
                      <a:pt x="0" y="171"/>
                    </a:lnTo>
                    <a:lnTo>
                      <a:pt x="0" y="192"/>
                    </a:lnTo>
                    <a:lnTo>
                      <a:pt x="0" y="202"/>
                    </a:lnTo>
                    <a:lnTo>
                      <a:pt x="1" y="213"/>
                    </a:lnTo>
                    <a:lnTo>
                      <a:pt x="2" y="225"/>
                    </a:lnTo>
                    <a:lnTo>
                      <a:pt x="5" y="236"/>
                    </a:lnTo>
                    <a:lnTo>
                      <a:pt x="8" y="245"/>
                    </a:lnTo>
                    <a:lnTo>
                      <a:pt x="13" y="256"/>
                    </a:lnTo>
                    <a:lnTo>
                      <a:pt x="16" y="267"/>
                    </a:lnTo>
                    <a:lnTo>
                      <a:pt x="22" y="276"/>
                    </a:lnTo>
                    <a:lnTo>
                      <a:pt x="28" y="286"/>
                    </a:lnTo>
                    <a:lnTo>
                      <a:pt x="35" y="295"/>
                    </a:lnTo>
                    <a:lnTo>
                      <a:pt x="42" y="305"/>
                    </a:lnTo>
                    <a:lnTo>
                      <a:pt x="49" y="313"/>
                    </a:lnTo>
                    <a:lnTo>
                      <a:pt x="59" y="321"/>
                    </a:lnTo>
                    <a:lnTo>
                      <a:pt x="67" y="330"/>
                    </a:lnTo>
                    <a:lnTo>
                      <a:pt x="78" y="338"/>
                    </a:lnTo>
                    <a:lnTo>
                      <a:pt x="88" y="345"/>
                    </a:lnTo>
                    <a:lnTo>
                      <a:pt x="88" y="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47 Grupo"/>
          <p:cNvGrpSpPr/>
          <p:nvPr/>
        </p:nvGrpSpPr>
        <p:grpSpPr>
          <a:xfrm>
            <a:off x="3064546" y="2331634"/>
            <a:ext cx="457200" cy="457200"/>
            <a:chOff x="2231730" y="2868278"/>
            <a:chExt cx="588346" cy="586856"/>
          </a:xfrm>
        </p:grpSpPr>
        <p:grpSp>
          <p:nvGrpSpPr>
            <p:cNvPr id="4" name="Group 178"/>
            <p:cNvGrpSpPr/>
            <p:nvPr/>
          </p:nvGrpSpPr>
          <p:grpSpPr>
            <a:xfrm>
              <a:off x="2231730" y="2868278"/>
              <a:ext cx="588346" cy="586856"/>
              <a:chOff x="1844383" y="1394308"/>
              <a:chExt cx="861398" cy="859217"/>
            </a:xfrm>
          </p:grpSpPr>
          <p:sp>
            <p:nvSpPr>
              <p:cNvPr id="5" name="Oval 184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Oval 186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FEA34F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213"/>
            <p:cNvGrpSpPr/>
            <p:nvPr/>
          </p:nvGrpSpPr>
          <p:grpSpPr>
            <a:xfrm>
              <a:off x="2442155" y="3072814"/>
              <a:ext cx="175406" cy="187934"/>
              <a:chOff x="10464800" y="1382713"/>
              <a:chExt cx="266701" cy="285750"/>
            </a:xfrm>
            <a:solidFill>
              <a:schemeClr val="bg1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36" name="Freeform 4133"/>
              <p:cNvSpPr>
                <a:spLocks noEditPoints="1"/>
              </p:cNvSpPr>
              <p:nvPr/>
            </p:nvSpPr>
            <p:spPr bwMode="auto">
              <a:xfrm>
                <a:off x="10464800" y="1487488"/>
                <a:ext cx="230188" cy="180975"/>
              </a:xfrm>
              <a:custGeom>
                <a:avLst/>
                <a:gdLst>
                  <a:gd name="T0" fmla="*/ 210 w 721"/>
                  <a:gd name="T1" fmla="*/ 420 h 570"/>
                  <a:gd name="T2" fmla="*/ 511 w 721"/>
                  <a:gd name="T3" fmla="*/ 150 h 570"/>
                  <a:gd name="T4" fmla="*/ 706 w 721"/>
                  <a:gd name="T5" fmla="*/ 0 h 570"/>
                  <a:gd name="T6" fmla="*/ 556 w 721"/>
                  <a:gd name="T7" fmla="*/ 60 h 570"/>
                  <a:gd name="T8" fmla="*/ 554 w 721"/>
                  <a:gd name="T9" fmla="*/ 72 h 570"/>
                  <a:gd name="T10" fmla="*/ 547 w 721"/>
                  <a:gd name="T11" fmla="*/ 80 h 570"/>
                  <a:gd name="T12" fmla="*/ 538 w 721"/>
                  <a:gd name="T13" fmla="*/ 88 h 570"/>
                  <a:gd name="T14" fmla="*/ 526 w 721"/>
                  <a:gd name="T15" fmla="*/ 90 h 570"/>
                  <a:gd name="T16" fmla="*/ 514 w 721"/>
                  <a:gd name="T17" fmla="*/ 87 h 570"/>
                  <a:gd name="T18" fmla="*/ 505 w 721"/>
                  <a:gd name="T19" fmla="*/ 80 h 570"/>
                  <a:gd name="T20" fmla="*/ 498 w 721"/>
                  <a:gd name="T21" fmla="*/ 72 h 570"/>
                  <a:gd name="T22" fmla="*/ 496 w 721"/>
                  <a:gd name="T23" fmla="*/ 60 h 570"/>
                  <a:gd name="T24" fmla="*/ 225 w 721"/>
                  <a:gd name="T25" fmla="*/ 0 h 570"/>
                  <a:gd name="T26" fmla="*/ 225 w 721"/>
                  <a:gd name="T27" fmla="*/ 65 h 570"/>
                  <a:gd name="T28" fmla="*/ 221 w 721"/>
                  <a:gd name="T29" fmla="*/ 76 h 570"/>
                  <a:gd name="T30" fmla="*/ 212 w 721"/>
                  <a:gd name="T31" fmla="*/ 85 h 570"/>
                  <a:gd name="T32" fmla="*/ 201 w 721"/>
                  <a:gd name="T33" fmla="*/ 89 h 570"/>
                  <a:gd name="T34" fmla="*/ 189 w 721"/>
                  <a:gd name="T35" fmla="*/ 89 h 570"/>
                  <a:gd name="T36" fmla="*/ 179 w 721"/>
                  <a:gd name="T37" fmla="*/ 85 h 570"/>
                  <a:gd name="T38" fmla="*/ 170 w 721"/>
                  <a:gd name="T39" fmla="*/ 76 h 570"/>
                  <a:gd name="T40" fmla="*/ 166 w 721"/>
                  <a:gd name="T41" fmla="*/ 65 h 570"/>
                  <a:gd name="T42" fmla="*/ 165 w 721"/>
                  <a:gd name="T43" fmla="*/ 0 h 570"/>
                  <a:gd name="T44" fmla="*/ 11 w 721"/>
                  <a:gd name="T45" fmla="*/ 0 h 570"/>
                  <a:gd name="T46" fmla="*/ 6 w 721"/>
                  <a:gd name="T47" fmla="*/ 2 h 570"/>
                  <a:gd name="T48" fmla="*/ 3 w 721"/>
                  <a:gd name="T49" fmla="*/ 6 h 570"/>
                  <a:gd name="T50" fmla="*/ 0 w 721"/>
                  <a:gd name="T51" fmla="*/ 12 h 570"/>
                  <a:gd name="T52" fmla="*/ 0 w 721"/>
                  <a:gd name="T53" fmla="*/ 555 h 570"/>
                  <a:gd name="T54" fmla="*/ 1 w 721"/>
                  <a:gd name="T55" fmla="*/ 562 h 570"/>
                  <a:gd name="T56" fmla="*/ 4 w 721"/>
                  <a:gd name="T57" fmla="*/ 566 h 570"/>
                  <a:gd name="T58" fmla="*/ 9 w 721"/>
                  <a:gd name="T59" fmla="*/ 569 h 570"/>
                  <a:gd name="T60" fmla="*/ 15 w 721"/>
                  <a:gd name="T61" fmla="*/ 570 h 570"/>
                  <a:gd name="T62" fmla="*/ 709 w 721"/>
                  <a:gd name="T63" fmla="*/ 570 h 570"/>
                  <a:gd name="T64" fmla="*/ 715 w 721"/>
                  <a:gd name="T65" fmla="*/ 568 h 570"/>
                  <a:gd name="T66" fmla="*/ 719 w 721"/>
                  <a:gd name="T67" fmla="*/ 564 h 570"/>
                  <a:gd name="T68" fmla="*/ 721 w 721"/>
                  <a:gd name="T69" fmla="*/ 559 h 570"/>
                  <a:gd name="T70" fmla="*/ 721 w 721"/>
                  <a:gd name="T71" fmla="*/ 15 h 570"/>
                  <a:gd name="T72" fmla="*/ 720 w 721"/>
                  <a:gd name="T73" fmla="*/ 9 h 570"/>
                  <a:gd name="T74" fmla="*/ 717 w 721"/>
                  <a:gd name="T75" fmla="*/ 4 h 570"/>
                  <a:gd name="T76" fmla="*/ 713 w 721"/>
                  <a:gd name="T77" fmla="*/ 1 h 570"/>
                  <a:gd name="T78" fmla="*/ 706 w 721"/>
                  <a:gd name="T79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21" h="570">
                    <a:moveTo>
                      <a:pt x="511" y="420"/>
                    </a:moveTo>
                    <a:lnTo>
                      <a:pt x="210" y="420"/>
                    </a:lnTo>
                    <a:lnTo>
                      <a:pt x="210" y="150"/>
                    </a:lnTo>
                    <a:lnTo>
                      <a:pt x="511" y="150"/>
                    </a:lnTo>
                    <a:lnTo>
                      <a:pt x="511" y="420"/>
                    </a:lnTo>
                    <a:close/>
                    <a:moveTo>
                      <a:pt x="706" y="0"/>
                    </a:moveTo>
                    <a:lnTo>
                      <a:pt x="556" y="0"/>
                    </a:lnTo>
                    <a:lnTo>
                      <a:pt x="556" y="60"/>
                    </a:lnTo>
                    <a:lnTo>
                      <a:pt x="555" y="65"/>
                    </a:lnTo>
                    <a:lnTo>
                      <a:pt x="554" y="72"/>
                    </a:lnTo>
                    <a:lnTo>
                      <a:pt x="551" y="76"/>
                    </a:lnTo>
                    <a:lnTo>
                      <a:pt x="547" y="80"/>
                    </a:lnTo>
                    <a:lnTo>
                      <a:pt x="543" y="85"/>
                    </a:lnTo>
                    <a:lnTo>
                      <a:pt x="538" y="88"/>
                    </a:lnTo>
                    <a:lnTo>
                      <a:pt x="532" y="89"/>
                    </a:lnTo>
                    <a:lnTo>
                      <a:pt x="526" y="90"/>
                    </a:lnTo>
                    <a:lnTo>
                      <a:pt x="520" y="89"/>
                    </a:lnTo>
                    <a:lnTo>
                      <a:pt x="514" y="87"/>
                    </a:lnTo>
                    <a:lnTo>
                      <a:pt x="509" y="85"/>
                    </a:lnTo>
                    <a:lnTo>
                      <a:pt x="505" y="80"/>
                    </a:lnTo>
                    <a:lnTo>
                      <a:pt x="501" y="76"/>
                    </a:lnTo>
                    <a:lnTo>
                      <a:pt x="498" y="72"/>
                    </a:lnTo>
                    <a:lnTo>
                      <a:pt x="496" y="65"/>
                    </a:lnTo>
                    <a:lnTo>
                      <a:pt x="496" y="60"/>
                    </a:lnTo>
                    <a:lnTo>
                      <a:pt x="496" y="0"/>
                    </a:lnTo>
                    <a:lnTo>
                      <a:pt x="225" y="0"/>
                    </a:lnTo>
                    <a:lnTo>
                      <a:pt x="226" y="60"/>
                    </a:lnTo>
                    <a:lnTo>
                      <a:pt x="225" y="65"/>
                    </a:lnTo>
                    <a:lnTo>
                      <a:pt x="223" y="72"/>
                    </a:lnTo>
                    <a:lnTo>
                      <a:pt x="221" y="76"/>
                    </a:lnTo>
                    <a:lnTo>
                      <a:pt x="216" y="80"/>
                    </a:lnTo>
                    <a:lnTo>
                      <a:pt x="212" y="85"/>
                    </a:lnTo>
                    <a:lnTo>
                      <a:pt x="207" y="88"/>
                    </a:lnTo>
                    <a:lnTo>
                      <a:pt x="201" y="89"/>
                    </a:lnTo>
                    <a:lnTo>
                      <a:pt x="195" y="90"/>
                    </a:lnTo>
                    <a:lnTo>
                      <a:pt x="189" y="89"/>
                    </a:lnTo>
                    <a:lnTo>
                      <a:pt x="184" y="87"/>
                    </a:lnTo>
                    <a:lnTo>
                      <a:pt x="179" y="85"/>
                    </a:lnTo>
                    <a:lnTo>
                      <a:pt x="174" y="80"/>
                    </a:lnTo>
                    <a:lnTo>
                      <a:pt x="170" y="76"/>
                    </a:lnTo>
                    <a:lnTo>
                      <a:pt x="168" y="72"/>
                    </a:lnTo>
                    <a:lnTo>
                      <a:pt x="166" y="65"/>
                    </a:lnTo>
                    <a:lnTo>
                      <a:pt x="165" y="60"/>
                    </a:lnTo>
                    <a:lnTo>
                      <a:pt x="165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55"/>
                    </a:lnTo>
                    <a:lnTo>
                      <a:pt x="1" y="559"/>
                    </a:lnTo>
                    <a:lnTo>
                      <a:pt x="1" y="562"/>
                    </a:lnTo>
                    <a:lnTo>
                      <a:pt x="3" y="564"/>
                    </a:lnTo>
                    <a:lnTo>
                      <a:pt x="4" y="566"/>
                    </a:lnTo>
                    <a:lnTo>
                      <a:pt x="6" y="568"/>
                    </a:lnTo>
                    <a:lnTo>
                      <a:pt x="9" y="569"/>
                    </a:lnTo>
                    <a:lnTo>
                      <a:pt x="11" y="570"/>
                    </a:lnTo>
                    <a:lnTo>
                      <a:pt x="15" y="570"/>
                    </a:lnTo>
                    <a:lnTo>
                      <a:pt x="706" y="570"/>
                    </a:lnTo>
                    <a:lnTo>
                      <a:pt x="709" y="570"/>
                    </a:lnTo>
                    <a:lnTo>
                      <a:pt x="713" y="569"/>
                    </a:lnTo>
                    <a:lnTo>
                      <a:pt x="715" y="568"/>
                    </a:lnTo>
                    <a:lnTo>
                      <a:pt x="717" y="566"/>
                    </a:lnTo>
                    <a:lnTo>
                      <a:pt x="719" y="564"/>
                    </a:lnTo>
                    <a:lnTo>
                      <a:pt x="720" y="562"/>
                    </a:lnTo>
                    <a:lnTo>
                      <a:pt x="721" y="559"/>
                    </a:lnTo>
                    <a:lnTo>
                      <a:pt x="721" y="555"/>
                    </a:lnTo>
                    <a:lnTo>
                      <a:pt x="721" y="15"/>
                    </a:lnTo>
                    <a:lnTo>
                      <a:pt x="721" y="12"/>
                    </a:lnTo>
                    <a:lnTo>
                      <a:pt x="720" y="9"/>
                    </a:lnTo>
                    <a:lnTo>
                      <a:pt x="719" y="6"/>
                    </a:lnTo>
                    <a:lnTo>
                      <a:pt x="717" y="4"/>
                    </a:lnTo>
                    <a:lnTo>
                      <a:pt x="715" y="2"/>
                    </a:lnTo>
                    <a:lnTo>
                      <a:pt x="713" y="1"/>
                    </a:lnTo>
                    <a:lnTo>
                      <a:pt x="709" y="0"/>
                    </a:lnTo>
                    <a:lnTo>
                      <a:pt x="7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4134"/>
              <p:cNvSpPr>
                <a:spLocks/>
              </p:cNvSpPr>
              <p:nvPr/>
            </p:nvSpPr>
            <p:spPr bwMode="auto">
              <a:xfrm>
                <a:off x="10521950" y="1382713"/>
                <a:ext cx="115888" cy="128588"/>
              </a:xfrm>
              <a:custGeom>
                <a:avLst/>
                <a:gdLst>
                  <a:gd name="T0" fmla="*/ 0 w 361"/>
                  <a:gd name="T1" fmla="*/ 391 h 406"/>
                  <a:gd name="T2" fmla="*/ 2 w 361"/>
                  <a:gd name="T3" fmla="*/ 396 h 406"/>
                  <a:gd name="T4" fmla="*/ 5 w 361"/>
                  <a:gd name="T5" fmla="*/ 402 h 406"/>
                  <a:gd name="T6" fmla="*/ 9 w 361"/>
                  <a:gd name="T7" fmla="*/ 405 h 406"/>
                  <a:gd name="T8" fmla="*/ 15 w 361"/>
                  <a:gd name="T9" fmla="*/ 406 h 406"/>
                  <a:gd name="T10" fmla="*/ 21 w 361"/>
                  <a:gd name="T11" fmla="*/ 405 h 406"/>
                  <a:gd name="T12" fmla="*/ 26 w 361"/>
                  <a:gd name="T13" fmla="*/ 402 h 406"/>
                  <a:gd name="T14" fmla="*/ 29 w 361"/>
                  <a:gd name="T15" fmla="*/ 396 h 406"/>
                  <a:gd name="T16" fmla="*/ 30 w 361"/>
                  <a:gd name="T17" fmla="*/ 391 h 406"/>
                  <a:gd name="T18" fmla="*/ 30 w 361"/>
                  <a:gd name="T19" fmla="*/ 169 h 406"/>
                  <a:gd name="T20" fmla="*/ 34 w 361"/>
                  <a:gd name="T21" fmla="*/ 140 h 406"/>
                  <a:gd name="T22" fmla="*/ 44 w 361"/>
                  <a:gd name="T23" fmla="*/ 113 h 406"/>
                  <a:gd name="T24" fmla="*/ 59 w 361"/>
                  <a:gd name="T25" fmla="*/ 89 h 406"/>
                  <a:gd name="T26" fmla="*/ 80 w 361"/>
                  <a:gd name="T27" fmla="*/ 67 h 406"/>
                  <a:gd name="T28" fmla="*/ 105 w 361"/>
                  <a:gd name="T29" fmla="*/ 50 h 406"/>
                  <a:gd name="T30" fmla="*/ 132 w 361"/>
                  <a:gd name="T31" fmla="*/ 37 h 406"/>
                  <a:gd name="T32" fmla="*/ 162 w 361"/>
                  <a:gd name="T33" fmla="*/ 31 h 406"/>
                  <a:gd name="T34" fmla="*/ 179 w 361"/>
                  <a:gd name="T35" fmla="*/ 30 h 406"/>
                  <a:gd name="T36" fmla="*/ 191 w 361"/>
                  <a:gd name="T37" fmla="*/ 31 h 406"/>
                  <a:gd name="T38" fmla="*/ 213 w 361"/>
                  <a:gd name="T39" fmla="*/ 34 h 406"/>
                  <a:gd name="T40" fmla="*/ 226 w 361"/>
                  <a:gd name="T41" fmla="*/ 37 h 406"/>
                  <a:gd name="T42" fmla="*/ 236 w 361"/>
                  <a:gd name="T43" fmla="*/ 41 h 406"/>
                  <a:gd name="T44" fmla="*/ 253 w 361"/>
                  <a:gd name="T45" fmla="*/ 48 h 406"/>
                  <a:gd name="T46" fmla="*/ 269 w 361"/>
                  <a:gd name="T47" fmla="*/ 59 h 406"/>
                  <a:gd name="T48" fmla="*/ 284 w 361"/>
                  <a:gd name="T49" fmla="*/ 71 h 406"/>
                  <a:gd name="T50" fmla="*/ 291 w 361"/>
                  <a:gd name="T51" fmla="*/ 77 h 406"/>
                  <a:gd name="T52" fmla="*/ 301 w 361"/>
                  <a:gd name="T53" fmla="*/ 89 h 406"/>
                  <a:gd name="T54" fmla="*/ 316 w 361"/>
                  <a:gd name="T55" fmla="*/ 113 h 406"/>
                  <a:gd name="T56" fmla="*/ 327 w 361"/>
                  <a:gd name="T57" fmla="*/ 141 h 406"/>
                  <a:gd name="T58" fmla="*/ 331 w 361"/>
                  <a:gd name="T59" fmla="*/ 170 h 406"/>
                  <a:gd name="T60" fmla="*/ 331 w 361"/>
                  <a:gd name="T61" fmla="*/ 331 h 406"/>
                  <a:gd name="T62" fmla="*/ 331 w 361"/>
                  <a:gd name="T63" fmla="*/ 393 h 406"/>
                  <a:gd name="T64" fmla="*/ 333 w 361"/>
                  <a:gd name="T65" fmla="*/ 399 h 406"/>
                  <a:gd name="T66" fmla="*/ 337 w 361"/>
                  <a:gd name="T67" fmla="*/ 403 h 406"/>
                  <a:gd name="T68" fmla="*/ 343 w 361"/>
                  <a:gd name="T69" fmla="*/ 405 h 406"/>
                  <a:gd name="T70" fmla="*/ 349 w 361"/>
                  <a:gd name="T71" fmla="*/ 405 h 406"/>
                  <a:gd name="T72" fmla="*/ 355 w 361"/>
                  <a:gd name="T73" fmla="*/ 403 h 406"/>
                  <a:gd name="T74" fmla="*/ 359 w 361"/>
                  <a:gd name="T75" fmla="*/ 400 h 406"/>
                  <a:gd name="T76" fmla="*/ 361 w 361"/>
                  <a:gd name="T77" fmla="*/ 394 h 406"/>
                  <a:gd name="T78" fmla="*/ 361 w 361"/>
                  <a:gd name="T79" fmla="*/ 186 h 406"/>
                  <a:gd name="T80" fmla="*/ 360 w 361"/>
                  <a:gd name="T81" fmla="*/ 158 h 406"/>
                  <a:gd name="T82" fmla="*/ 355 w 361"/>
                  <a:gd name="T83" fmla="*/ 132 h 406"/>
                  <a:gd name="T84" fmla="*/ 346 w 361"/>
                  <a:gd name="T85" fmla="*/ 106 h 406"/>
                  <a:gd name="T86" fmla="*/ 332 w 361"/>
                  <a:gd name="T87" fmla="*/ 82 h 406"/>
                  <a:gd name="T88" fmla="*/ 313 w 361"/>
                  <a:gd name="T89" fmla="*/ 57 h 406"/>
                  <a:gd name="T90" fmla="*/ 285 w 361"/>
                  <a:gd name="T91" fmla="*/ 33 h 406"/>
                  <a:gd name="T92" fmla="*/ 254 w 361"/>
                  <a:gd name="T93" fmla="*/ 16 h 406"/>
                  <a:gd name="T94" fmla="*/ 220 w 361"/>
                  <a:gd name="T95" fmla="*/ 4 h 406"/>
                  <a:gd name="T96" fmla="*/ 184 w 361"/>
                  <a:gd name="T97" fmla="*/ 0 h 406"/>
                  <a:gd name="T98" fmla="*/ 180 w 361"/>
                  <a:gd name="T99" fmla="*/ 0 h 406"/>
                  <a:gd name="T100" fmla="*/ 173 w 361"/>
                  <a:gd name="T101" fmla="*/ 0 h 406"/>
                  <a:gd name="T102" fmla="*/ 138 w 361"/>
                  <a:gd name="T103" fmla="*/ 5 h 406"/>
                  <a:gd name="T104" fmla="*/ 105 w 361"/>
                  <a:gd name="T105" fmla="*/ 16 h 406"/>
                  <a:gd name="T106" fmla="*/ 74 w 361"/>
                  <a:gd name="T107" fmla="*/ 34 h 406"/>
                  <a:gd name="T108" fmla="*/ 47 w 361"/>
                  <a:gd name="T109" fmla="*/ 57 h 406"/>
                  <a:gd name="T110" fmla="*/ 26 w 361"/>
                  <a:gd name="T111" fmla="*/ 86 h 406"/>
                  <a:gd name="T112" fmla="*/ 11 w 361"/>
                  <a:gd name="T113" fmla="*/ 117 h 406"/>
                  <a:gd name="T114" fmla="*/ 2 w 361"/>
                  <a:gd name="T115" fmla="*/ 151 h 406"/>
                  <a:gd name="T116" fmla="*/ 0 w 361"/>
                  <a:gd name="T117" fmla="*/ 185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406">
                    <a:moveTo>
                      <a:pt x="0" y="331"/>
                    </a:moveTo>
                    <a:lnTo>
                      <a:pt x="0" y="391"/>
                    </a:lnTo>
                    <a:lnTo>
                      <a:pt x="1" y="393"/>
                    </a:lnTo>
                    <a:lnTo>
                      <a:pt x="2" y="396"/>
                    </a:lnTo>
                    <a:lnTo>
                      <a:pt x="3" y="399"/>
                    </a:lnTo>
                    <a:lnTo>
                      <a:pt x="5" y="402"/>
                    </a:lnTo>
                    <a:lnTo>
                      <a:pt x="7" y="403"/>
                    </a:lnTo>
                    <a:lnTo>
                      <a:pt x="9" y="405"/>
                    </a:lnTo>
                    <a:lnTo>
                      <a:pt x="13" y="405"/>
                    </a:lnTo>
                    <a:lnTo>
                      <a:pt x="15" y="406"/>
                    </a:lnTo>
                    <a:lnTo>
                      <a:pt x="18" y="405"/>
                    </a:lnTo>
                    <a:lnTo>
                      <a:pt x="21" y="405"/>
                    </a:lnTo>
                    <a:lnTo>
                      <a:pt x="23" y="403"/>
                    </a:lnTo>
                    <a:lnTo>
                      <a:pt x="26" y="402"/>
                    </a:lnTo>
                    <a:lnTo>
                      <a:pt x="28" y="400"/>
                    </a:lnTo>
                    <a:lnTo>
                      <a:pt x="29" y="396"/>
                    </a:lnTo>
                    <a:lnTo>
                      <a:pt x="30" y="394"/>
                    </a:lnTo>
                    <a:lnTo>
                      <a:pt x="30" y="391"/>
                    </a:lnTo>
                    <a:lnTo>
                      <a:pt x="30" y="184"/>
                    </a:lnTo>
                    <a:lnTo>
                      <a:pt x="30" y="169"/>
                    </a:lnTo>
                    <a:lnTo>
                      <a:pt x="32" y="155"/>
                    </a:lnTo>
                    <a:lnTo>
                      <a:pt x="34" y="140"/>
                    </a:lnTo>
                    <a:lnTo>
                      <a:pt x="38" y="127"/>
                    </a:lnTo>
                    <a:lnTo>
                      <a:pt x="44" y="113"/>
                    </a:lnTo>
                    <a:lnTo>
                      <a:pt x="51" y="101"/>
                    </a:lnTo>
                    <a:lnTo>
                      <a:pt x="59" y="89"/>
                    </a:lnTo>
                    <a:lnTo>
                      <a:pt x="68" y="78"/>
                    </a:lnTo>
                    <a:lnTo>
                      <a:pt x="80" y="67"/>
                    </a:lnTo>
                    <a:lnTo>
                      <a:pt x="92" y="58"/>
                    </a:lnTo>
                    <a:lnTo>
                      <a:pt x="105" y="50"/>
                    </a:lnTo>
                    <a:lnTo>
                      <a:pt x="118" y="43"/>
                    </a:lnTo>
                    <a:lnTo>
                      <a:pt x="132" y="37"/>
                    </a:lnTo>
                    <a:lnTo>
                      <a:pt x="147" y="34"/>
                    </a:lnTo>
                    <a:lnTo>
                      <a:pt x="162" y="31"/>
                    </a:lnTo>
                    <a:lnTo>
                      <a:pt x="177" y="30"/>
                    </a:lnTo>
                    <a:lnTo>
                      <a:pt x="179" y="30"/>
                    </a:lnTo>
                    <a:lnTo>
                      <a:pt x="180" y="30"/>
                    </a:lnTo>
                    <a:lnTo>
                      <a:pt x="191" y="31"/>
                    </a:lnTo>
                    <a:lnTo>
                      <a:pt x="200" y="32"/>
                    </a:lnTo>
                    <a:lnTo>
                      <a:pt x="213" y="34"/>
                    </a:lnTo>
                    <a:lnTo>
                      <a:pt x="226" y="37"/>
                    </a:lnTo>
                    <a:lnTo>
                      <a:pt x="226" y="37"/>
                    </a:lnTo>
                    <a:lnTo>
                      <a:pt x="226" y="37"/>
                    </a:lnTo>
                    <a:lnTo>
                      <a:pt x="236" y="41"/>
                    </a:lnTo>
                    <a:lnTo>
                      <a:pt x="244" y="44"/>
                    </a:lnTo>
                    <a:lnTo>
                      <a:pt x="253" y="48"/>
                    </a:lnTo>
                    <a:lnTo>
                      <a:pt x="261" y="53"/>
                    </a:lnTo>
                    <a:lnTo>
                      <a:pt x="269" y="59"/>
                    </a:lnTo>
                    <a:lnTo>
                      <a:pt x="276" y="64"/>
                    </a:lnTo>
                    <a:lnTo>
                      <a:pt x="284" y="71"/>
                    </a:lnTo>
                    <a:lnTo>
                      <a:pt x="290" y="77"/>
                    </a:lnTo>
                    <a:lnTo>
                      <a:pt x="291" y="77"/>
                    </a:lnTo>
                    <a:lnTo>
                      <a:pt x="291" y="78"/>
                    </a:lnTo>
                    <a:lnTo>
                      <a:pt x="301" y="89"/>
                    </a:lnTo>
                    <a:lnTo>
                      <a:pt x="310" y="102"/>
                    </a:lnTo>
                    <a:lnTo>
                      <a:pt x="316" y="113"/>
                    </a:lnTo>
                    <a:lnTo>
                      <a:pt x="322" y="127"/>
                    </a:lnTo>
                    <a:lnTo>
                      <a:pt x="327" y="141"/>
                    </a:lnTo>
                    <a:lnTo>
                      <a:pt x="329" y="155"/>
                    </a:lnTo>
                    <a:lnTo>
                      <a:pt x="331" y="170"/>
                    </a:lnTo>
                    <a:lnTo>
                      <a:pt x="331" y="185"/>
                    </a:lnTo>
                    <a:lnTo>
                      <a:pt x="331" y="331"/>
                    </a:lnTo>
                    <a:lnTo>
                      <a:pt x="331" y="391"/>
                    </a:lnTo>
                    <a:lnTo>
                      <a:pt x="331" y="393"/>
                    </a:lnTo>
                    <a:lnTo>
                      <a:pt x="332" y="396"/>
                    </a:lnTo>
                    <a:lnTo>
                      <a:pt x="333" y="399"/>
                    </a:lnTo>
                    <a:lnTo>
                      <a:pt x="335" y="402"/>
                    </a:lnTo>
                    <a:lnTo>
                      <a:pt x="337" y="403"/>
                    </a:lnTo>
                    <a:lnTo>
                      <a:pt x="340" y="405"/>
                    </a:lnTo>
                    <a:lnTo>
                      <a:pt x="343" y="405"/>
                    </a:lnTo>
                    <a:lnTo>
                      <a:pt x="346" y="406"/>
                    </a:lnTo>
                    <a:lnTo>
                      <a:pt x="349" y="405"/>
                    </a:lnTo>
                    <a:lnTo>
                      <a:pt x="351" y="405"/>
                    </a:lnTo>
                    <a:lnTo>
                      <a:pt x="355" y="403"/>
                    </a:lnTo>
                    <a:lnTo>
                      <a:pt x="357" y="402"/>
                    </a:lnTo>
                    <a:lnTo>
                      <a:pt x="359" y="400"/>
                    </a:lnTo>
                    <a:lnTo>
                      <a:pt x="360" y="396"/>
                    </a:lnTo>
                    <a:lnTo>
                      <a:pt x="361" y="394"/>
                    </a:lnTo>
                    <a:lnTo>
                      <a:pt x="361" y="391"/>
                    </a:lnTo>
                    <a:lnTo>
                      <a:pt x="361" y="186"/>
                    </a:lnTo>
                    <a:lnTo>
                      <a:pt x="361" y="172"/>
                    </a:lnTo>
                    <a:lnTo>
                      <a:pt x="360" y="158"/>
                    </a:lnTo>
                    <a:lnTo>
                      <a:pt x="358" y="145"/>
                    </a:lnTo>
                    <a:lnTo>
                      <a:pt x="355" y="132"/>
                    </a:lnTo>
                    <a:lnTo>
                      <a:pt x="351" y="119"/>
                    </a:lnTo>
                    <a:lnTo>
                      <a:pt x="346" y="106"/>
                    </a:lnTo>
                    <a:lnTo>
                      <a:pt x="340" y="94"/>
                    </a:lnTo>
                    <a:lnTo>
                      <a:pt x="332" y="82"/>
                    </a:lnTo>
                    <a:lnTo>
                      <a:pt x="323" y="68"/>
                    </a:lnTo>
                    <a:lnTo>
                      <a:pt x="313" y="57"/>
                    </a:lnTo>
                    <a:lnTo>
                      <a:pt x="300" y="44"/>
                    </a:lnTo>
                    <a:lnTo>
                      <a:pt x="285" y="33"/>
                    </a:lnTo>
                    <a:lnTo>
                      <a:pt x="270" y="23"/>
                    </a:lnTo>
                    <a:lnTo>
                      <a:pt x="254" y="16"/>
                    </a:lnTo>
                    <a:lnTo>
                      <a:pt x="237" y="9"/>
                    </a:lnTo>
                    <a:lnTo>
                      <a:pt x="220" y="4"/>
                    </a:lnTo>
                    <a:lnTo>
                      <a:pt x="202" y="2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3" y="0"/>
                    </a:lnTo>
                    <a:lnTo>
                      <a:pt x="155" y="2"/>
                    </a:lnTo>
                    <a:lnTo>
                      <a:pt x="138" y="5"/>
                    </a:lnTo>
                    <a:lnTo>
                      <a:pt x="121" y="9"/>
                    </a:lnTo>
                    <a:lnTo>
                      <a:pt x="105" y="16"/>
                    </a:lnTo>
                    <a:lnTo>
                      <a:pt x="89" y="24"/>
                    </a:lnTo>
                    <a:lnTo>
                      <a:pt x="74" y="34"/>
                    </a:lnTo>
                    <a:lnTo>
                      <a:pt x="60" y="45"/>
                    </a:lnTo>
                    <a:lnTo>
                      <a:pt x="47" y="57"/>
                    </a:lnTo>
                    <a:lnTo>
                      <a:pt x="35" y="71"/>
                    </a:lnTo>
                    <a:lnTo>
                      <a:pt x="26" y="86"/>
                    </a:lnTo>
                    <a:lnTo>
                      <a:pt x="17" y="101"/>
                    </a:lnTo>
                    <a:lnTo>
                      <a:pt x="11" y="117"/>
                    </a:lnTo>
                    <a:lnTo>
                      <a:pt x="5" y="134"/>
                    </a:lnTo>
                    <a:lnTo>
                      <a:pt x="2" y="151"/>
                    </a:lnTo>
                    <a:lnTo>
                      <a:pt x="0" y="168"/>
                    </a:lnTo>
                    <a:lnTo>
                      <a:pt x="0" y="185"/>
                    </a:lnTo>
                    <a:lnTo>
                      <a:pt x="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4135"/>
              <p:cNvSpPr>
                <a:spLocks/>
              </p:cNvSpPr>
              <p:nvPr/>
            </p:nvSpPr>
            <p:spPr bwMode="auto">
              <a:xfrm>
                <a:off x="10656888" y="1398588"/>
                <a:ext cx="74613" cy="79375"/>
              </a:xfrm>
              <a:custGeom>
                <a:avLst/>
                <a:gdLst>
                  <a:gd name="T0" fmla="*/ 230 w 235"/>
                  <a:gd name="T1" fmla="*/ 85 h 250"/>
                  <a:gd name="T2" fmla="*/ 150 w 235"/>
                  <a:gd name="T3" fmla="*/ 5 h 250"/>
                  <a:gd name="T4" fmla="*/ 148 w 235"/>
                  <a:gd name="T5" fmla="*/ 2 h 250"/>
                  <a:gd name="T6" fmla="*/ 145 w 235"/>
                  <a:gd name="T7" fmla="*/ 1 h 250"/>
                  <a:gd name="T8" fmla="*/ 142 w 235"/>
                  <a:gd name="T9" fmla="*/ 0 h 250"/>
                  <a:gd name="T10" fmla="*/ 138 w 235"/>
                  <a:gd name="T11" fmla="*/ 0 h 250"/>
                  <a:gd name="T12" fmla="*/ 135 w 235"/>
                  <a:gd name="T13" fmla="*/ 0 h 250"/>
                  <a:gd name="T14" fmla="*/ 133 w 235"/>
                  <a:gd name="T15" fmla="*/ 1 h 250"/>
                  <a:gd name="T16" fmla="*/ 130 w 235"/>
                  <a:gd name="T17" fmla="*/ 2 h 250"/>
                  <a:gd name="T18" fmla="*/ 128 w 235"/>
                  <a:gd name="T19" fmla="*/ 5 h 250"/>
                  <a:gd name="T20" fmla="*/ 3 w 235"/>
                  <a:gd name="T21" fmla="*/ 149 h 250"/>
                  <a:gd name="T22" fmla="*/ 1 w 235"/>
                  <a:gd name="T23" fmla="*/ 155 h 250"/>
                  <a:gd name="T24" fmla="*/ 0 w 235"/>
                  <a:gd name="T25" fmla="*/ 159 h 250"/>
                  <a:gd name="T26" fmla="*/ 0 w 235"/>
                  <a:gd name="T27" fmla="*/ 235 h 250"/>
                  <a:gd name="T28" fmla="*/ 0 w 235"/>
                  <a:gd name="T29" fmla="*/ 237 h 250"/>
                  <a:gd name="T30" fmla="*/ 1 w 235"/>
                  <a:gd name="T31" fmla="*/ 240 h 250"/>
                  <a:gd name="T32" fmla="*/ 2 w 235"/>
                  <a:gd name="T33" fmla="*/ 243 h 250"/>
                  <a:gd name="T34" fmla="*/ 4 w 235"/>
                  <a:gd name="T35" fmla="*/ 245 h 250"/>
                  <a:gd name="T36" fmla="*/ 6 w 235"/>
                  <a:gd name="T37" fmla="*/ 247 h 250"/>
                  <a:gd name="T38" fmla="*/ 10 w 235"/>
                  <a:gd name="T39" fmla="*/ 248 h 250"/>
                  <a:gd name="T40" fmla="*/ 12 w 235"/>
                  <a:gd name="T41" fmla="*/ 249 h 250"/>
                  <a:gd name="T42" fmla="*/ 15 w 235"/>
                  <a:gd name="T43" fmla="*/ 250 h 250"/>
                  <a:gd name="T44" fmla="*/ 90 w 235"/>
                  <a:gd name="T45" fmla="*/ 250 h 250"/>
                  <a:gd name="T46" fmla="*/ 93 w 235"/>
                  <a:gd name="T47" fmla="*/ 249 h 250"/>
                  <a:gd name="T48" fmla="*/ 96 w 235"/>
                  <a:gd name="T49" fmla="*/ 248 h 250"/>
                  <a:gd name="T50" fmla="*/ 99 w 235"/>
                  <a:gd name="T51" fmla="*/ 247 h 250"/>
                  <a:gd name="T52" fmla="*/ 101 w 235"/>
                  <a:gd name="T53" fmla="*/ 245 h 250"/>
                  <a:gd name="T54" fmla="*/ 230 w 235"/>
                  <a:gd name="T55" fmla="*/ 105 h 250"/>
                  <a:gd name="T56" fmla="*/ 233 w 235"/>
                  <a:gd name="T57" fmla="*/ 103 h 250"/>
                  <a:gd name="T58" fmla="*/ 234 w 235"/>
                  <a:gd name="T59" fmla="*/ 101 h 250"/>
                  <a:gd name="T60" fmla="*/ 235 w 235"/>
                  <a:gd name="T61" fmla="*/ 98 h 250"/>
                  <a:gd name="T62" fmla="*/ 235 w 235"/>
                  <a:gd name="T63" fmla="*/ 95 h 250"/>
                  <a:gd name="T64" fmla="*/ 235 w 235"/>
                  <a:gd name="T65" fmla="*/ 92 h 250"/>
                  <a:gd name="T66" fmla="*/ 234 w 235"/>
                  <a:gd name="T67" fmla="*/ 89 h 250"/>
                  <a:gd name="T68" fmla="*/ 233 w 235"/>
                  <a:gd name="T69" fmla="*/ 87 h 250"/>
                  <a:gd name="T70" fmla="*/ 230 w 235"/>
                  <a:gd name="T71" fmla="*/ 8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5" h="250">
                    <a:moveTo>
                      <a:pt x="230" y="85"/>
                    </a:moveTo>
                    <a:lnTo>
                      <a:pt x="150" y="5"/>
                    </a:lnTo>
                    <a:lnTo>
                      <a:pt x="148" y="2"/>
                    </a:lnTo>
                    <a:lnTo>
                      <a:pt x="145" y="1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0" y="2"/>
                    </a:lnTo>
                    <a:lnTo>
                      <a:pt x="128" y="5"/>
                    </a:lnTo>
                    <a:lnTo>
                      <a:pt x="3" y="149"/>
                    </a:lnTo>
                    <a:lnTo>
                      <a:pt x="1" y="155"/>
                    </a:lnTo>
                    <a:lnTo>
                      <a:pt x="0" y="159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" y="245"/>
                    </a:lnTo>
                    <a:lnTo>
                      <a:pt x="6" y="247"/>
                    </a:lnTo>
                    <a:lnTo>
                      <a:pt x="10" y="248"/>
                    </a:lnTo>
                    <a:lnTo>
                      <a:pt x="12" y="249"/>
                    </a:lnTo>
                    <a:lnTo>
                      <a:pt x="15" y="250"/>
                    </a:lnTo>
                    <a:lnTo>
                      <a:pt x="90" y="250"/>
                    </a:lnTo>
                    <a:lnTo>
                      <a:pt x="93" y="249"/>
                    </a:lnTo>
                    <a:lnTo>
                      <a:pt x="96" y="248"/>
                    </a:lnTo>
                    <a:lnTo>
                      <a:pt x="99" y="247"/>
                    </a:lnTo>
                    <a:lnTo>
                      <a:pt x="101" y="245"/>
                    </a:lnTo>
                    <a:lnTo>
                      <a:pt x="230" y="105"/>
                    </a:lnTo>
                    <a:lnTo>
                      <a:pt x="233" y="103"/>
                    </a:lnTo>
                    <a:lnTo>
                      <a:pt x="234" y="101"/>
                    </a:lnTo>
                    <a:lnTo>
                      <a:pt x="235" y="98"/>
                    </a:lnTo>
                    <a:lnTo>
                      <a:pt x="235" y="95"/>
                    </a:lnTo>
                    <a:lnTo>
                      <a:pt x="235" y="92"/>
                    </a:lnTo>
                    <a:lnTo>
                      <a:pt x="234" y="89"/>
                    </a:lnTo>
                    <a:lnTo>
                      <a:pt x="233" y="87"/>
                    </a:lnTo>
                    <a:lnTo>
                      <a:pt x="230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48 Grupo"/>
          <p:cNvGrpSpPr/>
          <p:nvPr/>
        </p:nvGrpSpPr>
        <p:grpSpPr>
          <a:xfrm>
            <a:off x="3064546" y="2935476"/>
            <a:ext cx="457200" cy="457200"/>
            <a:chOff x="2231730" y="3992341"/>
            <a:chExt cx="588346" cy="586856"/>
          </a:xfrm>
        </p:grpSpPr>
        <p:grpSp>
          <p:nvGrpSpPr>
            <p:cNvPr id="13" name="Group 141"/>
            <p:cNvGrpSpPr/>
            <p:nvPr/>
          </p:nvGrpSpPr>
          <p:grpSpPr>
            <a:xfrm>
              <a:off x="2231730" y="3992341"/>
              <a:ext cx="588346" cy="586856"/>
              <a:chOff x="1844383" y="1394308"/>
              <a:chExt cx="861398" cy="859217"/>
            </a:xfrm>
          </p:grpSpPr>
          <p:sp>
            <p:nvSpPr>
              <p:cNvPr id="14" name="Oval 155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AAAAAA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9" name="Group 217"/>
            <p:cNvGrpSpPr/>
            <p:nvPr/>
          </p:nvGrpSpPr>
          <p:grpSpPr>
            <a:xfrm>
              <a:off x="2427936" y="4193780"/>
              <a:ext cx="195934" cy="172820"/>
              <a:chOff x="5465763" y="812800"/>
              <a:chExt cx="282575" cy="249238"/>
            </a:xfrm>
            <a:solidFill>
              <a:schemeClr val="bg1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40" name="Freeform 642"/>
              <p:cNvSpPr>
                <a:spLocks noEditPoints="1"/>
              </p:cNvSpPr>
              <p:nvPr/>
            </p:nvSpPr>
            <p:spPr bwMode="auto">
              <a:xfrm>
                <a:off x="5527675" y="812800"/>
                <a:ext cx="63500" cy="247650"/>
              </a:xfrm>
              <a:custGeom>
                <a:avLst/>
                <a:gdLst>
                  <a:gd name="T0" fmla="*/ 147 w 196"/>
                  <a:gd name="T1" fmla="*/ 720 h 782"/>
                  <a:gd name="T2" fmla="*/ 145 w 196"/>
                  <a:gd name="T3" fmla="*/ 725 h 782"/>
                  <a:gd name="T4" fmla="*/ 142 w 196"/>
                  <a:gd name="T5" fmla="*/ 729 h 782"/>
                  <a:gd name="T6" fmla="*/ 136 w 196"/>
                  <a:gd name="T7" fmla="*/ 732 h 782"/>
                  <a:gd name="T8" fmla="*/ 55 w 196"/>
                  <a:gd name="T9" fmla="*/ 732 h 782"/>
                  <a:gd name="T10" fmla="*/ 48 w 196"/>
                  <a:gd name="T11" fmla="*/ 731 h 782"/>
                  <a:gd name="T12" fmla="*/ 44 w 196"/>
                  <a:gd name="T13" fmla="*/ 727 h 782"/>
                  <a:gd name="T14" fmla="*/ 41 w 196"/>
                  <a:gd name="T15" fmla="*/ 723 h 782"/>
                  <a:gd name="T16" fmla="*/ 40 w 196"/>
                  <a:gd name="T17" fmla="*/ 717 h 782"/>
                  <a:gd name="T18" fmla="*/ 40 w 196"/>
                  <a:gd name="T19" fmla="*/ 558 h 782"/>
                  <a:gd name="T20" fmla="*/ 42 w 196"/>
                  <a:gd name="T21" fmla="*/ 552 h 782"/>
                  <a:gd name="T22" fmla="*/ 46 w 196"/>
                  <a:gd name="T23" fmla="*/ 548 h 782"/>
                  <a:gd name="T24" fmla="*/ 52 w 196"/>
                  <a:gd name="T25" fmla="*/ 546 h 782"/>
                  <a:gd name="T26" fmla="*/ 133 w 196"/>
                  <a:gd name="T27" fmla="*/ 546 h 782"/>
                  <a:gd name="T28" fmla="*/ 139 w 196"/>
                  <a:gd name="T29" fmla="*/ 547 h 782"/>
                  <a:gd name="T30" fmla="*/ 144 w 196"/>
                  <a:gd name="T31" fmla="*/ 550 h 782"/>
                  <a:gd name="T32" fmla="*/ 147 w 196"/>
                  <a:gd name="T33" fmla="*/ 555 h 782"/>
                  <a:gd name="T34" fmla="*/ 148 w 196"/>
                  <a:gd name="T35" fmla="*/ 561 h 782"/>
                  <a:gd name="T36" fmla="*/ 66 w 196"/>
                  <a:gd name="T37" fmla="*/ 91 h 782"/>
                  <a:gd name="T38" fmla="*/ 67 w 196"/>
                  <a:gd name="T39" fmla="*/ 85 h 782"/>
                  <a:gd name="T40" fmla="*/ 70 w 196"/>
                  <a:gd name="T41" fmla="*/ 81 h 782"/>
                  <a:gd name="T42" fmla="*/ 75 w 196"/>
                  <a:gd name="T43" fmla="*/ 77 h 782"/>
                  <a:gd name="T44" fmla="*/ 81 w 196"/>
                  <a:gd name="T45" fmla="*/ 76 h 782"/>
                  <a:gd name="T46" fmla="*/ 87 w 196"/>
                  <a:gd name="T47" fmla="*/ 77 h 782"/>
                  <a:gd name="T48" fmla="*/ 91 w 196"/>
                  <a:gd name="T49" fmla="*/ 81 h 782"/>
                  <a:gd name="T50" fmla="*/ 95 w 196"/>
                  <a:gd name="T51" fmla="*/ 85 h 782"/>
                  <a:gd name="T52" fmla="*/ 96 w 196"/>
                  <a:gd name="T53" fmla="*/ 91 h 782"/>
                  <a:gd name="T54" fmla="*/ 96 w 196"/>
                  <a:gd name="T55" fmla="*/ 512 h 782"/>
                  <a:gd name="T56" fmla="*/ 93 w 196"/>
                  <a:gd name="T57" fmla="*/ 517 h 782"/>
                  <a:gd name="T58" fmla="*/ 89 w 196"/>
                  <a:gd name="T59" fmla="*/ 521 h 782"/>
                  <a:gd name="T60" fmla="*/ 84 w 196"/>
                  <a:gd name="T61" fmla="*/ 524 h 782"/>
                  <a:gd name="T62" fmla="*/ 77 w 196"/>
                  <a:gd name="T63" fmla="*/ 524 h 782"/>
                  <a:gd name="T64" fmla="*/ 72 w 196"/>
                  <a:gd name="T65" fmla="*/ 521 h 782"/>
                  <a:gd name="T66" fmla="*/ 68 w 196"/>
                  <a:gd name="T67" fmla="*/ 517 h 782"/>
                  <a:gd name="T68" fmla="*/ 66 w 196"/>
                  <a:gd name="T69" fmla="*/ 512 h 782"/>
                  <a:gd name="T70" fmla="*/ 66 w 196"/>
                  <a:gd name="T71" fmla="*/ 91 h 782"/>
                  <a:gd name="T72" fmla="*/ 15 w 196"/>
                  <a:gd name="T73" fmla="*/ 0 h 782"/>
                  <a:gd name="T74" fmla="*/ 10 w 196"/>
                  <a:gd name="T75" fmla="*/ 1 h 782"/>
                  <a:gd name="T76" fmla="*/ 4 w 196"/>
                  <a:gd name="T77" fmla="*/ 4 h 782"/>
                  <a:gd name="T78" fmla="*/ 1 w 196"/>
                  <a:gd name="T79" fmla="*/ 9 h 782"/>
                  <a:gd name="T80" fmla="*/ 0 w 196"/>
                  <a:gd name="T81" fmla="*/ 15 h 782"/>
                  <a:gd name="T82" fmla="*/ 1 w 196"/>
                  <a:gd name="T83" fmla="*/ 770 h 782"/>
                  <a:gd name="T84" fmla="*/ 3 w 196"/>
                  <a:gd name="T85" fmla="*/ 776 h 782"/>
                  <a:gd name="T86" fmla="*/ 8 w 196"/>
                  <a:gd name="T87" fmla="*/ 780 h 782"/>
                  <a:gd name="T88" fmla="*/ 13 w 196"/>
                  <a:gd name="T89" fmla="*/ 782 h 782"/>
                  <a:gd name="T90" fmla="*/ 181 w 196"/>
                  <a:gd name="T91" fmla="*/ 782 h 782"/>
                  <a:gd name="T92" fmla="*/ 187 w 196"/>
                  <a:gd name="T93" fmla="*/ 781 h 782"/>
                  <a:gd name="T94" fmla="*/ 192 w 196"/>
                  <a:gd name="T95" fmla="*/ 778 h 782"/>
                  <a:gd name="T96" fmla="*/ 195 w 196"/>
                  <a:gd name="T97" fmla="*/ 773 h 782"/>
                  <a:gd name="T98" fmla="*/ 196 w 196"/>
                  <a:gd name="T99" fmla="*/ 767 h 782"/>
                  <a:gd name="T100" fmla="*/ 196 w 196"/>
                  <a:gd name="T101" fmla="*/ 12 h 782"/>
                  <a:gd name="T102" fmla="*/ 193 w 196"/>
                  <a:gd name="T103" fmla="*/ 7 h 782"/>
                  <a:gd name="T104" fmla="*/ 190 w 196"/>
                  <a:gd name="T105" fmla="*/ 2 h 782"/>
                  <a:gd name="T106" fmla="*/ 185 w 196"/>
                  <a:gd name="T107" fmla="*/ 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6" h="782">
                    <a:moveTo>
                      <a:pt x="148" y="717"/>
                    </a:moveTo>
                    <a:lnTo>
                      <a:pt x="147" y="720"/>
                    </a:lnTo>
                    <a:lnTo>
                      <a:pt x="147" y="723"/>
                    </a:lnTo>
                    <a:lnTo>
                      <a:pt x="145" y="725"/>
                    </a:lnTo>
                    <a:lnTo>
                      <a:pt x="144" y="727"/>
                    </a:lnTo>
                    <a:lnTo>
                      <a:pt x="142" y="729"/>
                    </a:lnTo>
                    <a:lnTo>
                      <a:pt x="139" y="731"/>
                    </a:lnTo>
                    <a:lnTo>
                      <a:pt x="136" y="732"/>
                    </a:lnTo>
                    <a:lnTo>
                      <a:pt x="133" y="732"/>
                    </a:lnTo>
                    <a:lnTo>
                      <a:pt x="55" y="732"/>
                    </a:lnTo>
                    <a:lnTo>
                      <a:pt x="52" y="732"/>
                    </a:lnTo>
                    <a:lnTo>
                      <a:pt x="48" y="731"/>
                    </a:lnTo>
                    <a:lnTo>
                      <a:pt x="46" y="729"/>
                    </a:lnTo>
                    <a:lnTo>
                      <a:pt x="44" y="727"/>
                    </a:lnTo>
                    <a:lnTo>
                      <a:pt x="42" y="725"/>
                    </a:lnTo>
                    <a:lnTo>
                      <a:pt x="41" y="723"/>
                    </a:lnTo>
                    <a:lnTo>
                      <a:pt x="40" y="720"/>
                    </a:lnTo>
                    <a:lnTo>
                      <a:pt x="40" y="717"/>
                    </a:lnTo>
                    <a:lnTo>
                      <a:pt x="40" y="561"/>
                    </a:lnTo>
                    <a:lnTo>
                      <a:pt x="40" y="558"/>
                    </a:lnTo>
                    <a:lnTo>
                      <a:pt x="41" y="555"/>
                    </a:lnTo>
                    <a:lnTo>
                      <a:pt x="42" y="552"/>
                    </a:lnTo>
                    <a:lnTo>
                      <a:pt x="44" y="550"/>
                    </a:lnTo>
                    <a:lnTo>
                      <a:pt x="46" y="548"/>
                    </a:lnTo>
                    <a:lnTo>
                      <a:pt x="48" y="547"/>
                    </a:lnTo>
                    <a:lnTo>
                      <a:pt x="52" y="546"/>
                    </a:lnTo>
                    <a:lnTo>
                      <a:pt x="55" y="546"/>
                    </a:lnTo>
                    <a:lnTo>
                      <a:pt x="133" y="546"/>
                    </a:lnTo>
                    <a:lnTo>
                      <a:pt x="136" y="546"/>
                    </a:lnTo>
                    <a:lnTo>
                      <a:pt x="139" y="547"/>
                    </a:lnTo>
                    <a:lnTo>
                      <a:pt x="142" y="548"/>
                    </a:lnTo>
                    <a:lnTo>
                      <a:pt x="144" y="550"/>
                    </a:lnTo>
                    <a:lnTo>
                      <a:pt x="145" y="552"/>
                    </a:lnTo>
                    <a:lnTo>
                      <a:pt x="147" y="555"/>
                    </a:lnTo>
                    <a:lnTo>
                      <a:pt x="147" y="558"/>
                    </a:lnTo>
                    <a:lnTo>
                      <a:pt x="148" y="561"/>
                    </a:lnTo>
                    <a:lnTo>
                      <a:pt x="148" y="717"/>
                    </a:lnTo>
                    <a:close/>
                    <a:moveTo>
                      <a:pt x="66" y="91"/>
                    </a:moveTo>
                    <a:lnTo>
                      <a:pt x="66" y="88"/>
                    </a:lnTo>
                    <a:lnTo>
                      <a:pt x="67" y="85"/>
                    </a:lnTo>
                    <a:lnTo>
                      <a:pt x="68" y="83"/>
                    </a:lnTo>
                    <a:lnTo>
                      <a:pt x="70" y="81"/>
                    </a:lnTo>
                    <a:lnTo>
                      <a:pt x="72" y="78"/>
                    </a:lnTo>
                    <a:lnTo>
                      <a:pt x="75" y="77"/>
                    </a:lnTo>
                    <a:lnTo>
                      <a:pt x="77" y="76"/>
                    </a:lnTo>
                    <a:lnTo>
                      <a:pt x="81" y="76"/>
                    </a:lnTo>
                    <a:lnTo>
                      <a:pt x="84" y="76"/>
                    </a:lnTo>
                    <a:lnTo>
                      <a:pt x="87" y="77"/>
                    </a:lnTo>
                    <a:lnTo>
                      <a:pt x="89" y="78"/>
                    </a:lnTo>
                    <a:lnTo>
                      <a:pt x="91" y="81"/>
                    </a:lnTo>
                    <a:lnTo>
                      <a:pt x="93" y="83"/>
                    </a:lnTo>
                    <a:lnTo>
                      <a:pt x="95" y="85"/>
                    </a:lnTo>
                    <a:lnTo>
                      <a:pt x="96" y="88"/>
                    </a:lnTo>
                    <a:lnTo>
                      <a:pt x="96" y="91"/>
                    </a:lnTo>
                    <a:lnTo>
                      <a:pt x="96" y="509"/>
                    </a:lnTo>
                    <a:lnTo>
                      <a:pt x="96" y="512"/>
                    </a:lnTo>
                    <a:lnTo>
                      <a:pt x="95" y="514"/>
                    </a:lnTo>
                    <a:lnTo>
                      <a:pt x="93" y="517"/>
                    </a:lnTo>
                    <a:lnTo>
                      <a:pt x="91" y="519"/>
                    </a:lnTo>
                    <a:lnTo>
                      <a:pt x="89" y="521"/>
                    </a:lnTo>
                    <a:lnTo>
                      <a:pt x="87" y="522"/>
                    </a:lnTo>
                    <a:lnTo>
                      <a:pt x="84" y="524"/>
                    </a:lnTo>
                    <a:lnTo>
                      <a:pt x="81" y="524"/>
                    </a:lnTo>
                    <a:lnTo>
                      <a:pt x="77" y="524"/>
                    </a:lnTo>
                    <a:lnTo>
                      <a:pt x="75" y="522"/>
                    </a:lnTo>
                    <a:lnTo>
                      <a:pt x="72" y="521"/>
                    </a:lnTo>
                    <a:lnTo>
                      <a:pt x="70" y="519"/>
                    </a:lnTo>
                    <a:lnTo>
                      <a:pt x="68" y="517"/>
                    </a:lnTo>
                    <a:lnTo>
                      <a:pt x="67" y="514"/>
                    </a:lnTo>
                    <a:lnTo>
                      <a:pt x="66" y="512"/>
                    </a:lnTo>
                    <a:lnTo>
                      <a:pt x="66" y="509"/>
                    </a:lnTo>
                    <a:lnTo>
                      <a:pt x="66" y="91"/>
                    </a:lnTo>
                    <a:close/>
                    <a:moveTo>
                      <a:pt x="181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767"/>
                    </a:lnTo>
                    <a:lnTo>
                      <a:pt x="1" y="770"/>
                    </a:lnTo>
                    <a:lnTo>
                      <a:pt x="1" y="773"/>
                    </a:lnTo>
                    <a:lnTo>
                      <a:pt x="3" y="776"/>
                    </a:lnTo>
                    <a:lnTo>
                      <a:pt x="4" y="778"/>
                    </a:lnTo>
                    <a:lnTo>
                      <a:pt x="8" y="780"/>
                    </a:lnTo>
                    <a:lnTo>
                      <a:pt x="10" y="781"/>
                    </a:lnTo>
                    <a:lnTo>
                      <a:pt x="13" y="782"/>
                    </a:lnTo>
                    <a:lnTo>
                      <a:pt x="15" y="782"/>
                    </a:lnTo>
                    <a:lnTo>
                      <a:pt x="181" y="782"/>
                    </a:lnTo>
                    <a:lnTo>
                      <a:pt x="185" y="782"/>
                    </a:lnTo>
                    <a:lnTo>
                      <a:pt x="187" y="781"/>
                    </a:lnTo>
                    <a:lnTo>
                      <a:pt x="190" y="780"/>
                    </a:lnTo>
                    <a:lnTo>
                      <a:pt x="192" y="778"/>
                    </a:lnTo>
                    <a:lnTo>
                      <a:pt x="193" y="776"/>
                    </a:lnTo>
                    <a:lnTo>
                      <a:pt x="195" y="773"/>
                    </a:lnTo>
                    <a:lnTo>
                      <a:pt x="196" y="770"/>
                    </a:lnTo>
                    <a:lnTo>
                      <a:pt x="196" y="767"/>
                    </a:lnTo>
                    <a:lnTo>
                      <a:pt x="196" y="15"/>
                    </a:lnTo>
                    <a:lnTo>
                      <a:pt x="196" y="12"/>
                    </a:lnTo>
                    <a:lnTo>
                      <a:pt x="195" y="9"/>
                    </a:lnTo>
                    <a:lnTo>
                      <a:pt x="193" y="7"/>
                    </a:lnTo>
                    <a:lnTo>
                      <a:pt x="192" y="4"/>
                    </a:lnTo>
                    <a:lnTo>
                      <a:pt x="190" y="2"/>
                    </a:lnTo>
                    <a:lnTo>
                      <a:pt x="187" y="1"/>
                    </a:lnTo>
                    <a:lnTo>
                      <a:pt x="185" y="0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43"/>
              <p:cNvSpPr>
                <a:spLocks noEditPoints="1"/>
              </p:cNvSpPr>
              <p:nvPr/>
            </p:nvSpPr>
            <p:spPr bwMode="auto">
              <a:xfrm>
                <a:off x="5600700" y="844550"/>
                <a:ext cx="147638" cy="217488"/>
              </a:xfrm>
              <a:custGeom>
                <a:avLst/>
                <a:gdLst>
                  <a:gd name="T0" fmla="*/ 61 w 469"/>
                  <a:gd name="T1" fmla="*/ 632 h 684"/>
                  <a:gd name="T2" fmla="*/ 53 w 469"/>
                  <a:gd name="T3" fmla="*/ 627 h 684"/>
                  <a:gd name="T4" fmla="*/ 49 w 469"/>
                  <a:gd name="T5" fmla="*/ 620 h 684"/>
                  <a:gd name="T6" fmla="*/ 50 w 469"/>
                  <a:gd name="T7" fmla="*/ 611 h 684"/>
                  <a:gd name="T8" fmla="*/ 55 w 469"/>
                  <a:gd name="T9" fmla="*/ 605 h 684"/>
                  <a:gd name="T10" fmla="*/ 64 w 469"/>
                  <a:gd name="T11" fmla="*/ 602 h 684"/>
                  <a:gd name="T12" fmla="*/ 147 w 469"/>
                  <a:gd name="T13" fmla="*/ 603 h 684"/>
                  <a:gd name="T14" fmla="*/ 154 w 469"/>
                  <a:gd name="T15" fmla="*/ 609 h 684"/>
                  <a:gd name="T16" fmla="*/ 157 w 469"/>
                  <a:gd name="T17" fmla="*/ 617 h 684"/>
                  <a:gd name="T18" fmla="*/ 154 w 469"/>
                  <a:gd name="T19" fmla="*/ 625 h 684"/>
                  <a:gd name="T20" fmla="*/ 147 w 469"/>
                  <a:gd name="T21" fmla="*/ 631 h 684"/>
                  <a:gd name="T22" fmla="*/ 74 w 469"/>
                  <a:gd name="T23" fmla="*/ 252 h 684"/>
                  <a:gd name="T24" fmla="*/ 77 w 469"/>
                  <a:gd name="T25" fmla="*/ 243 h 684"/>
                  <a:gd name="T26" fmla="*/ 83 w 469"/>
                  <a:gd name="T27" fmla="*/ 238 h 684"/>
                  <a:gd name="T28" fmla="*/ 93 w 469"/>
                  <a:gd name="T29" fmla="*/ 237 h 684"/>
                  <a:gd name="T30" fmla="*/ 100 w 469"/>
                  <a:gd name="T31" fmla="*/ 241 h 684"/>
                  <a:gd name="T32" fmla="*/ 104 w 469"/>
                  <a:gd name="T33" fmla="*/ 249 h 684"/>
                  <a:gd name="T34" fmla="*/ 104 w 469"/>
                  <a:gd name="T35" fmla="*/ 542 h 684"/>
                  <a:gd name="T36" fmla="*/ 100 w 469"/>
                  <a:gd name="T37" fmla="*/ 549 h 684"/>
                  <a:gd name="T38" fmla="*/ 93 w 469"/>
                  <a:gd name="T39" fmla="*/ 553 h 684"/>
                  <a:gd name="T40" fmla="*/ 83 w 469"/>
                  <a:gd name="T41" fmla="*/ 553 h 684"/>
                  <a:gd name="T42" fmla="*/ 77 w 469"/>
                  <a:gd name="T43" fmla="*/ 547 h 684"/>
                  <a:gd name="T44" fmla="*/ 74 w 469"/>
                  <a:gd name="T45" fmla="*/ 539 h 684"/>
                  <a:gd name="T46" fmla="*/ 260 w 469"/>
                  <a:gd name="T47" fmla="*/ 11 h 684"/>
                  <a:gd name="T48" fmla="*/ 255 w 469"/>
                  <a:gd name="T49" fmla="*/ 3 h 684"/>
                  <a:gd name="T50" fmla="*/ 247 w 469"/>
                  <a:gd name="T51" fmla="*/ 0 h 684"/>
                  <a:gd name="T52" fmla="*/ 150 w 469"/>
                  <a:gd name="T53" fmla="*/ 33 h 684"/>
                  <a:gd name="T54" fmla="*/ 143 w 469"/>
                  <a:gd name="T55" fmla="*/ 38 h 684"/>
                  <a:gd name="T56" fmla="*/ 140 w 469"/>
                  <a:gd name="T57" fmla="*/ 46 h 684"/>
                  <a:gd name="T58" fmla="*/ 180 w 469"/>
                  <a:gd name="T59" fmla="*/ 170 h 684"/>
                  <a:gd name="T60" fmla="*/ 9 w 469"/>
                  <a:gd name="T61" fmla="*/ 171 h 684"/>
                  <a:gd name="T62" fmla="*/ 3 w 469"/>
                  <a:gd name="T63" fmla="*/ 177 h 684"/>
                  <a:gd name="T64" fmla="*/ 0 w 469"/>
                  <a:gd name="T65" fmla="*/ 185 h 684"/>
                  <a:gd name="T66" fmla="*/ 2 w 469"/>
                  <a:gd name="T67" fmla="*/ 673 h 684"/>
                  <a:gd name="T68" fmla="*/ 7 w 469"/>
                  <a:gd name="T69" fmla="*/ 680 h 684"/>
                  <a:gd name="T70" fmla="*/ 15 w 469"/>
                  <a:gd name="T71" fmla="*/ 682 h 684"/>
                  <a:gd name="T72" fmla="*/ 202 w 469"/>
                  <a:gd name="T73" fmla="*/ 681 h 684"/>
                  <a:gd name="T74" fmla="*/ 209 w 469"/>
                  <a:gd name="T75" fmla="*/ 676 h 684"/>
                  <a:gd name="T76" fmla="*/ 211 w 469"/>
                  <a:gd name="T77" fmla="*/ 667 h 684"/>
                  <a:gd name="T78" fmla="*/ 350 w 469"/>
                  <a:gd name="T79" fmla="*/ 677 h 684"/>
                  <a:gd name="T80" fmla="*/ 357 w 469"/>
                  <a:gd name="T81" fmla="*/ 683 h 684"/>
                  <a:gd name="T82" fmla="*/ 366 w 469"/>
                  <a:gd name="T83" fmla="*/ 684 h 684"/>
                  <a:gd name="T84" fmla="*/ 463 w 469"/>
                  <a:gd name="T85" fmla="*/ 650 h 684"/>
                  <a:gd name="T86" fmla="*/ 468 w 469"/>
                  <a:gd name="T87" fmla="*/ 643 h 684"/>
                  <a:gd name="T88" fmla="*/ 469 w 469"/>
                  <a:gd name="T89" fmla="*/ 635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9" h="684">
                    <a:moveTo>
                      <a:pt x="142" y="632"/>
                    </a:moveTo>
                    <a:lnTo>
                      <a:pt x="64" y="632"/>
                    </a:lnTo>
                    <a:lnTo>
                      <a:pt x="61" y="632"/>
                    </a:lnTo>
                    <a:lnTo>
                      <a:pt x="57" y="631"/>
                    </a:lnTo>
                    <a:lnTo>
                      <a:pt x="55" y="629"/>
                    </a:lnTo>
                    <a:lnTo>
                      <a:pt x="53" y="627"/>
                    </a:lnTo>
                    <a:lnTo>
                      <a:pt x="51" y="625"/>
                    </a:lnTo>
                    <a:lnTo>
                      <a:pt x="50" y="623"/>
                    </a:lnTo>
                    <a:lnTo>
                      <a:pt x="49" y="620"/>
                    </a:lnTo>
                    <a:lnTo>
                      <a:pt x="48" y="617"/>
                    </a:lnTo>
                    <a:lnTo>
                      <a:pt x="49" y="614"/>
                    </a:lnTo>
                    <a:lnTo>
                      <a:pt x="50" y="611"/>
                    </a:lnTo>
                    <a:lnTo>
                      <a:pt x="51" y="609"/>
                    </a:lnTo>
                    <a:lnTo>
                      <a:pt x="53" y="606"/>
                    </a:lnTo>
                    <a:lnTo>
                      <a:pt x="55" y="605"/>
                    </a:lnTo>
                    <a:lnTo>
                      <a:pt x="57" y="603"/>
                    </a:lnTo>
                    <a:lnTo>
                      <a:pt x="61" y="603"/>
                    </a:lnTo>
                    <a:lnTo>
                      <a:pt x="64" y="602"/>
                    </a:lnTo>
                    <a:lnTo>
                      <a:pt x="142" y="602"/>
                    </a:lnTo>
                    <a:lnTo>
                      <a:pt x="144" y="603"/>
                    </a:lnTo>
                    <a:lnTo>
                      <a:pt x="147" y="603"/>
                    </a:lnTo>
                    <a:lnTo>
                      <a:pt x="150" y="605"/>
                    </a:lnTo>
                    <a:lnTo>
                      <a:pt x="152" y="606"/>
                    </a:lnTo>
                    <a:lnTo>
                      <a:pt x="154" y="609"/>
                    </a:lnTo>
                    <a:lnTo>
                      <a:pt x="155" y="611"/>
                    </a:lnTo>
                    <a:lnTo>
                      <a:pt x="156" y="614"/>
                    </a:lnTo>
                    <a:lnTo>
                      <a:pt x="157" y="617"/>
                    </a:lnTo>
                    <a:lnTo>
                      <a:pt x="156" y="620"/>
                    </a:lnTo>
                    <a:lnTo>
                      <a:pt x="155" y="623"/>
                    </a:lnTo>
                    <a:lnTo>
                      <a:pt x="154" y="625"/>
                    </a:lnTo>
                    <a:lnTo>
                      <a:pt x="152" y="627"/>
                    </a:lnTo>
                    <a:lnTo>
                      <a:pt x="150" y="629"/>
                    </a:lnTo>
                    <a:lnTo>
                      <a:pt x="147" y="631"/>
                    </a:lnTo>
                    <a:lnTo>
                      <a:pt x="144" y="632"/>
                    </a:lnTo>
                    <a:lnTo>
                      <a:pt x="142" y="632"/>
                    </a:lnTo>
                    <a:close/>
                    <a:moveTo>
                      <a:pt x="74" y="252"/>
                    </a:moveTo>
                    <a:lnTo>
                      <a:pt x="74" y="249"/>
                    </a:lnTo>
                    <a:lnTo>
                      <a:pt x="76" y="247"/>
                    </a:lnTo>
                    <a:lnTo>
                      <a:pt x="77" y="243"/>
                    </a:lnTo>
                    <a:lnTo>
                      <a:pt x="79" y="241"/>
                    </a:lnTo>
                    <a:lnTo>
                      <a:pt x="81" y="239"/>
                    </a:lnTo>
                    <a:lnTo>
                      <a:pt x="83" y="238"/>
                    </a:lnTo>
                    <a:lnTo>
                      <a:pt x="86" y="237"/>
                    </a:lnTo>
                    <a:lnTo>
                      <a:pt x="89" y="237"/>
                    </a:lnTo>
                    <a:lnTo>
                      <a:pt x="93" y="237"/>
                    </a:lnTo>
                    <a:lnTo>
                      <a:pt x="95" y="238"/>
                    </a:lnTo>
                    <a:lnTo>
                      <a:pt x="98" y="239"/>
                    </a:lnTo>
                    <a:lnTo>
                      <a:pt x="100" y="241"/>
                    </a:lnTo>
                    <a:lnTo>
                      <a:pt x="102" y="243"/>
                    </a:lnTo>
                    <a:lnTo>
                      <a:pt x="103" y="247"/>
                    </a:lnTo>
                    <a:lnTo>
                      <a:pt x="104" y="249"/>
                    </a:lnTo>
                    <a:lnTo>
                      <a:pt x="104" y="252"/>
                    </a:lnTo>
                    <a:lnTo>
                      <a:pt x="104" y="539"/>
                    </a:lnTo>
                    <a:lnTo>
                      <a:pt x="104" y="542"/>
                    </a:lnTo>
                    <a:lnTo>
                      <a:pt x="103" y="545"/>
                    </a:lnTo>
                    <a:lnTo>
                      <a:pt x="102" y="547"/>
                    </a:lnTo>
                    <a:lnTo>
                      <a:pt x="100" y="549"/>
                    </a:lnTo>
                    <a:lnTo>
                      <a:pt x="98" y="551"/>
                    </a:lnTo>
                    <a:lnTo>
                      <a:pt x="95" y="553"/>
                    </a:lnTo>
                    <a:lnTo>
                      <a:pt x="93" y="553"/>
                    </a:lnTo>
                    <a:lnTo>
                      <a:pt x="89" y="554"/>
                    </a:lnTo>
                    <a:lnTo>
                      <a:pt x="86" y="553"/>
                    </a:lnTo>
                    <a:lnTo>
                      <a:pt x="83" y="553"/>
                    </a:lnTo>
                    <a:lnTo>
                      <a:pt x="81" y="551"/>
                    </a:lnTo>
                    <a:lnTo>
                      <a:pt x="79" y="549"/>
                    </a:lnTo>
                    <a:lnTo>
                      <a:pt x="77" y="547"/>
                    </a:lnTo>
                    <a:lnTo>
                      <a:pt x="76" y="545"/>
                    </a:lnTo>
                    <a:lnTo>
                      <a:pt x="74" y="542"/>
                    </a:lnTo>
                    <a:lnTo>
                      <a:pt x="74" y="539"/>
                    </a:lnTo>
                    <a:lnTo>
                      <a:pt x="74" y="252"/>
                    </a:lnTo>
                    <a:close/>
                    <a:moveTo>
                      <a:pt x="469" y="633"/>
                    </a:moveTo>
                    <a:lnTo>
                      <a:pt x="260" y="11"/>
                    </a:lnTo>
                    <a:lnTo>
                      <a:pt x="259" y="7"/>
                    </a:lnTo>
                    <a:lnTo>
                      <a:pt x="257" y="5"/>
                    </a:lnTo>
                    <a:lnTo>
                      <a:pt x="255" y="3"/>
                    </a:lnTo>
                    <a:lnTo>
                      <a:pt x="252" y="2"/>
                    </a:lnTo>
                    <a:lnTo>
                      <a:pt x="249" y="1"/>
                    </a:lnTo>
                    <a:lnTo>
                      <a:pt x="247" y="0"/>
                    </a:lnTo>
                    <a:lnTo>
                      <a:pt x="244" y="0"/>
                    </a:lnTo>
                    <a:lnTo>
                      <a:pt x="241" y="1"/>
                    </a:lnTo>
                    <a:lnTo>
                      <a:pt x="150" y="33"/>
                    </a:lnTo>
                    <a:lnTo>
                      <a:pt x="147" y="34"/>
                    </a:lnTo>
                    <a:lnTo>
                      <a:pt x="144" y="36"/>
                    </a:lnTo>
                    <a:lnTo>
                      <a:pt x="143" y="38"/>
                    </a:lnTo>
                    <a:lnTo>
                      <a:pt x="141" y="41"/>
                    </a:lnTo>
                    <a:lnTo>
                      <a:pt x="140" y="44"/>
                    </a:lnTo>
                    <a:lnTo>
                      <a:pt x="140" y="46"/>
                    </a:lnTo>
                    <a:lnTo>
                      <a:pt x="140" y="49"/>
                    </a:lnTo>
                    <a:lnTo>
                      <a:pt x="140" y="52"/>
                    </a:lnTo>
                    <a:lnTo>
                      <a:pt x="180" y="170"/>
                    </a:lnTo>
                    <a:lnTo>
                      <a:pt x="15" y="170"/>
                    </a:lnTo>
                    <a:lnTo>
                      <a:pt x="12" y="171"/>
                    </a:lnTo>
                    <a:lnTo>
                      <a:pt x="9" y="171"/>
                    </a:lnTo>
                    <a:lnTo>
                      <a:pt x="7" y="174"/>
                    </a:lnTo>
                    <a:lnTo>
                      <a:pt x="5" y="175"/>
                    </a:lnTo>
                    <a:lnTo>
                      <a:pt x="3" y="177"/>
                    </a:lnTo>
                    <a:lnTo>
                      <a:pt x="2" y="180"/>
                    </a:lnTo>
                    <a:lnTo>
                      <a:pt x="0" y="183"/>
                    </a:lnTo>
                    <a:lnTo>
                      <a:pt x="0" y="185"/>
                    </a:lnTo>
                    <a:lnTo>
                      <a:pt x="0" y="667"/>
                    </a:lnTo>
                    <a:lnTo>
                      <a:pt x="0" y="670"/>
                    </a:lnTo>
                    <a:lnTo>
                      <a:pt x="2" y="673"/>
                    </a:lnTo>
                    <a:lnTo>
                      <a:pt x="3" y="676"/>
                    </a:lnTo>
                    <a:lnTo>
                      <a:pt x="5" y="678"/>
                    </a:lnTo>
                    <a:lnTo>
                      <a:pt x="7" y="680"/>
                    </a:lnTo>
                    <a:lnTo>
                      <a:pt x="9" y="681"/>
                    </a:lnTo>
                    <a:lnTo>
                      <a:pt x="12" y="682"/>
                    </a:lnTo>
                    <a:lnTo>
                      <a:pt x="15" y="682"/>
                    </a:lnTo>
                    <a:lnTo>
                      <a:pt x="196" y="682"/>
                    </a:lnTo>
                    <a:lnTo>
                      <a:pt x="199" y="682"/>
                    </a:lnTo>
                    <a:lnTo>
                      <a:pt x="202" y="681"/>
                    </a:lnTo>
                    <a:lnTo>
                      <a:pt x="204" y="680"/>
                    </a:lnTo>
                    <a:lnTo>
                      <a:pt x="206" y="678"/>
                    </a:lnTo>
                    <a:lnTo>
                      <a:pt x="209" y="676"/>
                    </a:lnTo>
                    <a:lnTo>
                      <a:pt x="210" y="673"/>
                    </a:lnTo>
                    <a:lnTo>
                      <a:pt x="211" y="670"/>
                    </a:lnTo>
                    <a:lnTo>
                      <a:pt x="211" y="667"/>
                    </a:lnTo>
                    <a:lnTo>
                      <a:pt x="211" y="263"/>
                    </a:lnTo>
                    <a:lnTo>
                      <a:pt x="349" y="675"/>
                    </a:lnTo>
                    <a:lnTo>
                      <a:pt x="350" y="677"/>
                    </a:lnTo>
                    <a:lnTo>
                      <a:pt x="352" y="679"/>
                    </a:lnTo>
                    <a:lnTo>
                      <a:pt x="354" y="681"/>
                    </a:lnTo>
                    <a:lnTo>
                      <a:pt x="357" y="683"/>
                    </a:lnTo>
                    <a:lnTo>
                      <a:pt x="360" y="684"/>
                    </a:lnTo>
                    <a:lnTo>
                      <a:pt x="363" y="684"/>
                    </a:lnTo>
                    <a:lnTo>
                      <a:pt x="366" y="684"/>
                    </a:lnTo>
                    <a:lnTo>
                      <a:pt x="368" y="683"/>
                    </a:lnTo>
                    <a:lnTo>
                      <a:pt x="459" y="651"/>
                    </a:lnTo>
                    <a:lnTo>
                      <a:pt x="463" y="650"/>
                    </a:lnTo>
                    <a:lnTo>
                      <a:pt x="465" y="649"/>
                    </a:lnTo>
                    <a:lnTo>
                      <a:pt x="467" y="647"/>
                    </a:lnTo>
                    <a:lnTo>
                      <a:pt x="468" y="643"/>
                    </a:lnTo>
                    <a:lnTo>
                      <a:pt x="469" y="641"/>
                    </a:lnTo>
                    <a:lnTo>
                      <a:pt x="469" y="638"/>
                    </a:lnTo>
                    <a:lnTo>
                      <a:pt x="469" y="635"/>
                    </a:lnTo>
                    <a:lnTo>
                      <a:pt x="469" y="633"/>
                    </a:lnTo>
                    <a:lnTo>
                      <a:pt x="469" y="6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44"/>
              <p:cNvSpPr>
                <a:spLocks noEditPoints="1"/>
              </p:cNvSpPr>
              <p:nvPr/>
            </p:nvSpPr>
            <p:spPr bwMode="auto">
              <a:xfrm>
                <a:off x="5465763" y="846138"/>
                <a:ext cx="52388" cy="214313"/>
              </a:xfrm>
              <a:custGeom>
                <a:avLst/>
                <a:gdLst>
                  <a:gd name="T0" fmla="*/ 81 w 165"/>
                  <a:gd name="T1" fmla="*/ 563 h 677"/>
                  <a:gd name="T2" fmla="*/ 79 w 165"/>
                  <a:gd name="T3" fmla="*/ 569 h 677"/>
                  <a:gd name="T4" fmla="*/ 75 w 165"/>
                  <a:gd name="T5" fmla="*/ 572 h 677"/>
                  <a:gd name="T6" fmla="*/ 70 w 165"/>
                  <a:gd name="T7" fmla="*/ 575 h 677"/>
                  <a:gd name="T8" fmla="*/ 64 w 165"/>
                  <a:gd name="T9" fmla="*/ 575 h 677"/>
                  <a:gd name="T10" fmla="*/ 59 w 165"/>
                  <a:gd name="T11" fmla="*/ 572 h 677"/>
                  <a:gd name="T12" fmla="*/ 55 w 165"/>
                  <a:gd name="T13" fmla="*/ 569 h 677"/>
                  <a:gd name="T14" fmla="*/ 53 w 165"/>
                  <a:gd name="T15" fmla="*/ 563 h 677"/>
                  <a:gd name="T16" fmla="*/ 51 w 165"/>
                  <a:gd name="T17" fmla="*/ 116 h 677"/>
                  <a:gd name="T18" fmla="*/ 54 w 165"/>
                  <a:gd name="T19" fmla="*/ 111 h 677"/>
                  <a:gd name="T20" fmla="*/ 57 w 165"/>
                  <a:gd name="T21" fmla="*/ 106 h 677"/>
                  <a:gd name="T22" fmla="*/ 61 w 165"/>
                  <a:gd name="T23" fmla="*/ 103 h 677"/>
                  <a:gd name="T24" fmla="*/ 66 w 165"/>
                  <a:gd name="T25" fmla="*/ 102 h 677"/>
                  <a:gd name="T26" fmla="*/ 73 w 165"/>
                  <a:gd name="T27" fmla="*/ 103 h 677"/>
                  <a:gd name="T28" fmla="*/ 77 w 165"/>
                  <a:gd name="T29" fmla="*/ 106 h 677"/>
                  <a:gd name="T30" fmla="*/ 80 w 165"/>
                  <a:gd name="T31" fmla="*/ 111 h 677"/>
                  <a:gd name="T32" fmla="*/ 83 w 165"/>
                  <a:gd name="T33" fmla="*/ 117 h 677"/>
                  <a:gd name="T34" fmla="*/ 150 w 165"/>
                  <a:gd name="T35" fmla="*/ 0 h 677"/>
                  <a:gd name="T36" fmla="*/ 12 w 165"/>
                  <a:gd name="T37" fmla="*/ 0 h 677"/>
                  <a:gd name="T38" fmla="*/ 6 w 165"/>
                  <a:gd name="T39" fmla="*/ 2 h 677"/>
                  <a:gd name="T40" fmla="*/ 2 w 165"/>
                  <a:gd name="T41" fmla="*/ 7 h 677"/>
                  <a:gd name="T42" fmla="*/ 0 w 165"/>
                  <a:gd name="T43" fmla="*/ 12 h 677"/>
                  <a:gd name="T44" fmla="*/ 0 w 165"/>
                  <a:gd name="T45" fmla="*/ 662 h 677"/>
                  <a:gd name="T46" fmla="*/ 1 w 165"/>
                  <a:gd name="T47" fmla="*/ 668 h 677"/>
                  <a:gd name="T48" fmla="*/ 4 w 165"/>
                  <a:gd name="T49" fmla="*/ 673 h 677"/>
                  <a:gd name="T50" fmla="*/ 9 w 165"/>
                  <a:gd name="T51" fmla="*/ 676 h 677"/>
                  <a:gd name="T52" fmla="*/ 15 w 165"/>
                  <a:gd name="T53" fmla="*/ 677 h 677"/>
                  <a:gd name="T54" fmla="*/ 153 w 165"/>
                  <a:gd name="T55" fmla="*/ 677 h 677"/>
                  <a:gd name="T56" fmla="*/ 159 w 165"/>
                  <a:gd name="T57" fmla="*/ 675 h 677"/>
                  <a:gd name="T58" fmla="*/ 163 w 165"/>
                  <a:gd name="T59" fmla="*/ 671 h 677"/>
                  <a:gd name="T60" fmla="*/ 165 w 165"/>
                  <a:gd name="T61" fmla="*/ 665 h 677"/>
                  <a:gd name="T62" fmla="*/ 165 w 165"/>
                  <a:gd name="T63" fmla="*/ 15 h 677"/>
                  <a:gd name="T64" fmla="*/ 164 w 165"/>
                  <a:gd name="T65" fmla="*/ 9 h 677"/>
                  <a:gd name="T66" fmla="*/ 161 w 165"/>
                  <a:gd name="T67" fmla="*/ 5 h 677"/>
                  <a:gd name="T68" fmla="*/ 157 w 165"/>
                  <a:gd name="T69" fmla="*/ 1 h 677"/>
                  <a:gd name="T70" fmla="*/ 150 w 165"/>
                  <a:gd name="T71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5" h="677">
                    <a:moveTo>
                      <a:pt x="83" y="560"/>
                    </a:moveTo>
                    <a:lnTo>
                      <a:pt x="81" y="563"/>
                    </a:lnTo>
                    <a:lnTo>
                      <a:pt x="80" y="565"/>
                    </a:lnTo>
                    <a:lnTo>
                      <a:pt x="79" y="569"/>
                    </a:lnTo>
                    <a:lnTo>
                      <a:pt x="77" y="571"/>
                    </a:lnTo>
                    <a:lnTo>
                      <a:pt x="75" y="572"/>
                    </a:lnTo>
                    <a:lnTo>
                      <a:pt x="73" y="574"/>
                    </a:lnTo>
                    <a:lnTo>
                      <a:pt x="70" y="575"/>
                    </a:lnTo>
                    <a:lnTo>
                      <a:pt x="66" y="575"/>
                    </a:lnTo>
                    <a:lnTo>
                      <a:pt x="64" y="575"/>
                    </a:lnTo>
                    <a:lnTo>
                      <a:pt x="61" y="574"/>
                    </a:lnTo>
                    <a:lnTo>
                      <a:pt x="59" y="572"/>
                    </a:lnTo>
                    <a:lnTo>
                      <a:pt x="57" y="571"/>
                    </a:lnTo>
                    <a:lnTo>
                      <a:pt x="55" y="569"/>
                    </a:lnTo>
                    <a:lnTo>
                      <a:pt x="54" y="565"/>
                    </a:lnTo>
                    <a:lnTo>
                      <a:pt x="53" y="563"/>
                    </a:lnTo>
                    <a:lnTo>
                      <a:pt x="51" y="560"/>
                    </a:lnTo>
                    <a:lnTo>
                      <a:pt x="51" y="116"/>
                    </a:lnTo>
                    <a:lnTo>
                      <a:pt x="53" y="114"/>
                    </a:lnTo>
                    <a:lnTo>
                      <a:pt x="54" y="111"/>
                    </a:lnTo>
                    <a:lnTo>
                      <a:pt x="55" y="109"/>
                    </a:lnTo>
                    <a:lnTo>
                      <a:pt x="57" y="106"/>
                    </a:lnTo>
                    <a:lnTo>
                      <a:pt x="59" y="104"/>
                    </a:lnTo>
                    <a:lnTo>
                      <a:pt x="61" y="103"/>
                    </a:lnTo>
                    <a:lnTo>
                      <a:pt x="64" y="102"/>
                    </a:lnTo>
                    <a:lnTo>
                      <a:pt x="66" y="102"/>
                    </a:lnTo>
                    <a:lnTo>
                      <a:pt x="70" y="102"/>
                    </a:lnTo>
                    <a:lnTo>
                      <a:pt x="73" y="103"/>
                    </a:lnTo>
                    <a:lnTo>
                      <a:pt x="75" y="104"/>
                    </a:lnTo>
                    <a:lnTo>
                      <a:pt x="77" y="106"/>
                    </a:lnTo>
                    <a:lnTo>
                      <a:pt x="79" y="109"/>
                    </a:lnTo>
                    <a:lnTo>
                      <a:pt x="80" y="111"/>
                    </a:lnTo>
                    <a:lnTo>
                      <a:pt x="81" y="114"/>
                    </a:lnTo>
                    <a:lnTo>
                      <a:pt x="83" y="117"/>
                    </a:lnTo>
                    <a:lnTo>
                      <a:pt x="83" y="560"/>
                    </a:lnTo>
                    <a:close/>
                    <a:moveTo>
                      <a:pt x="150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662"/>
                    </a:lnTo>
                    <a:lnTo>
                      <a:pt x="0" y="665"/>
                    </a:lnTo>
                    <a:lnTo>
                      <a:pt x="1" y="668"/>
                    </a:lnTo>
                    <a:lnTo>
                      <a:pt x="2" y="671"/>
                    </a:lnTo>
                    <a:lnTo>
                      <a:pt x="4" y="673"/>
                    </a:lnTo>
                    <a:lnTo>
                      <a:pt x="6" y="675"/>
                    </a:lnTo>
                    <a:lnTo>
                      <a:pt x="9" y="676"/>
                    </a:lnTo>
                    <a:lnTo>
                      <a:pt x="12" y="677"/>
                    </a:lnTo>
                    <a:lnTo>
                      <a:pt x="15" y="677"/>
                    </a:lnTo>
                    <a:lnTo>
                      <a:pt x="150" y="677"/>
                    </a:lnTo>
                    <a:lnTo>
                      <a:pt x="153" y="677"/>
                    </a:lnTo>
                    <a:lnTo>
                      <a:pt x="157" y="676"/>
                    </a:lnTo>
                    <a:lnTo>
                      <a:pt x="159" y="675"/>
                    </a:lnTo>
                    <a:lnTo>
                      <a:pt x="161" y="673"/>
                    </a:lnTo>
                    <a:lnTo>
                      <a:pt x="163" y="671"/>
                    </a:lnTo>
                    <a:lnTo>
                      <a:pt x="164" y="668"/>
                    </a:lnTo>
                    <a:lnTo>
                      <a:pt x="165" y="665"/>
                    </a:lnTo>
                    <a:lnTo>
                      <a:pt x="165" y="662"/>
                    </a:lnTo>
                    <a:lnTo>
                      <a:pt x="165" y="15"/>
                    </a:lnTo>
                    <a:lnTo>
                      <a:pt x="165" y="12"/>
                    </a:lnTo>
                    <a:lnTo>
                      <a:pt x="164" y="9"/>
                    </a:lnTo>
                    <a:lnTo>
                      <a:pt x="163" y="7"/>
                    </a:lnTo>
                    <a:lnTo>
                      <a:pt x="161" y="5"/>
                    </a:lnTo>
                    <a:lnTo>
                      <a:pt x="159" y="2"/>
                    </a:lnTo>
                    <a:lnTo>
                      <a:pt x="157" y="1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" name="42 CuadroTexto"/>
          <p:cNvSpPr txBox="1"/>
          <p:nvPr/>
        </p:nvSpPr>
        <p:spPr>
          <a:xfrm>
            <a:off x="533400" y="133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dirty="0" smtClean="0"/>
              <a:t>Features</a:t>
            </a:r>
            <a:endParaRPr lang="es-BO" sz="2400" b="1" dirty="0"/>
          </a:p>
        </p:txBody>
      </p:sp>
      <p:cxnSp>
        <p:nvCxnSpPr>
          <p:cNvPr id="45" name="44 Conector recto"/>
          <p:cNvCxnSpPr/>
          <p:nvPr/>
        </p:nvCxnSpPr>
        <p:spPr>
          <a:xfrm>
            <a:off x="381000" y="209550"/>
            <a:ext cx="0" cy="396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7"/>
          <p:cNvSpPr txBox="1"/>
          <p:nvPr/>
        </p:nvSpPr>
        <p:spPr>
          <a:xfrm>
            <a:off x="3733800" y="1124029"/>
            <a:ext cx="2623185" cy="348492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r>
              <a:rPr lang="es-BO" sz="1800" b="1" spc="-95" dirty="0" smtClean="0">
                <a:solidFill>
                  <a:srgbClr val="737373"/>
                </a:solidFill>
                <a:latin typeface="Lucida Sans"/>
                <a:cs typeface="Lucida Sans"/>
              </a:rPr>
              <a:t>Genero</a:t>
            </a:r>
            <a:endParaRPr sz="1800" b="1" dirty="0"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endParaRPr sz="1800" b="1" dirty="0"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r>
              <a:rPr lang="es-419" sz="1800" b="1" spc="-55" dirty="0" smtClean="0">
                <a:solidFill>
                  <a:srgbClr val="737373"/>
                </a:solidFill>
                <a:latin typeface="Lucida Sans"/>
                <a:cs typeface="Lucida Sans"/>
              </a:rPr>
              <a:t>Vacunado</a:t>
            </a:r>
            <a:endParaRPr sz="1800" b="1" dirty="0"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endParaRPr lang="es-419" b="1" spc="-95" dirty="0">
              <a:solidFill>
                <a:srgbClr val="737373"/>
              </a:solidFill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r>
              <a:rPr lang="es-419" b="1" spc="-95" dirty="0" smtClean="0">
                <a:solidFill>
                  <a:srgbClr val="737373"/>
                </a:solidFill>
                <a:latin typeface="Lucida Sans"/>
                <a:cs typeface="Lucida Sans"/>
              </a:rPr>
              <a:t>Desparacitado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endParaRPr lang="es-419" sz="1800" b="1" spc="-95" dirty="0">
              <a:solidFill>
                <a:srgbClr val="737373"/>
              </a:solidFill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r>
              <a:rPr lang="es-419" b="1" spc="-95" dirty="0" smtClean="0">
                <a:solidFill>
                  <a:srgbClr val="737373"/>
                </a:solidFill>
                <a:latin typeface="Lucida Sans"/>
                <a:cs typeface="Lucida Sans"/>
              </a:rPr>
              <a:t>Esterilizado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endParaRPr lang="es-419" sz="1800" b="1" spc="-95" dirty="0">
              <a:solidFill>
                <a:srgbClr val="737373"/>
              </a:solidFill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r>
              <a:rPr lang="es-419" b="1" spc="-95" dirty="0" smtClean="0">
                <a:solidFill>
                  <a:srgbClr val="737373"/>
                </a:solidFill>
                <a:latin typeface="Lucida Sans"/>
                <a:cs typeface="Lucida Sans"/>
              </a:rPr>
              <a:t>Color</a:t>
            </a: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endParaRPr lang="es-419" sz="1800" b="1" spc="-95" dirty="0">
              <a:solidFill>
                <a:srgbClr val="737373"/>
              </a:solidFill>
              <a:latin typeface="Lucida Sans"/>
              <a:cs typeface="Lucida Sans"/>
            </a:endParaRPr>
          </a:p>
          <a:p>
            <a:pPr marL="12065">
              <a:lnSpc>
                <a:spcPct val="100000"/>
              </a:lnSpc>
              <a:spcBef>
                <a:spcPts val="315"/>
              </a:spcBef>
              <a:tabLst>
                <a:tab pos="304165" algn="l"/>
                <a:tab pos="304800" algn="l"/>
              </a:tabLst>
            </a:pPr>
            <a:r>
              <a:rPr lang="es-419" b="1" spc="-95" dirty="0" smtClean="0">
                <a:solidFill>
                  <a:srgbClr val="737373"/>
                </a:solidFill>
                <a:latin typeface="Lucida Sans"/>
                <a:cs typeface="Lucida Sans"/>
              </a:rPr>
              <a:t>Edad</a:t>
            </a:r>
            <a:endParaRPr sz="1800" b="1" spc="-95" dirty="0">
              <a:solidFill>
                <a:srgbClr val="737373"/>
              </a:solidFill>
              <a:latin typeface="Lucida Sans"/>
              <a:cs typeface="Lucida Sans"/>
            </a:endParaRPr>
          </a:p>
        </p:txBody>
      </p:sp>
      <p:grpSp>
        <p:nvGrpSpPr>
          <p:cNvPr id="51" name="45 Grupo"/>
          <p:cNvGrpSpPr/>
          <p:nvPr/>
        </p:nvGrpSpPr>
        <p:grpSpPr>
          <a:xfrm>
            <a:off x="3064546" y="3539318"/>
            <a:ext cx="457200" cy="457200"/>
            <a:chOff x="2198707" y="1286383"/>
            <a:chExt cx="588346" cy="586856"/>
          </a:xfrm>
        </p:grpSpPr>
        <p:grpSp>
          <p:nvGrpSpPr>
            <p:cNvPr id="52" name="Group 157"/>
            <p:cNvGrpSpPr/>
            <p:nvPr/>
          </p:nvGrpSpPr>
          <p:grpSpPr>
            <a:xfrm>
              <a:off x="2198707" y="1286383"/>
              <a:ext cx="588346" cy="586856"/>
              <a:chOff x="1844383" y="1394308"/>
              <a:chExt cx="861398" cy="859217"/>
            </a:xfrm>
          </p:grpSpPr>
          <p:sp>
            <p:nvSpPr>
              <p:cNvPr id="54" name="Oval 164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165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016AA3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3391"/>
            <p:cNvSpPr>
              <a:spLocks noEditPoints="1"/>
            </p:cNvSpPr>
            <p:nvPr/>
          </p:nvSpPr>
          <p:spPr bwMode="auto">
            <a:xfrm>
              <a:off x="2400479" y="1484556"/>
              <a:ext cx="184058" cy="184058"/>
            </a:xfrm>
            <a:custGeom>
              <a:avLst/>
              <a:gdLst>
                <a:gd name="T0" fmla="*/ 400 w 721"/>
                <a:gd name="T1" fmla="*/ 502 h 721"/>
                <a:gd name="T2" fmla="*/ 441 w 721"/>
                <a:gd name="T3" fmla="*/ 487 h 721"/>
                <a:gd name="T4" fmla="*/ 456 w 721"/>
                <a:gd name="T5" fmla="*/ 469 h 721"/>
                <a:gd name="T6" fmla="*/ 477 w 721"/>
                <a:gd name="T7" fmla="*/ 475 h 721"/>
                <a:gd name="T8" fmla="*/ 498 w 721"/>
                <a:gd name="T9" fmla="*/ 505 h 721"/>
                <a:gd name="T10" fmla="*/ 361 w 721"/>
                <a:gd name="T11" fmla="*/ 709 h 721"/>
                <a:gd name="T12" fmla="*/ 315 w 721"/>
                <a:gd name="T13" fmla="*/ 654 h 721"/>
                <a:gd name="T14" fmla="*/ 347 w 721"/>
                <a:gd name="T15" fmla="*/ 606 h 721"/>
                <a:gd name="T16" fmla="*/ 365 w 721"/>
                <a:gd name="T17" fmla="*/ 601 h 721"/>
                <a:gd name="T18" fmla="*/ 387 w 721"/>
                <a:gd name="T19" fmla="*/ 623 h 721"/>
                <a:gd name="T20" fmla="*/ 415 w 721"/>
                <a:gd name="T21" fmla="*/ 691 h 721"/>
                <a:gd name="T22" fmla="*/ 225 w 721"/>
                <a:gd name="T23" fmla="*/ 505 h 721"/>
                <a:gd name="T24" fmla="*/ 245 w 721"/>
                <a:gd name="T25" fmla="*/ 477 h 721"/>
                <a:gd name="T26" fmla="*/ 265 w 721"/>
                <a:gd name="T27" fmla="*/ 469 h 721"/>
                <a:gd name="T28" fmla="*/ 280 w 721"/>
                <a:gd name="T29" fmla="*/ 487 h 721"/>
                <a:gd name="T30" fmla="*/ 321 w 721"/>
                <a:gd name="T31" fmla="*/ 502 h 721"/>
                <a:gd name="T32" fmla="*/ 222 w 721"/>
                <a:gd name="T33" fmla="*/ 511 h 721"/>
                <a:gd name="T34" fmla="*/ 397 w 721"/>
                <a:gd name="T35" fmla="*/ 541 h 721"/>
                <a:gd name="T36" fmla="*/ 385 w 721"/>
                <a:gd name="T37" fmla="*/ 565 h 721"/>
                <a:gd name="T38" fmla="*/ 361 w 721"/>
                <a:gd name="T39" fmla="*/ 577 h 721"/>
                <a:gd name="T40" fmla="*/ 335 w 721"/>
                <a:gd name="T41" fmla="*/ 565 h 721"/>
                <a:gd name="T42" fmla="*/ 325 w 721"/>
                <a:gd name="T43" fmla="*/ 541 h 721"/>
                <a:gd name="T44" fmla="*/ 681 w 721"/>
                <a:gd name="T45" fmla="*/ 552 h 721"/>
                <a:gd name="T46" fmla="*/ 633 w 721"/>
                <a:gd name="T47" fmla="*/ 522 h 721"/>
                <a:gd name="T48" fmla="*/ 524 w 721"/>
                <a:gd name="T49" fmla="*/ 477 h 721"/>
                <a:gd name="T50" fmla="*/ 484 w 721"/>
                <a:gd name="T51" fmla="*/ 448 h 721"/>
                <a:gd name="T52" fmla="*/ 457 w 721"/>
                <a:gd name="T53" fmla="*/ 433 h 721"/>
                <a:gd name="T54" fmla="*/ 466 w 721"/>
                <a:gd name="T55" fmla="*/ 366 h 721"/>
                <a:gd name="T56" fmla="*/ 489 w 721"/>
                <a:gd name="T57" fmla="*/ 322 h 721"/>
                <a:gd name="T58" fmla="*/ 504 w 721"/>
                <a:gd name="T59" fmla="*/ 279 h 721"/>
                <a:gd name="T60" fmla="*/ 513 w 721"/>
                <a:gd name="T61" fmla="*/ 247 h 721"/>
                <a:gd name="T62" fmla="*/ 506 w 721"/>
                <a:gd name="T63" fmla="*/ 215 h 721"/>
                <a:gd name="T64" fmla="*/ 501 w 721"/>
                <a:gd name="T65" fmla="*/ 193 h 721"/>
                <a:gd name="T66" fmla="*/ 527 w 721"/>
                <a:gd name="T67" fmla="*/ 102 h 721"/>
                <a:gd name="T68" fmla="*/ 519 w 721"/>
                <a:gd name="T69" fmla="*/ 51 h 721"/>
                <a:gd name="T70" fmla="*/ 493 w 721"/>
                <a:gd name="T71" fmla="*/ 26 h 721"/>
                <a:gd name="T72" fmla="*/ 453 w 721"/>
                <a:gd name="T73" fmla="*/ 9 h 721"/>
                <a:gd name="T74" fmla="*/ 383 w 721"/>
                <a:gd name="T75" fmla="*/ 0 h 721"/>
                <a:gd name="T76" fmla="*/ 311 w 721"/>
                <a:gd name="T77" fmla="*/ 9 h 721"/>
                <a:gd name="T78" fmla="*/ 271 w 721"/>
                <a:gd name="T79" fmla="*/ 32 h 721"/>
                <a:gd name="T80" fmla="*/ 239 w 721"/>
                <a:gd name="T81" fmla="*/ 50 h 721"/>
                <a:gd name="T82" fmla="*/ 222 w 721"/>
                <a:gd name="T83" fmla="*/ 66 h 721"/>
                <a:gd name="T84" fmla="*/ 211 w 721"/>
                <a:gd name="T85" fmla="*/ 95 h 721"/>
                <a:gd name="T86" fmla="*/ 217 w 721"/>
                <a:gd name="T87" fmla="*/ 164 h 721"/>
                <a:gd name="T88" fmla="*/ 227 w 721"/>
                <a:gd name="T89" fmla="*/ 202 h 721"/>
                <a:gd name="T90" fmla="*/ 212 w 721"/>
                <a:gd name="T91" fmla="*/ 230 h 721"/>
                <a:gd name="T92" fmla="*/ 213 w 721"/>
                <a:gd name="T93" fmla="*/ 263 h 721"/>
                <a:gd name="T94" fmla="*/ 229 w 721"/>
                <a:gd name="T95" fmla="*/ 290 h 721"/>
                <a:gd name="T96" fmla="*/ 243 w 721"/>
                <a:gd name="T97" fmla="*/ 348 h 721"/>
                <a:gd name="T98" fmla="*/ 265 w 721"/>
                <a:gd name="T99" fmla="*/ 378 h 721"/>
                <a:gd name="T100" fmla="*/ 249 w 721"/>
                <a:gd name="T101" fmla="*/ 441 h 721"/>
                <a:gd name="T102" fmla="*/ 209 w 721"/>
                <a:gd name="T103" fmla="*/ 473 h 721"/>
                <a:gd name="T104" fmla="*/ 134 w 721"/>
                <a:gd name="T105" fmla="*/ 502 h 721"/>
                <a:gd name="T106" fmla="*/ 50 w 721"/>
                <a:gd name="T107" fmla="*/ 547 h 721"/>
                <a:gd name="T108" fmla="*/ 28 w 721"/>
                <a:gd name="T109" fmla="*/ 573 h 721"/>
                <a:gd name="T110" fmla="*/ 9 w 721"/>
                <a:gd name="T111" fmla="*/ 629 h 721"/>
                <a:gd name="T112" fmla="*/ 0 w 721"/>
                <a:gd name="T113" fmla="*/ 713 h 721"/>
                <a:gd name="T114" fmla="*/ 709 w 721"/>
                <a:gd name="T115" fmla="*/ 721 h 721"/>
                <a:gd name="T116" fmla="*/ 721 w 721"/>
                <a:gd name="T117" fmla="*/ 709 h 721"/>
                <a:gd name="T118" fmla="*/ 709 w 721"/>
                <a:gd name="T119" fmla="*/ 606 h 721"/>
                <a:gd name="T120" fmla="*/ 691 w 721"/>
                <a:gd name="T121" fmla="*/ 564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1" h="721">
                  <a:moveTo>
                    <a:pt x="415" y="510"/>
                  </a:moveTo>
                  <a:lnTo>
                    <a:pt x="415" y="510"/>
                  </a:lnTo>
                  <a:lnTo>
                    <a:pt x="415" y="510"/>
                  </a:lnTo>
                  <a:lnTo>
                    <a:pt x="400" y="502"/>
                  </a:lnTo>
                  <a:lnTo>
                    <a:pt x="414" y="498"/>
                  </a:lnTo>
                  <a:lnTo>
                    <a:pt x="428" y="493"/>
                  </a:lnTo>
                  <a:lnTo>
                    <a:pt x="434" y="491"/>
                  </a:lnTo>
                  <a:lnTo>
                    <a:pt x="441" y="487"/>
                  </a:lnTo>
                  <a:lnTo>
                    <a:pt x="447" y="482"/>
                  </a:lnTo>
                  <a:lnTo>
                    <a:pt x="453" y="477"/>
                  </a:lnTo>
                  <a:lnTo>
                    <a:pt x="456" y="473"/>
                  </a:lnTo>
                  <a:lnTo>
                    <a:pt x="456" y="469"/>
                  </a:lnTo>
                  <a:lnTo>
                    <a:pt x="456" y="459"/>
                  </a:lnTo>
                  <a:lnTo>
                    <a:pt x="464" y="462"/>
                  </a:lnTo>
                  <a:lnTo>
                    <a:pt x="470" y="469"/>
                  </a:lnTo>
                  <a:lnTo>
                    <a:pt x="477" y="475"/>
                  </a:lnTo>
                  <a:lnTo>
                    <a:pt x="483" y="482"/>
                  </a:lnTo>
                  <a:lnTo>
                    <a:pt x="489" y="489"/>
                  </a:lnTo>
                  <a:lnTo>
                    <a:pt x="495" y="497"/>
                  </a:lnTo>
                  <a:lnTo>
                    <a:pt x="498" y="505"/>
                  </a:lnTo>
                  <a:lnTo>
                    <a:pt x="501" y="511"/>
                  </a:lnTo>
                  <a:lnTo>
                    <a:pt x="522" y="574"/>
                  </a:lnTo>
                  <a:lnTo>
                    <a:pt x="415" y="510"/>
                  </a:lnTo>
                  <a:close/>
                  <a:moveTo>
                    <a:pt x="361" y="709"/>
                  </a:moveTo>
                  <a:lnTo>
                    <a:pt x="293" y="709"/>
                  </a:lnTo>
                  <a:lnTo>
                    <a:pt x="299" y="691"/>
                  </a:lnTo>
                  <a:lnTo>
                    <a:pt x="306" y="672"/>
                  </a:lnTo>
                  <a:lnTo>
                    <a:pt x="315" y="654"/>
                  </a:lnTo>
                  <a:lnTo>
                    <a:pt x="322" y="637"/>
                  </a:lnTo>
                  <a:lnTo>
                    <a:pt x="333" y="623"/>
                  </a:lnTo>
                  <a:lnTo>
                    <a:pt x="342" y="611"/>
                  </a:lnTo>
                  <a:lnTo>
                    <a:pt x="347" y="606"/>
                  </a:lnTo>
                  <a:lnTo>
                    <a:pt x="351" y="604"/>
                  </a:lnTo>
                  <a:lnTo>
                    <a:pt x="356" y="601"/>
                  </a:lnTo>
                  <a:lnTo>
                    <a:pt x="361" y="601"/>
                  </a:lnTo>
                  <a:lnTo>
                    <a:pt x="365" y="601"/>
                  </a:lnTo>
                  <a:lnTo>
                    <a:pt x="370" y="604"/>
                  </a:lnTo>
                  <a:lnTo>
                    <a:pt x="374" y="606"/>
                  </a:lnTo>
                  <a:lnTo>
                    <a:pt x="379" y="611"/>
                  </a:lnTo>
                  <a:lnTo>
                    <a:pt x="387" y="623"/>
                  </a:lnTo>
                  <a:lnTo>
                    <a:pt x="396" y="637"/>
                  </a:lnTo>
                  <a:lnTo>
                    <a:pt x="403" y="654"/>
                  </a:lnTo>
                  <a:lnTo>
                    <a:pt x="410" y="673"/>
                  </a:lnTo>
                  <a:lnTo>
                    <a:pt x="415" y="691"/>
                  </a:lnTo>
                  <a:lnTo>
                    <a:pt x="420" y="709"/>
                  </a:lnTo>
                  <a:lnTo>
                    <a:pt x="361" y="709"/>
                  </a:lnTo>
                  <a:close/>
                  <a:moveTo>
                    <a:pt x="222" y="511"/>
                  </a:moveTo>
                  <a:lnTo>
                    <a:pt x="225" y="505"/>
                  </a:lnTo>
                  <a:lnTo>
                    <a:pt x="229" y="497"/>
                  </a:lnTo>
                  <a:lnTo>
                    <a:pt x="234" y="489"/>
                  </a:lnTo>
                  <a:lnTo>
                    <a:pt x="239" y="483"/>
                  </a:lnTo>
                  <a:lnTo>
                    <a:pt x="245" y="477"/>
                  </a:lnTo>
                  <a:lnTo>
                    <a:pt x="252" y="470"/>
                  </a:lnTo>
                  <a:lnTo>
                    <a:pt x="258" y="464"/>
                  </a:lnTo>
                  <a:lnTo>
                    <a:pt x="265" y="460"/>
                  </a:lnTo>
                  <a:lnTo>
                    <a:pt x="265" y="469"/>
                  </a:lnTo>
                  <a:lnTo>
                    <a:pt x="265" y="473"/>
                  </a:lnTo>
                  <a:lnTo>
                    <a:pt x="267" y="477"/>
                  </a:lnTo>
                  <a:lnTo>
                    <a:pt x="274" y="482"/>
                  </a:lnTo>
                  <a:lnTo>
                    <a:pt x="280" y="487"/>
                  </a:lnTo>
                  <a:lnTo>
                    <a:pt x="286" y="491"/>
                  </a:lnTo>
                  <a:lnTo>
                    <a:pt x="293" y="493"/>
                  </a:lnTo>
                  <a:lnTo>
                    <a:pt x="307" y="498"/>
                  </a:lnTo>
                  <a:lnTo>
                    <a:pt x="321" y="502"/>
                  </a:lnTo>
                  <a:lnTo>
                    <a:pt x="306" y="511"/>
                  </a:lnTo>
                  <a:lnTo>
                    <a:pt x="306" y="511"/>
                  </a:lnTo>
                  <a:lnTo>
                    <a:pt x="202" y="574"/>
                  </a:lnTo>
                  <a:lnTo>
                    <a:pt x="222" y="511"/>
                  </a:lnTo>
                  <a:close/>
                  <a:moveTo>
                    <a:pt x="325" y="528"/>
                  </a:moveTo>
                  <a:lnTo>
                    <a:pt x="361" y="506"/>
                  </a:lnTo>
                  <a:lnTo>
                    <a:pt x="397" y="528"/>
                  </a:lnTo>
                  <a:lnTo>
                    <a:pt x="397" y="541"/>
                  </a:lnTo>
                  <a:lnTo>
                    <a:pt x="396" y="547"/>
                  </a:lnTo>
                  <a:lnTo>
                    <a:pt x="393" y="554"/>
                  </a:lnTo>
                  <a:lnTo>
                    <a:pt x="391" y="560"/>
                  </a:lnTo>
                  <a:lnTo>
                    <a:pt x="385" y="565"/>
                  </a:lnTo>
                  <a:lnTo>
                    <a:pt x="380" y="570"/>
                  </a:lnTo>
                  <a:lnTo>
                    <a:pt x="374" y="573"/>
                  </a:lnTo>
                  <a:lnTo>
                    <a:pt x="367" y="575"/>
                  </a:lnTo>
                  <a:lnTo>
                    <a:pt x="361" y="577"/>
                  </a:lnTo>
                  <a:lnTo>
                    <a:pt x="353" y="575"/>
                  </a:lnTo>
                  <a:lnTo>
                    <a:pt x="347" y="573"/>
                  </a:lnTo>
                  <a:lnTo>
                    <a:pt x="340" y="570"/>
                  </a:lnTo>
                  <a:lnTo>
                    <a:pt x="335" y="565"/>
                  </a:lnTo>
                  <a:lnTo>
                    <a:pt x="331" y="560"/>
                  </a:lnTo>
                  <a:lnTo>
                    <a:pt x="328" y="554"/>
                  </a:lnTo>
                  <a:lnTo>
                    <a:pt x="325" y="547"/>
                  </a:lnTo>
                  <a:lnTo>
                    <a:pt x="325" y="541"/>
                  </a:lnTo>
                  <a:lnTo>
                    <a:pt x="325" y="528"/>
                  </a:lnTo>
                  <a:close/>
                  <a:moveTo>
                    <a:pt x="691" y="564"/>
                  </a:moveTo>
                  <a:lnTo>
                    <a:pt x="686" y="557"/>
                  </a:lnTo>
                  <a:lnTo>
                    <a:pt x="681" y="552"/>
                  </a:lnTo>
                  <a:lnTo>
                    <a:pt x="674" y="547"/>
                  </a:lnTo>
                  <a:lnTo>
                    <a:pt x="668" y="541"/>
                  </a:lnTo>
                  <a:lnTo>
                    <a:pt x="651" y="531"/>
                  </a:lnTo>
                  <a:lnTo>
                    <a:pt x="633" y="522"/>
                  </a:lnTo>
                  <a:lnTo>
                    <a:pt x="591" y="502"/>
                  </a:lnTo>
                  <a:lnTo>
                    <a:pt x="545" y="484"/>
                  </a:lnTo>
                  <a:lnTo>
                    <a:pt x="534" y="480"/>
                  </a:lnTo>
                  <a:lnTo>
                    <a:pt x="524" y="477"/>
                  </a:lnTo>
                  <a:lnTo>
                    <a:pt x="514" y="473"/>
                  </a:lnTo>
                  <a:lnTo>
                    <a:pt x="504" y="469"/>
                  </a:lnTo>
                  <a:lnTo>
                    <a:pt x="495" y="457"/>
                  </a:lnTo>
                  <a:lnTo>
                    <a:pt x="484" y="448"/>
                  </a:lnTo>
                  <a:lnTo>
                    <a:pt x="473" y="441"/>
                  </a:lnTo>
                  <a:lnTo>
                    <a:pt x="462" y="434"/>
                  </a:lnTo>
                  <a:lnTo>
                    <a:pt x="460" y="433"/>
                  </a:lnTo>
                  <a:lnTo>
                    <a:pt x="457" y="433"/>
                  </a:lnTo>
                  <a:lnTo>
                    <a:pt x="456" y="433"/>
                  </a:lnTo>
                  <a:lnTo>
                    <a:pt x="456" y="378"/>
                  </a:lnTo>
                  <a:lnTo>
                    <a:pt x="461" y="373"/>
                  </a:lnTo>
                  <a:lnTo>
                    <a:pt x="466" y="366"/>
                  </a:lnTo>
                  <a:lnTo>
                    <a:pt x="473" y="358"/>
                  </a:lnTo>
                  <a:lnTo>
                    <a:pt x="479" y="348"/>
                  </a:lnTo>
                  <a:lnTo>
                    <a:pt x="484" y="337"/>
                  </a:lnTo>
                  <a:lnTo>
                    <a:pt x="489" y="322"/>
                  </a:lnTo>
                  <a:lnTo>
                    <a:pt x="492" y="308"/>
                  </a:lnTo>
                  <a:lnTo>
                    <a:pt x="495" y="290"/>
                  </a:lnTo>
                  <a:lnTo>
                    <a:pt x="500" y="285"/>
                  </a:lnTo>
                  <a:lnTo>
                    <a:pt x="504" y="279"/>
                  </a:lnTo>
                  <a:lnTo>
                    <a:pt x="507" y="271"/>
                  </a:lnTo>
                  <a:lnTo>
                    <a:pt x="510" y="262"/>
                  </a:lnTo>
                  <a:lnTo>
                    <a:pt x="511" y="254"/>
                  </a:lnTo>
                  <a:lnTo>
                    <a:pt x="513" y="247"/>
                  </a:lnTo>
                  <a:lnTo>
                    <a:pt x="513" y="238"/>
                  </a:lnTo>
                  <a:lnTo>
                    <a:pt x="511" y="230"/>
                  </a:lnTo>
                  <a:lnTo>
                    <a:pt x="510" y="222"/>
                  </a:lnTo>
                  <a:lnTo>
                    <a:pt x="506" y="215"/>
                  </a:lnTo>
                  <a:lnTo>
                    <a:pt x="502" y="208"/>
                  </a:lnTo>
                  <a:lnTo>
                    <a:pt x="497" y="202"/>
                  </a:lnTo>
                  <a:lnTo>
                    <a:pt x="498" y="198"/>
                  </a:lnTo>
                  <a:lnTo>
                    <a:pt x="501" y="193"/>
                  </a:lnTo>
                  <a:lnTo>
                    <a:pt x="510" y="167"/>
                  </a:lnTo>
                  <a:lnTo>
                    <a:pt x="520" y="135"/>
                  </a:lnTo>
                  <a:lnTo>
                    <a:pt x="524" y="118"/>
                  </a:lnTo>
                  <a:lnTo>
                    <a:pt x="527" y="102"/>
                  </a:lnTo>
                  <a:lnTo>
                    <a:pt x="527" y="85"/>
                  </a:lnTo>
                  <a:lnTo>
                    <a:pt x="525" y="68"/>
                  </a:lnTo>
                  <a:lnTo>
                    <a:pt x="523" y="59"/>
                  </a:lnTo>
                  <a:lnTo>
                    <a:pt x="519" y="51"/>
                  </a:lnTo>
                  <a:lnTo>
                    <a:pt x="514" y="44"/>
                  </a:lnTo>
                  <a:lnTo>
                    <a:pt x="509" y="37"/>
                  </a:lnTo>
                  <a:lnTo>
                    <a:pt x="501" y="31"/>
                  </a:lnTo>
                  <a:lnTo>
                    <a:pt x="493" y="26"/>
                  </a:lnTo>
                  <a:lnTo>
                    <a:pt x="484" y="21"/>
                  </a:lnTo>
                  <a:lnTo>
                    <a:pt x="475" y="16"/>
                  </a:lnTo>
                  <a:lnTo>
                    <a:pt x="465" y="12"/>
                  </a:lnTo>
                  <a:lnTo>
                    <a:pt x="453" y="9"/>
                  </a:lnTo>
                  <a:lnTo>
                    <a:pt x="442" y="7"/>
                  </a:lnTo>
                  <a:lnTo>
                    <a:pt x="430" y="4"/>
                  </a:lnTo>
                  <a:lnTo>
                    <a:pt x="407" y="0"/>
                  </a:lnTo>
                  <a:lnTo>
                    <a:pt x="383" y="0"/>
                  </a:lnTo>
                  <a:lnTo>
                    <a:pt x="365" y="0"/>
                  </a:lnTo>
                  <a:lnTo>
                    <a:pt x="347" y="1"/>
                  </a:lnTo>
                  <a:lnTo>
                    <a:pt x="329" y="5"/>
                  </a:lnTo>
                  <a:lnTo>
                    <a:pt x="311" y="9"/>
                  </a:lnTo>
                  <a:lnTo>
                    <a:pt x="295" y="16"/>
                  </a:lnTo>
                  <a:lnTo>
                    <a:pt x="281" y="23"/>
                  </a:lnTo>
                  <a:lnTo>
                    <a:pt x="276" y="27"/>
                  </a:lnTo>
                  <a:lnTo>
                    <a:pt x="271" y="32"/>
                  </a:lnTo>
                  <a:lnTo>
                    <a:pt x="266" y="37"/>
                  </a:lnTo>
                  <a:lnTo>
                    <a:pt x="263" y="44"/>
                  </a:lnTo>
                  <a:lnTo>
                    <a:pt x="251" y="46"/>
                  </a:lnTo>
                  <a:lnTo>
                    <a:pt x="239" y="50"/>
                  </a:lnTo>
                  <a:lnTo>
                    <a:pt x="234" y="53"/>
                  </a:lnTo>
                  <a:lnTo>
                    <a:pt x="230" y="57"/>
                  </a:lnTo>
                  <a:lnTo>
                    <a:pt x="225" y="60"/>
                  </a:lnTo>
                  <a:lnTo>
                    <a:pt x="222" y="66"/>
                  </a:lnTo>
                  <a:lnTo>
                    <a:pt x="217" y="72"/>
                  </a:lnTo>
                  <a:lnTo>
                    <a:pt x="215" y="78"/>
                  </a:lnTo>
                  <a:lnTo>
                    <a:pt x="212" y="87"/>
                  </a:lnTo>
                  <a:lnTo>
                    <a:pt x="211" y="95"/>
                  </a:lnTo>
                  <a:lnTo>
                    <a:pt x="209" y="112"/>
                  </a:lnTo>
                  <a:lnTo>
                    <a:pt x="211" y="130"/>
                  </a:lnTo>
                  <a:lnTo>
                    <a:pt x="213" y="148"/>
                  </a:lnTo>
                  <a:lnTo>
                    <a:pt x="217" y="164"/>
                  </a:lnTo>
                  <a:lnTo>
                    <a:pt x="221" y="181"/>
                  </a:lnTo>
                  <a:lnTo>
                    <a:pt x="225" y="194"/>
                  </a:lnTo>
                  <a:lnTo>
                    <a:pt x="226" y="198"/>
                  </a:lnTo>
                  <a:lnTo>
                    <a:pt x="227" y="202"/>
                  </a:lnTo>
                  <a:lnTo>
                    <a:pt x="222" y="207"/>
                  </a:lnTo>
                  <a:lnTo>
                    <a:pt x="217" y="215"/>
                  </a:lnTo>
                  <a:lnTo>
                    <a:pt x="215" y="221"/>
                  </a:lnTo>
                  <a:lnTo>
                    <a:pt x="212" y="230"/>
                  </a:lnTo>
                  <a:lnTo>
                    <a:pt x="211" y="238"/>
                  </a:lnTo>
                  <a:lnTo>
                    <a:pt x="211" y="247"/>
                  </a:lnTo>
                  <a:lnTo>
                    <a:pt x="212" y="254"/>
                  </a:lnTo>
                  <a:lnTo>
                    <a:pt x="213" y="263"/>
                  </a:lnTo>
                  <a:lnTo>
                    <a:pt x="216" y="272"/>
                  </a:lnTo>
                  <a:lnTo>
                    <a:pt x="220" y="280"/>
                  </a:lnTo>
                  <a:lnTo>
                    <a:pt x="224" y="285"/>
                  </a:lnTo>
                  <a:lnTo>
                    <a:pt x="229" y="290"/>
                  </a:lnTo>
                  <a:lnTo>
                    <a:pt x="230" y="307"/>
                  </a:lnTo>
                  <a:lnTo>
                    <a:pt x="234" y="322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8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33"/>
                  </a:lnTo>
                  <a:lnTo>
                    <a:pt x="262" y="433"/>
                  </a:lnTo>
                  <a:lnTo>
                    <a:pt x="261" y="434"/>
                  </a:lnTo>
                  <a:lnTo>
                    <a:pt x="249" y="441"/>
                  </a:lnTo>
                  <a:lnTo>
                    <a:pt x="239" y="448"/>
                  </a:lnTo>
                  <a:lnTo>
                    <a:pt x="229" y="457"/>
                  </a:lnTo>
                  <a:lnTo>
                    <a:pt x="220" y="469"/>
                  </a:lnTo>
                  <a:lnTo>
                    <a:pt x="209" y="473"/>
                  </a:lnTo>
                  <a:lnTo>
                    <a:pt x="200" y="477"/>
                  </a:lnTo>
                  <a:lnTo>
                    <a:pt x="190" y="480"/>
                  </a:lnTo>
                  <a:lnTo>
                    <a:pt x="181" y="484"/>
                  </a:lnTo>
                  <a:lnTo>
                    <a:pt x="134" y="502"/>
                  </a:lnTo>
                  <a:lnTo>
                    <a:pt x="91" y="522"/>
                  </a:lnTo>
                  <a:lnTo>
                    <a:pt x="73" y="531"/>
                  </a:lnTo>
                  <a:lnTo>
                    <a:pt x="57" y="541"/>
                  </a:lnTo>
                  <a:lnTo>
                    <a:pt x="50" y="547"/>
                  </a:lnTo>
                  <a:lnTo>
                    <a:pt x="44" y="552"/>
                  </a:lnTo>
                  <a:lnTo>
                    <a:pt x="39" y="557"/>
                  </a:lnTo>
                  <a:lnTo>
                    <a:pt x="34" y="564"/>
                  </a:lnTo>
                  <a:lnTo>
                    <a:pt x="28" y="573"/>
                  </a:lnTo>
                  <a:lnTo>
                    <a:pt x="23" y="583"/>
                  </a:lnTo>
                  <a:lnTo>
                    <a:pt x="19" y="595"/>
                  </a:lnTo>
                  <a:lnTo>
                    <a:pt x="16" y="606"/>
                  </a:lnTo>
                  <a:lnTo>
                    <a:pt x="9" y="629"/>
                  </a:lnTo>
                  <a:lnTo>
                    <a:pt x="5" y="653"/>
                  </a:lnTo>
                  <a:lnTo>
                    <a:pt x="1" y="691"/>
                  </a:lnTo>
                  <a:lnTo>
                    <a:pt x="0" y="709"/>
                  </a:lnTo>
                  <a:lnTo>
                    <a:pt x="0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3"/>
                  </a:lnTo>
                  <a:lnTo>
                    <a:pt x="721" y="709"/>
                  </a:lnTo>
                  <a:lnTo>
                    <a:pt x="721" y="691"/>
                  </a:lnTo>
                  <a:lnTo>
                    <a:pt x="718" y="653"/>
                  </a:lnTo>
                  <a:lnTo>
                    <a:pt x="714" y="629"/>
                  </a:lnTo>
                  <a:lnTo>
                    <a:pt x="709" y="606"/>
                  </a:lnTo>
                  <a:lnTo>
                    <a:pt x="705" y="595"/>
                  </a:lnTo>
                  <a:lnTo>
                    <a:pt x="701" y="583"/>
                  </a:lnTo>
                  <a:lnTo>
                    <a:pt x="696" y="573"/>
                  </a:lnTo>
                  <a:lnTo>
                    <a:pt x="691" y="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47 Grupo"/>
          <p:cNvGrpSpPr/>
          <p:nvPr/>
        </p:nvGrpSpPr>
        <p:grpSpPr>
          <a:xfrm>
            <a:off x="3064546" y="4137613"/>
            <a:ext cx="457200" cy="457200"/>
            <a:chOff x="2231730" y="2868278"/>
            <a:chExt cx="588346" cy="586856"/>
          </a:xfrm>
        </p:grpSpPr>
        <p:grpSp>
          <p:nvGrpSpPr>
            <p:cNvPr id="66" name="Group 178"/>
            <p:cNvGrpSpPr/>
            <p:nvPr/>
          </p:nvGrpSpPr>
          <p:grpSpPr>
            <a:xfrm>
              <a:off x="2231730" y="2868278"/>
              <a:ext cx="588346" cy="586856"/>
              <a:chOff x="1844383" y="1394308"/>
              <a:chExt cx="861398" cy="859217"/>
            </a:xfrm>
          </p:grpSpPr>
          <p:sp>
            <p:nvSpPr>
              <p:cNvPr id="71" name="Oval 184"/>
              <p:cNvSpPr>
                <a:spLocks noChangeArrowheads="1"/>
              </p:cNvSpPr>
              <p:nvPr/>
            </p:nvSpPr>
            <p:spPr bwMode="auto">
              <a:xfrm>
                <a:off x="1844383" y="1394308"/>
                <a:ext cx="861398" cy="859217"/>
              </a:xfrm>
              <a:prstGeom prst="ellipse">
                <a:avLst/>
              </a:prstGeom>
              <a:solidFill>
                <a:schemeClr val="bg1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3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Oval 186"/>
              <p:cNvSpPr>
                <a:spLocks noChangeArrowheads="1"/>
              </p:cNvSpPr>
              <p:nvPr/>
            </p:nvSpPr>
            <p:spPr bwMode="auto">
              <a:xfrm>
                <a:off x="1941427" y="1490261"/>
                <a:ext cx="666221" cy="668402"/>
              </a:xfrm>
              <a:prstGeom prst="ellipse">
                <a:avLst/>
              </a:prstGeom>
              <a:solidFill>
                <a:srgbClr val="FEA34F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7" name="Group 213"/>
            <p:cNvGrpSpPr/>
            <p:nvPr/>
          </p:nvGrpSpPr>
          <p:grpSpPr>
            <a:xfrm>
              <a:off x="2442155" y="3072814"/>
              <a:ext cx="175406" cy="187934"/>
              <a:chOff x="10464800" y="1382713"/>
              <a:chExt cx="266701" cy="285750"/>
            </a:xfrm>
            <a:solidFill>
              <a:schemeClr val="bg1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68" name="Freeform 4133"/>
              <p:cNvSpPr>
                <a:spLocks noEditPoints="1"/>
              </p:cNvSpPr>
              <p:nvPr/>
            </p:nvSpPr>
            <p:spPr bwMode="auto">
              <a:xfrm>
                <a:off x="10464800" y="1487488"/>
                <a:ext cx="230188" cy="180975"/>
              </a:xfrm>
              <a:custGeom>
                <a:avLst/>
                <a:gdLst>
                  <a:gd name="T0" fmla="*/ 210 w 721"/>
                  <a:gd name="T1" fmla="*/ 420 h 570"/>
                  <a:gd name="T2" fmla="*/ 511 w 721"/>
                  <a:gd name="T3" fmla="*/ 150 h 570"/>
                  <a:gd name="T4" fmla="*/ 706 w 721"/>
                  <a:gd name="T5" fmla="*/ 0 h 570"/>
                  <a:gd name="T6" fmla="*/ 556 w 721"/>
                  <a:gd name="T7" fmla="*/ 60 h 570"/>
                  <a:gd name="T8" fmla="*/ 554 w 721"/>
                  <a:gd name="T9" fmla="*/ 72 h 570"/>
                  <a:gd name="T10" fmla="*/ 547 w 721"/>
                  <a:gd name="T11" fmla="*/ 80 h 570"/>
                  <a:gd name="T12" fmla="*/ 538 w 721"/>
                  <a:gd name="T13" fmla="*/ 88 h 570"/>
                  <a:gd name="T14" fmla="*/ 526 w 721"/>
                  <a:gd name="T15" fmla="*/ 90 h 570"/>
                  <a:gd name="T16" fmla="*/ 514 w 721"/>
                  <a:gd name="T17" fmla="*/ 87 h 570"/>
                  <a:gd name="T18" fmla="*/ 505 w 721"/>
                  <a:gd name="T19" fmla="*/ 80 h 570"/>
                  <a:gd name="T20" fmla="*/ 498 w 721"/>
                  <a:gd name="T21" fmla="*/ 72 h 570"/>
                  <a:gd name="T22" fmla="*/ 496 w 721"/>
                  <a:gd name="T23" fmla="*/ 60 h 570"/>
                  <a:gd name="T24" fmla="*/ 225 w 721"/>
                  <a:gd name="T25" fmla="*/ 0 h 570"/>
                  <a:gd name="T26" fmla="*/ 225 w 721"/>
                  <a:gd name="T27" fmla="*/ 65 h 570"/>
                  <a:gd name="T28" fmla="*/ 221 w 721"/>
                  <a:gd name="T29" fmla="*/ 76 h 570"/>
                  <a:gd name="T30" fmla="*/ 212 w 721"/>
                  <a:gd name="T31" fmla="*/ 85 h 570"/>
                  <a:gd name="T32" fmla="*/ 201 w 721"/>
                  <a:gd name="T33" fmla="*/ 89 h 570"/>
                  <a:gd name="T34" fmla="*/ 189 w 721"/>
                  <a:gd name="T35" fmla="*/ 89 h 570"/>
                  <a:gd name="T36" fmla="*/ 179 w 721"/>
                  <a:gd name="T37" fmla="*/ 85 h 570"/>
                  <a:gd name="T38" fmla="*/ 170 w 721"/>
                  <a:gd name="T39" fmla="*/ 76 h 570"/>
                  <a:gd name="T40" fmla="*/ 166 w 721"/>
                  <a:gd name="T41" fmla="*/ 65 h 570"/>
                  <a:gd name="T42" fmla="*/ 165 w 721"/>
                  <a:gd name="T43" fmla="*/ 0 h 570"/>
                  <a:gd name="T44" fmla="*/ 11 w 721"/>
                  <a:gd name="T45" fmla="*/ 0 h 570"/>
                  <a:gd name="T46" fmla="*/ 6 w 721"/>
                  <a:gd name="T47" fmla="*/ 2 h 570"/>
                  <a:gd name="T48" fmla="*/ 3 w 721"/>
                  <a:gd name="T49" fmla="*/ 6 h 570"/>
                  <a:gd name="T50" fmla="*/ 0 w 721"/>
                  <a:gd name="T51" fmla="*/ 12 h 570"/>
                  <a:gd name="T52" fmla="*/ 0 w 721"/>
                  <a:gd name="T53" fmla="*/ 555 h 570"/>
                  <a:gd name="T54" fmla="*/ 1 w 721"/>
                  <a:gd name="T55" fmla="*/ 562 h 570"/>
                  <a:gd name="T56" fmla="*/ 4 w 721"/>
                  <a:gd name="T57" fmla="*/ 566 h 570"/>
                  <a:gd name="T58" fmla="*/ 9 w 721"/>
                  <a:gd name="T59" fmla="*/ 569 h 570"/>
                  <a:gd name="T60" fmla="*/ 15 w 721"/>
                  <a:gd name="T61" fmla="*/ 570 h 570"/>
                  <a:gd name="T62" fmla="*/ 709 w 721"/>
                  <a:gd name="T63" fmla="*/ 570 h 570"/>
                  <a:gd name="T64" fmla="*/ 715 w 721"/>
                  <a:gd name="T65" fmla="*/ 568 h 570"/>
                  <a:gd name="T66" fmla="*/ 719 w 721"/>
                  <a:gd name="T67" fmla="*/ 564 h 570"/>
                  <a:gd name="T68" fmla="*/ 721 w 721"/>
                  <a:gd name="T69" fmla="*/ 559 h 570"/>
                  <a:gd name="T70" fmla="*/ 721 w 721"/>
                  <a:gd name="T71" fmla="*/ 15 h 570"/>
                  <a:gd name="T72" fmla="*/ 720 w 721"/>
                  <a:gd name="T73" fmla="*/ 9 h 570"/>
                  <a:gd name="T74" fmla="*/ 717 w 721"/>
                  <a:gd name="T75" fmla="*/ 4 h 570"/>
                  <a:gd name="T76" fmla="*/ 713 w 721"/>
                  <a:gd name="T77" fmla="*/ 1 h 570"/>
                  <a:gd name="T78" fmla="*/ 706 w 721"/>
                  <a:gd name="T79" fmla="*/ 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21" h="570">
                    <a:moveTo>
                      <a:pt x="511" y="420"/>
                    </a:moveTo>
                    <a:lnTo>
                      <a:pt x="210" y="420"/>
                    </a:lnTo>
                    <a:lnTo>
                      <a:pt x="210" y="150"/>
                    </a:lnTo>
                    <a:lnTo>
                      <a:pt x="511" y="150"/>
                    </a:lnTo>
                    <a:lnTo>
                      <a:pt x="511" y="420"/>
                    </a:lnTo>
                    <a:close/>
                    <a:moveTo>
                      <a:pt x="706" y="0"/>
                    </a:moveTo>
                    <a:lnTo>
                      <a:pt x="556" y="0"/>
                    </a:lnTo>
                    <a:lnTo>
                      <a:pt x="556" y="60"/>
                    </a:lnTo>
                    <a:lnTo>
                      <a:pt x="555" y="65"/>
                    </a:lnTo>
                    <a:lnTo>
                      <a:pt x="554" y="72"/>
                    </a:lnTo>
                    <a:lnTo>
                      <a:pt x="551" y="76"/>
                    </a:lnTo>
                    <a:lnTo>
                      <a:pt x="547" y="80"/>
                    </a:lnTo>
                    <a:lnTo>
                      <a:pt x="543" y="85"/>
                    </a:lnTo>
                    <a:lnTo>
                      <a:pt x="538" y="88"/>
                    </a:lnTo>
                    <a:lnTo>
                      <a:pt x="532" y="89"/>
                    </a:lnTo>
                    <a:lnTo>
                      <a:pt x="526" y="90"/>
                    </a:lnTo>
                    <a:lnTo>
                      <a:pt x="520" y="89"/>
                    </a:lnTo>
                    <a:lnTo>
                      <a:pt x="514" y="87"/>
                    </a:lnTo>
                    <a:lnTo>
                      <a:pt x="509" y="85"/>
                    </a:lnTo>
                    <a:lnTo>
                      <a:pt x="505" y="80"/>
                    </a:lnTo>
                    <a:lnTo>
                      <a:pt x="501" y="76"/>
                    </a:lnTo>
                    <a:lnTo>
                      <a:pt x="498" y="72"/>
                    </a:lnTo>
                    <a:lnTo>
                      <a:pt x="496" y="65"/>
                    </a:lnTo>
                    <a:lnTo>
                      <a:pt x="496" y="60"/>
                    </a:lnTo>
                    <a:lnTo>
                      <a:pt x="496" y="0"/>
                    </a:lnTo>
                    <a:lnTo>
                      <a:pt x="225" y="0"/>
                    </a:lnTo>
                    <a:lnTo>
                      <a:pt x="226" y="60"/>
                    </a:lnTo>
                    <a:lnTo>
                      <a:pt x="225" y="65"/>
                    </a:lnTo>
                    <a:lnTo>
                      <a:pt x="223" y="72"/>
                    </a:lnTo>
                    <a:lnTo>
                      <a:pt x="221" y="76"/>
                    </a:lnTo>
                    <a:lnTo>
                      <a:pt x="216" y="80"/>
                    </a:lnTo>
                    <a:lnTo>
                      <a:pt x="212" y="85"/>
                    </a:lnTo>
                    <a:lnTo>
                      <a:pt x="207" y="88"/>
                    </a:lnTo>
                    <a:lnTo>
                      <a:pt x="201" y="89"/>
                    </a:lnTo>
                    <a:lnTo>
                      <a:pt x="195" y="90"/>
                    </a:lnTo>
                    <a:lnTo>
                      <a:pt x="189" y="89"/>
                    </a:lnTo>
                    <a:lnTo>
                      <a:pt x="184" y="87"/>
                    </a:lnTo>
                    <a:lnTo>
                      <a:pt x="179" y="85"/>
                    </a:lnTo>
                    <a:lnTo>
                      <a:pt x="174" y="80"/>
                    </a:lnTo>
                    <a:lnTo>
                      <a:pt x="170" y="76"/>
                    </a:lnTo>
                    <a:lnTo>
                      <a:pt x="168" y="72"/>
                    </a:lnTo>
                    <a:lnTo>
                      <a:pt x="166" y="65"/>
                    </a:lnTo>
                    <a:lnTo>
                      <a:pt x="165" y="60"/>
                    </a:lnTo>
                    <a:lnTo>
                      <a:pt x="165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55"/>
                    </a:lnTo>
                    <a:lnTo>
                      <a:pt x="1" y="559"/>
                    </a:lnTo>
                    <a:lnTo>
                      <a:pt x="1" y="562"/>
                    </a:lnTo>
                    <a:lnTo>
                      <a:pt x="3" y="564"/>
                    </a:lnTo>
                    <a:lnTo>
                      <a:pt x="4" y="566"/>
                    </a:lnTo>
                    <a:lnTo>
                      <a:pt x="6" y="568"/>
                    </a:lnTo>
                    <a:lnTo>
                      <a:pt x="9" y="569"/>
                    </a:lnTo>
                    <a:lnTo>
                      <a:pt x="11" y="570"/>
                    </a:lnTo>
                    <a:lnTo>
                      <a:pt x="15" y="570"/>
                    </a:lnTo>
                    <a:lnTo>
                      <a:pt x="706" y="570"/>
                    </a:lnTo>
                    <a:lnTo>
                      <a:pt x="709" y="570"/>
                    </a:lnTo>
                    <a:lnTo>
                      <a:pt x="713" y="569"/>
                    </a:lnTo>
                    <a:lnTo>
                      <a:pt x="715" y="568"/>
                    </a:lnTo>
                    <a:lnTo>
                      <a:pt x="717" y="566"/>
                    </a:lnTo>
                    <a:lnTo>
                      <a:pt x="719" y="564"/>
                    </a:lnTo>
                    <a:lnTo>
                      <a:pt x="720" y="562"/>
                    </a:lnTo>
                    <a:lnTo>
                      <a:pt x="721" y="559"/>
                    </a:lnTo>
                    <a:lnTo>
                      <a:pt x="721" y="555"/>
                    </a:lnTo>
                    <a:lnTo>
                      <a:pt x="721" y="15"/>
                    </a:lnTo>
                    <a:lnTo>
                      <a:pt x="721" y="12"/>
                    </a:lnTo>
                    <a:lnTo>
                      <a:pt x="720" y="9"/>
                    </a:lnTo>
                    <a:lnTo>
                      <a:pt x="719" y="6"/>
                    </a:lnTo>
                    <a:lnTo>
                      <a:pt x="717" y="4"/>
                    </a:lnTo>
                    <a:lnTo>
                      <a:pt x="715" y="2"/>
                    </a:lnTo>
                    <a:lnTo>
                      <a:pt x="713" y="1"/>
                    </a:lnTo>
                    <a:lnTo>
                      <a:pt x="709" y="0"/>
                    </a:lnTo>
                    <a:lnTo>
                      <a:pt x="7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134"/>
              <p:cNvSpPr>
                <a:spLocks/>
              </p:cNvSpPr>
              <p:nvPr/>
            </p:nvSpPr>
            <p:spPr bwMode="auto">
              <a:xfrm>
                <a:off x="10521950" y="1382713"/>
                <a:ext cx="115888" cy="128588"/>
              </a:xfrm>
              <a:custGeom>
                <a:avLst/>
                <a:gdLst>
                  <a:gd name="T0" fmla="*/ 0 w 361"/>
                  <a:gd name="T1" fmla="*/ 391 h 406"/>
                  <a:gd name="T2" fmla="*/ 2 w 361"/>
                  <a:gd name="T3" fmla="*/ 396 h 406"/>
                  <a:gd name="T4" fmla="*/ 5 w 361"/>
                  <a:gd name="T5" fmla="*/ 402 h 406"/>
                  <a:gd name="T6" fmla="*/ 9 w 361"/>
                  <a:gd name="T7" fmla="*/ 405 h 406"/>
                  <a:gd name="T8" fmla="*/ 15 w 361"/>
                  <a:gd name="T9" fmla="*/ 406 h 406"/>
                  <a:gd name="T10" fmla="*/ 21 w 361"/>
                  <a:gd name="T11" fmla="*/ 405 h 406"/>
                  <a:gd name="T12" fmla="*/ 26 w 361"/>
                  <a:gd name="T13" fmla="*/ 402 h 406"/>
                  <a:gd name="T14" fmla="*/ 29 w 361"/>
                  <a:gd name="T15" fmla="*/ 396 h 406"/>
                  <a:gd name="T16" fmla="*/ 30 w 361"/>
                  <a:gd name="T17" fmla="*/ 391 h 406"/>
                  <a:gd name="T18" fmla="*/ 30 w 361"/>
                  <a:gd name="T19" fmla="*/ 169 h 406"/>
                  <a:gd name="T20" fmla="*/ 34 w 361"/>
                  <a:gd name="T21" fmla="*/ 140 h 406"/>
                  <a:gd name="T22" fmla="*/ 44 w 361"/>
                  <a:gd name="T23" fmla="*/ 113 h 406"/>
                  <a:gd name="T24" fmla="*/ 59 w 361"/>
                  <a:gd name="T25" fmla="*/ 89 h 406"/>
                  <a:gd name="T26" fmla="*/ 80 w 361"/>
                  <a:gd name="T27" fmla="*/ 67 h 406"/>
                  <a:gd name="T28" fmla="*/ 105 w 361"/>
                  <a:gd name="T29" fmla="*/ 50 h 406"/>
                  <a:gd name="T30" fmla="*/ 132 w 361"/>
                  <a:gd name="T31" fmla="*/ 37 h 406"/>
                  <a:gd name="T32" fmla="*/ 162 w 361"/>
                  <a:gd name="T33" fmla="*/ 31 h 406"/>
                  <a:gd name="T34" fmla="*/ 179 w 361"/>
                  <a:gd name="T35" fmla="*/ 30 h 406"/>
                  <a:gd name="T36" fmla="*/ 191 w 361"/>
                  <a:gd name="T37" fmla="*/ 31 h 406"/>
                  <a:gd name="T38" fmla="*/ 213 w 361"/>
                  <a:gd name="T39" fmla="*/ 34 h 406"/>
                  <a:gd name="T40" fmla="*/ 226 w 361"/>
                  <a:gd name="T41" fmla="*/ 37 h 406"/>
                  <a:gd name="T42" fmla="*/ 236 w 361"/>
                  <a:gd name="T43" fmla="*/ 41 h 406"/>
                  <a:gd name="T44" fmla="*/ 253 w 361"/>
                  <a:gd name="T45" fmla="*/ 48 h 406"/>
                  <a:gd name="T46" fmla="*/ 269 w 361"/>
                  <a:gd name="T47" fmla="*/ 59 h 406"/>
                  <a:gd name="T48" fmla="*/ 284 w 361"/>
                  <a:gd name="T49" fmla="*/ 71 h 406"/>
                  <a:gd name="T50" fmla="*/ 291 w 361"/>
                  <a:gd name="T51" fmla="*/ 77 h 406"/>
                  <a:gd name="T52" fmla="*/ 301 w 361"/>
                  <a:gd name="T53" fmla="*/ 89 h 406"/>
                  <a:gd name="T54" fmla="*/ 316 w 361"/>
                  <a:gd name="T55" fmla="*/ 113 h 406"/>
                  <a:gd name="T56" fmla="*/ 327 w 361"/>
                  <a:gd name="T57" fmla="*/ 141 h 406"/>
                  <a:gd name="T58" fmla="*/ 331 w 361"/>
                  <a:gd name="T59" fmla="*/ 170 h 406"/>
                  <a:gd name="T60" fmla="*/ 331 w 361"/>
                  <a:gd name="T61" fmla="*/ 331 h 406"/>
                  <a:gd name="T62" fmla="*/ 331 w 361"/>
                  <a:gd name="T63" fmla="*/ 393 h 406"/>
                  <a:gd name="T64" fmla="*/ 333 w 361"/>
                  <a:gd name="T65" fmla="*/ 399 h 406"/>
                  <a:gd name="T66" fmla="*/ 337 w 361"/>
                  <a:gd name="T67" fmla="*/ 403 h 406"/>
                  <a:gd name="T68" fmla="*/ 343 w 361"/>
                  <a:gd name="T69" fmla="*/ 405 h 406"/>
                  <a:gd name="T70" fmla="*/ 349 w 361"/>
                  <a:gd name="T71" fmla="*/ 405 h 406"/>
                  <a:gd name="T72" fmla="*/ 355 w 361"/>
                  <a:gd name="T73" fmla="*/ 403 h 406"/>
                  <a:gd name="T74" fmla="*/ 359 w 361"/>
                  <a:gd name="T75" fmla="*/ 400 h 406"/>
                  <a:gd name="T76" fmla="*/ 361 w 361"/>
                  <a:gd name="T77" fmla="*/ 394 h 406"/>
                  <a:gd name="T78" fmla="*/ 361 w 361"/>
                  <a:gd name="T79" fmla="*/ 186 h 406"/>
                  <a:gd name="T80" fmla="*/ 360 w 361"/>
                  <a:gd name="T81" fmla="*/ 158 h 406"/>
                  <a:gd name="T82" fmla="*/ 355 w 361"/>
                  <a:gd name="T83" fmla="*/ 132 h 406"/>
                  <a:gd name="T84" fmla="*/ 346 w 361"/>
                  <a:gd name="T85" fmla="*/ 106 h 406"/>
                  <a:gd name="T86" fmla="*/ 332 w 361"/>
                  <a:gd name="T87" fmla="*/ 82 h 406"/>
                  <a:gd name="T88" fmla="*/ 313 w 361"/>
                  <a:gd name="T89" fmla="*/ 57 h 406"/>
                  <a:gd name="T90" fmla="*/ 285 w 361"/>
                  <a:gd name="T91" fmla="*/ 33 h 406"/>
                  <a:gd name="T92" fmla="*/ 254 w 361"/>
                  <a:gd name="T93" fmla="*/ 16 h 406"/>
                  <a:gd name="T94" fmla="*/ 220 w 361"/>
                  <a:gd name="T95" fmla="*/ 4 h 406"/>
                  <a:gd name="T96" fmla="*/ 184 w 361"/>
                  <a:gd name="T97" fmla="*/ 0 h 406"/>
                  <a:gd name="T98" fmla="*/ 180 w 361"/>
                  <a:gd name="T99" fmla="*/ 0 h 406"/>
                  <a:gd name="T100" fmla="*/ 173 w 361"/>
                  <a:gd name="T101" fmla="*/ 0 h 406"/>
                  <a:gd name="T102" fmla="*/ 138 w 361"/>
                  <a:gd name="T103" fmla="*/ 5 h 406"/>
                  <a:gd name="T104" fmla="*/ 105 w 361"/>
                  <a:gd name="T105" fmla="*/ 16 h 406"/>
                  <a:gd name="T106" fmla="*/ 74 w 361"/>
                  <a:gd name="T107" fmla="*/ 34 h 406"/>
                  <a:gd name="T108" fmla="*/ 47 w 361"/>
                  <a:gd name="T109" fmla="*/ 57 h 406"/>
                  <a:gd name="T110" fmla="*/ 26 w 361"/>
                  <a:gd name="T111" fmla="*/ 86 h 406"/>
                  <a:gd name="T112" fmla="*/ 11 w 361"/>
                  <a:gd name="T113" fmla="*/ 117 h 406"/>
                  <a:gd name="T114" fmla="*/ 2 w 361"/>
                  <a:gd name="T115" fmla="*/ 151 h 406"/>
                  <a:gd name="T116" fmla="*/ 0 w 361"/>
                  <a:gd name="T117" fmla="*/ 185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1" h="406">
                    <a:moveTo>
                      <a:pt x="0" y="331"/>
                    </a:moveTo>
                    <a:lnTo>
                      <a:pt x="0" y="391"/>
                    </a:lnTo>
                    <a:lnTo>
                      <a:pt x="1" y="393"/>
                    </a:lnTo>
                    <a:lnTo>
                      <a:pt x="2" y="396"/>
                    </a:lnTo>
                    <a:lnTo>
                      <a:pt x="3" y="399"/>
                    </a:lnTo>
                    <a:lnTo>
                      <a:pt x="5" y="402"/>
                    </a:lnTo>
                    <a:lnTo>
                      <a:pt x="7" y="403"/>
                    </a:lnTo>
                    <a:lnTo>
                      <a:pt x="9" y="405"/>
                    </a:lnTo>
                    <a:lnTo>
                      <a:pt x="13" y="405"/>
                    </a:lnTo>
                    <a:lnTo>
                      <a:pt x="15" y="406"/>
                    </a:lnTo>
                    <a:lnTo>
                      <a:pt x="18" y="405"/>
                    </a:lnTo>
                    <a:lnTo>
                      <a:pt x="21" y="405"/>
                    </a:lnTo>
                    <a:lnTo>
                      <a:pt x="23" y="403"/>
                    </a:lnTo>
                    <a:lnTo>
                      <a:pt x="26" y="402"/>
                    </a:lnTo>
                    <a:lnTo>
                      <a:pt x="28" y="400"/>
                    </a:lnTo>
                    <a:lnTo>
                      <a:pt x="29" y="396"/>
                    </a:lnTo>
                    <a:lnTo>
                      <a:pt x="30" y="394"/>
                    </a:lnTo>
                    <a:lnTo>
                      <a:pt x="30" y="391"/>
                    </a:lnTo>
                    <a:lnTo>
                      <a:pt x="30" y="184"/>
                    </a:lnTo>
                    <a:lnTo>
                      <a:pt x="30" y="169"/>
                    </a:lnTo>
                    <a:lnTo>
                      <a:pt x="32" y="155"/>
                    </a:lnTo>
                    <a:lnTo>
                      <a:pt x="34" y="140"/>
                    </a:lnTo>
                    <a:lnTo>
                      <a:pt x="38" y="127"/>
                    </a:lnTo>
                    <a:lnTo>
                      <a:pt x="44" y="113"/>
                    </a:lnTo>
                    <a:lnTo>
                      <a:pt x="51" y="101"/>
                    </a:lnTo>
                    <a:lnTo>
                      <a:pt x="59" y="89"/>
                    </a:lnTo>
                    <a:lnTo>
                      <a:pt x="68" y="78"/>
                    </a:lnTo>
                    <a:lnTo>
                      <a:pt x="80" y="67"/>
                    </a:lnTo>
                    <a:lnTo>
                      <a:pt x="92" y="58"/>
                    </a:lnTo>
                    <a:lnTo>
                      <a:pt x="105" y="50"/>
                    </a:lnTo>
                    <a:lnTo>
                      <a:pt x="118" y="43"/>
                    </a:lnTo>
                    <a:lnTo>
                      <a:pt x="132" y="37"/>
                    </a:lnTo>
                    <a:lnTo>
                      <a:pt x="147" y="34"/>
                    </a:lnTo>
                    <a:lnTo>
                      <a:pt x="162" y="31"/>
                    </a:lnTo>
                    <a:lnTo>
                      <a:pt x="177" y="30"/>
                    </a:lnTo>
                    <a:lnTo>
                      <a:pt x="179" y="30"/>
                    </a:lnTo>
                    <a:lnTo>
                      <a:pt x="180" y="30"/>
                    </a:lnTo>
                    <a:lnTo>
                      <a:pt x="191" y="31"/>
                    </a:lnTo>
                    <a:lnTo>
                      <a:pt x="200" y="32"/>
                    </a:lnTo>
                    <a:lnTo>
                      <a:pt x="213" y="34"/>
                    </a:lnTo>
                    <a:lnTo>
                      <a:pt x="226" y="37"/>
                    </a:lnTo>
                    <a:lnTo>
                      <a:pt x="226" y="37"/>
                    </a:lnTo>
                    <a:lnTo>
                      <a:pt x="226" y="37"/>
                    </a:lnTo>
                    <a:lnTo>
                      <a:pt x="236" y="41"/>
                    </a:lnTo>
                    <a:lnTo>
                      <a:pt x="244" y="44"/>
                    </a:lnTo>
                    <a:lnTo>
                      <a:pt x="253" y="48"/>
                    </a:lnTo>
                    <a:lnTo>
                      <a:pt x="261" y="53"/>
                    </a:lnTo>
                    <a:lnTo>
                      <a:pt x="269" y="59"/>
                    </a:lnTo>
                    <a:lnTo>
                      <a:pt x="276" y="64"/>
                    </a:lnTo>
                    <a:lnTo>
                      <a:pt x="284" y="71"/>
                    </a:lnTo>
                    <a:lnTo>
                      <a:pt x="290" y="77"/>
                    </a:lnTo>
                    <a:lnTo>
                      <a:pt x="291" y="77"/>
                    </a:lnTo>
                    <a:lnTo>
                      <a:pt x="291" y="78"/>
                    </a:lnTo>
                    <a:lnTo>
                      <a:pt x="301" y="89"/>
                    </a:lnTo>
                    <a:lnTo>
                      <a:pt x="310" y="102"/>
                    </a:lnTo>
                    <a:lnTo>
                      <a:pt x="316" y="113"/>
                    </a:lnTo>
                    <a:lnTo>
                      <a:pt x="322" y="127"/>
                    </a:lnTo>
                    <a:lnTo>
                      <a:pt x="327" y="141"/>
                    </a:lnTo>
                    <a:lnTo>
                      <a:pt x="329" y="155"/>
                    </a:lnTo>
                    <a:lnTo>
                      <a:pt x="331" y="170"/>
                    </a:lnTo>
                    <a:lnTo>
                      <a:pt x="331" y="185"/>
                    </a:lnTo>
                    <a:lnTo>
                      <a:pt x="331" y="331"/>
                    </a:lnTo>
                    <a:lnTo>
                      <a:pt x="331" y="391"/>
                    </a:lnTo>
                    <a:lnTo>
                      <a:pt x="331" y="393"/>
                    </a:lnTo>
                    <a:lnTo>
                      <a:pt x="332" y="396"/>
                    </a:lnTo>
                    <a:lnTo>
                      <a:pt x="333" y="399"/>
                    </a:lnTo>
                    <a:lnTo>
                      <a:pt x="335" y="402"/>
                    </a:lnTo>
                    <a:lnTo>
                      <a:pt x="337" y="403"/>
                    </a:lnTo>
                    <a:lnTo>
                      <a:pt x="340" y="405"/>
                    </a:lnTo>
                    <a:lnTo>
                      <a:pt x="343" y="405"/>
                    </a:lnTo>
                    <a:lnTo>
                      <a:pt x="346" y="406"/>
                    </a:lnTo>
                    <a:lnTo>
                      <a:pt x="349" y="405"/>
                    </a:lnTo>
                    <a:lnTo>
                      <a:pt x="351" y="405"/>
                    </a:lnTo>
                    <a:lnTo>
                      <a:pt x="355" y="403"/>
                    </a:lnTo>
                    <a:lnTo>
                      <a:pt x="357" y="402"/>
                    </a:lnTo>
                    <a:lnTo>
                      <a:pt x="359" y="400"/>
                    </a:lnTo>
                    <a:lnTo>
                      <a:pt x="360" y="396"/>
                    </a:lnTo>
                    <a:lnTo>
                      <a:pt x="361" y="394"/>
                    </a:lnTo>
                    <a:lnTo>
                      <a:pt x="361" y="391"/>
                    </a:lnTo>
                    <a:lnTo>
                      <a:pt x="361" y="186"/>
                    </a:lnTo>
                    <a:lnTo>
                      <a:pt x="361" y="172"/>
                    </a:lnTo>
                    <a:lnTo>
                      <a:pt x="360" y="158"/>
                    </a:lnTo>
                    <a:lnTo>
                      <a:pt x="358" y="145"/>
                    </a:lnTo>
                    <a:lnTo>
                      <a:pt x="355" y="132"/>
                    </a:lnTo>
                    <a:lnTo>
                      <a:pt x="351" y="119"/>
                    </a:lnTo>
                    <a:lnTo>
                      <a:pt x="346" y="106"/>
                    </a:lnTo>
                    <a:lnTo>
                      <a:pt x="340" y="94"/>
                    </a:lnTo>
                    <a:lnTo>
                      <a:pt x="332" y="82"/>
                    </a:lnTo>
                    <a:lnTo>
                      <a:pt x="323" y="68"/>
                    </a:lnTo>
                    <a:lnTo>
                      <a:pt x="313" y="57"/>
                    </a:lnTo>
                    <a:lnTo>
                      <a:pt x="300" y="44"/>
                    </a:lnTo>
                    <a:lnTo>
                      <a:pt x="285" y="33"/>
                    </a:lnTo>
                    <a:lnTo>
                      <a:pt x="270" y="23"/>
                    </a:lnTo>
                    <a:lnTo>
                      <a:pt x="254" y="16"/>
                    </a:lnTo>
                    <a:lnTo>
                      <a:pt x="237" y="9"/>
                    </a:lnTo>
                    <a:lnTo>
                      <a:pt x="220" y="4"/>
                    </a:lnTo>
                    <a:lnTo>
                      <a:pt x="202" y="2"/>
                    </a:lnTo>
                    <a:lnTo>
                      <a:pt x="184" y="0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3" y="0"/>
                    </a:lnTo>
                    <a:lnTo>
                      <a:pt x="155" y="2"/>
                    </a:lnTo>
                    <a:lnTo>
                      <a:pt x="138" y="5"/>
                    </a:lnTo>
                    <a:lnTo>
                      <a:pt x="121" y="9"/>
                    </a:lnTo>
                    <a:lnTo>
                      <a:pt x="105" y="16"/>
                    </a:lnTo>
                    <a:lnTo>
                      <a:pt x="89" y="24"/>
                    </a:lnTo>
                    <a:lnTo>
                      <a:pt x="74" y="34"/>
                    </a:lnTo>
                    <a:lnTo>
                      <a:pt x="60" y="45"/>
                    </a:lnTo>
                    <a:lnTo>
                      <a:pt x="47" y="57"/>
                    </a:lnTo>
                    <a:lnTo>
                      <a:pt x="35" y="71"/>
                    </a:lnTo>
                    <a:lnTo>
                      <a:pt x="26" y="86"/>
                    </a:lnTo>
                    <a:lnTo>
                      <a:pt x="17" y="101"/>
                    </a:lnTo>
                    <a:lnTo>
                      <a:pt x="11" y="117"/>
                    </a:lnTo>
                    <a:lnTo>
                      <a:pt x="5" y="134"/>
                    </a:lnTo>
                    <a:lnTo>
                      <a:pt x="2" y="151"/>
                    </a:lnTo>
                    <a:lnTo>
                      <a:pt x="0" y="168"/>
                    </a:lnTo>
                    <a:lnTo>
                      <a:pt x="0" y="185"/>
                    </a:lnTo>
                    <a:lnTo>
                      <a:pt x="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135"/>
              <p:cNvSpPr>
                <a:spLocks/>
              </p:cNvSpPr>
              <p:nvPr/>
            </p:nvSpPr>
            <p:spPr bwMode="auto">
              <a:xfrm>
                <a:off x="10656888" y="1398588"/>
                <a:ext cx="74613" cy="79375"/>
              </a:xfrm>
              <a:custGeom>
                <a:avLst/>
                <a:gdLst>
                  <a:gd name="T0" fmla="*/ 230 w 235"/>
                  <a:gd name="T1" fmla="*/ 85 h 250"/>
                  <a:gd name="T2" fmla="*/ 150 w 235"/>
                  <a:gd name="T3" fmla="*/ 5 h 250"/>
                  <a:gd name="T4" fmla="*/ 148 w 235"/>
                  <a:gd name="T5" fmla="*/ 2 h 250"/>
                  <a:gd name="T6" fmla="*/ 145 w 235"/>
                  <a:gd name="T7" fmla="*/ 1 h 250"/>
                  <a:gd name="T8" fmla="*/ 142 w 235"/>
                  <a:gd name="T9" fmla="*/ 0 h 250"/>
                  <a:gd name="T10" fmla="*/ 138 w 235"/>
                  <a:gd name="T11" fmla="*/ 0 h 250"/>
                  <a:gd name="T12" fmla="*/ 135 w 235"/>
                  <a:gd name="T13" fmla="*/ 0 h 250"/>
                  <a:gd name="T14" fmla="*/ 133 w 235"/>
                  <a:gd name="T15" fmla="*/ 1 h 250"/>
                  <a:gd name="T16" fmla="*/ 130 w 235"/>
                  <a:gd name="T17" fmla="*/ 2 h 250"/>
                  <a:gd name="T18" fmla="*/ 128 w 235"/>
                  <a:gd name="T19" fmla="*/ 5 h 250"/>
                  <a:gd name="T20" fmla="*/ 3 w 235"/>
                  <a:gd name="T21" fmla="*/ 149 h 250"/>
                  <a:gd name="T22" fmla="*/ 1 w 235"/>
                  <a:gd name="T23" fmla="*/ 155 h 250"/>
                  <a:gd name="T24" fmla="*/ 0 w 235"/>
                  <a:gd name="T25" fmla="*/ 159 h 250"/>
                  <a:gd name="T26" fmla="*/ 0 w 235"/>
                  <a:gd name="T27" fmla="*/ 235 h 250"/>
                  <a:gd name="T28" fmla="*/ 0 w 235"/>
                  <a:gd name="T29" fmla="*/ 237 h 250"/>
                  <a:gd name="T30" fmla="*/ 1 w 235"/>
                  <a:gd name="T31" fmla="*/ 240 h 250"/>
                  <a:gd name="T32" fmla="*/ 2 w 235"/>
                  <a:gd name="T33" fmla="*/ 243 h 250"/>
                  <a:gd name="T34" fmla="*/ 4 w 235"/>
                  <a:gd name="T35" fmla="*/ 245 h 250"/>
                  <a:gd name="T36" fmla="*/ 6 w 235"/>
                  <a:gd name="T37" fmla="*/ 247 h 250"/>
                  <a:gd name="T38" fmla="*/ 10 w 235"/>
                  <a:gd name="T39" fmla="*/ 248 h 250"/>
                  <a:gd name="T40" fmla="*/ 12 w 235"/>
                  <a:gd name="T41" fmla="*/ 249 h 250"/>
                  <a:gd name="T42" fmla="*/ 15 w 235"/>
                  <a:gd name="T43" fmla="*/ 250 h 250"/>
                  <a:gd name="T44" fmla="*/ 90 w 235"/>
                  <a:gd name="T45" fmla="*/ 250 h 250"/>
                  <a:gd name="T46" fmla="*/ 93 w 235"/>
                  <a:gd name="T47" fmla="*/ 249 h 250"/>
                  <a:gd name="T48" fmla="*/ 96 w 235"/>
                  <a:gd name="T49" fmla="*/ 248 h 250"/>
                  <a:gd name="T50" fmla="*/ 99 w 235"/>
                  <a:gd name="T51" fmla="*/ 247 h 250"/>
                  <a:gd name="T52" fmla="*/ 101 w 235"/>
                  <a:gd name="T53" fmla="*/ 245 h 250"/>
                  <a:gd name="T54" fmla="*/ 230 w 235"/>
                  <a:gd name="T55" fmla="*/ 105 h 250"/>
                  <a:gd name="T56" fmla="*/ 233 w 235"/>
                  <a:gd name="T57" fmla="*/ 103 h 250"/>
                  <a:gd name="T58" fmla="*/ 234 w 235"/>
                  <a:gd name="T59" fmla="*/ 101 h 250"/>
                  <a:gd name="T60" fmla="*/ 235 w 235"/>
                  <a:gd name="T61" fmla="*/ 98 h 250"/>
                  <a:gd name="T62" fmla="*/ 235 w 235"/>
                  <a:gd name="T63" fmla="*/ 95 h 250"/>
                  <a:gd name="T64" fmla="*/ 235 w 235"/>
                  <a:gd name="T65" fmla="*/ 92 h 250"/>
                  <a:gd name="T66" fmla="*/ 234 w 235"/>
                  <a:gd name="T67" fmla="*/ 89 h 250"/>
                  <a:gd name="T68" fmla="*/ 233 w 235"/>
                  <a:gd name="T69" fmla="*/ 87 h 250"/>
                  <a:gd name="T70" fmla="*/ 230 w 235"/>
                  <a:gd name="T71" fmla="*/ 8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5" h="250">
                    <a:moveTo>
                      <a:pt x="230" y="85"/>
                    </a:moveTo>
                    <a:lnTo>
                      <a:pt x="150" y="5"/>
                    </a:lnTo>
                    <a:lnTo>
                      <a:pt x="148" y="2"/>
                    </a:lnTo>
                    <a:lnTo>
                      <a:pt x="145" y="1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0" y="2"/>
                    </a:lnTo>
                    <a:lnTo>
                      <a:pt x="128" y="5"/>
                    </a:lnTo>
                    <a:lnTo>
                      <a:pt x="3" y="149"/>
                    </a:lnTo>
                    <a:lnTo>
                      <a:pt x="1" y="155"/>
                    </a:lnTo>
                    <a:lnTo>
                      <a:pt x="0" y="159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" y="245"/>
                    </a:lnTo>
                    <a:lnTo>
                      <a:pt x="6" y="247"/>
                    </a:lnTo>
                    <a:lnTo>
                      <a:pt x="10" y="248"/>
                    </a:lnTo>
                    <a:lnTo>
                      <a:pt x="12" y="249"/>
                    </a:lnTo>
                    <a:lnTo>
                      <a:pt x="15" y="250"/>
                    </a:lnTo>
                    <a:lnTo>
                      <a:pt x="90" y="250"/>
                    </a:lnTo>
                    <a:lnTo>
                      <a:pt x="93" y="249"/>
                    </a:lnTo>
                    <a:lnTo>
                      <a:pt x="96" y="248"/>
                    </a:lnTo>
                    <a:lnTo>
                      <a:pt x="99" y="247"/>
                    </a:lnTo>
                    <a:lnTo>
                      <a:pt x="101" y="245"/>
                    </a:lnTo>
                    <a:lnTo>
                      <a:pt x="230" y="105"/>
                    </a:lnTo>
                    <a:lnTo>
                      <a:pt x="233" y="103"/>
                    </a:lnTo>
                    <a:lnTo>
                      <a:pt x="234" y="101"/>
                    </a:lnTo>
                    <a:lnTo>
                      <a:pt x="235" y="98"/>
                    </a:lnTo>
                    <a:lnTo>
                      <a:pt x="235" y="95"/>
                    </a:lnTo>
                    <a:lnTo>
                      <a:pt x="235" y="92"/>
                    </a:lnTo>
                    <a:lnTo>
                      <a:pt x="234" y="89"/>
                    </a:lnTo>
                    <a:lnTo>
                      <a:pt x="233" y="87"/>
                    </a:lnTo>
                    <a:lnTo>
                      <a:pt x="230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3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7900" y="819150"/>
            <a:ext cx="6328200" cy="409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42 CuadroTexto"/>
          <p:cNvSpPr txBox="1"/>
          <p:nvPr/>
        </p:nvSpPr>
        <p:spPr>
          <a:xfrm>
            <a:off x="457200" y="1860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dirty="0" smtClean="0"/>
              <a:t>Matriz de correlación</a:t>
            </a:r>
            <a:endParaRPr lang="es-BO" sz="2400" b="1" dirty="0"/>
          </a:p>
        </p:txBody>
      </p:sp>
      <p:cxnSp>
        <p:nvCxnSpPr>
          <p:cNvPr id="5" name="44 Conector recto"/>
          <p:cNvCxnSpPr/>
          <p:nvPr/>
        </p:nvCxnSpPr>
        <p:spPr>
          <a:xfrm>
            <a:off x="381000" y="209550"/>
            <a:ext cx="0" cy="396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814" y="1899539"/>
            <a:ext cx="2315210" cy="13176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14300">
              <a:lnSpc>
                <a:spcPts val="5030"/>
              </a:lnSpc>
              <a:spcBef>
                <a:spcPts val="275"/>
              </a:spcBef>
            </a:pPr>
            <a:r>
              <a:rPr sz="4200" spc="-135" dirty="0">
                <a:solidFill>
                  <a:srgbClr val="FFFFFF"/>
                </a:solidFill>
                <a:latin typeface="Lucida Sans"/>
                <a:cs typeface="Lucida Sans"/>
              </a:rPr>
              <a:t>Modelos  </a:t>
            </a:r>
            <a:r>
              <a:rPr sz="4200" spc="-195" dirty="0">
                <a:solidFill>
                  <a:srgbClr val="FFFFFF"/>
                </a:solidFill>
                <a:latin typeface="Lucida Sans"/>
                <a:cs typeface="Lucida Sans"/>
              </a:rPr>
              <a:t>utilizados</a:t>
            </a:r>
            <a:endParaRPr sz="42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057400" y="1567711"/>
            <a:ext cx="5121109" cy="1630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Random</a:t>
            </a:r>
            <a:r>
              <a:rPr spc="-240" dirty="0"/>
              <a:t> </a:t>
            </a:r>
            <a:r>
              <a:rPr spc="-80" dirty="0"/>
              <a:t>Forest</a:t>
            </a:r>
          </a:p>
          <a:p>
            <a:pPr marL="2983230" marR="62865">
              <a:lnSpc>
                <a:spcPct val="169300"/>
              </a:lnSpc>
            </a:pPr>
            <a:r>
              <a:rPr spc="-100" dirty="0"/>
              <a:t>Decision</a:t>
            </a:r>
            <a:r>
              <a:rPr spc="-295" dirty="0"/>
              <a:t> </a:t>
            </a:r>
            <a:r>
              <a:rPr spc="-120" dirty="0"/>
              <a:t>Three  </a:t>
            </a:r>
            <a:r>
              <a:rPr spc="-70" dirty="0"/>
              <a:t>KNN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9200" y="3333750"/>
            <a:ext cx="6661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FFFFF"/>
                </a:solidFill>
                <a:latin typeface="Lucida Sans"/>
                <a:cs typeface="Lucida Sans"/>
              </a:rPr>
              <a:t>SVM</a:t>
            </a:r>
            <a:endParaRPr sz="2400" dirty="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51"/>
            <a:ext cx="9144000" cy="4487545"/>
            <a:chOff x="0" y="656350"/>
            <a:chExt cx="9144000" cy="4487545"/>
          </a:xfrm>
        </p:grpSpPr>
        <p:sp>
          <p:nvSpPr>
            <p:cNvPr id="3" name="object 3"/>
            <p:cNvSpPr/>
            <p:nvPr/>
          </p:nvSpPr>
          <p:spPr>
            <a:xfrm>
              <a:off x="4695825" y="1542975"/>
              <a:ext cx="3733799" cy="25050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825" y="1362825"/>
              <a:ext cx="4391025" cy="24178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1275" y="157744"/>
            <a:ext cx="20713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Lucida Sans"/>
                <a:cs typeface="Lucida Sans"/>
              </a:rPr>
              <a:t>Matriz </a:t>
            </a:r>
            <a:r>
              <a:rPr sz="1800" spc="-90" dirty="0">
                <a:solidFill>
                  <a:srgbClr val="FFFFFF"/>
                </a:solidFill>
                <a:latin typeface="Lucida Sans"/>
                <a:cs typeface="Lucida Sans"/>
              </a:rPr>
              <a:t>de</a:t>
            </a:r>
            <a:r>
              <a:rPr sz="1800" spc="-2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Lucida Sans"/>
                <a:cs typeface="Lucida Sans"/>
              </a:rPr>
              <a:t>Confusión</a:t>
            </a:r>
            <a:endParaRPr sz="1800" dirty="0">
              <a:latin typeface="Lucida Sans"/>
              <a:cs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1809750"/>
            <a:ext cx="4419600" cy="131766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14300">
              <a:lnSpc>
                <a:spcPts val="5030"/>
              </a:lnSpc>
              <a:spcBef>
                <a:spcPts val="275"/>
              </a:spcBef>
            </a:pPr>
            <a:r>
              <a:rPr lang="es-419" sz="4200" b="1" dirty="0" smtClean="0">
                <a:solidFill>
                  <a:schemeClr val="bg1"/>
                </a:solidFill>
                <a:cs typeface="Lucida Sans"/>
              </a:rPr>
              <a:t>Redes Convolucionales</a:t>
            </a:r>
            <a:endParaRPr sz="4200" b="1" dirty="0">
              <a:solidFill>
                <a:schemeClr val="bg1"/>
              </a:solidFill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114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312</Words>
  <Application>Microsoft Office PowerPoint</Application>
  <PresentationFormat>Presentación en pantalla (16:9)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Sans</vt:lpstr>
      <vt:lpstr>Symbol</vt:lpstr>
      <vt:lpstr>Trebuchet MS</vt:lpstr>
      <vt:lpstr>Office Theme</vt:lpstr>
      <vt:lpstr>Pet  Adoption  Prediction</vt:lpstr>
      <vt:lpstr>“Cada 5 minutos un perro o un gato era recogido por una entidad” fuente. Fundación affinity - 2014</vt:lpstr>
      <vt:lpstr>Presentación de PowerPoint</vt:lpstr>
      <vt:lpstr>Objetivo Predecir la velocidad en la que se adoptará una mascota.</vt:lpstr>
      <vt:lpstr>Presentación de PowerPoint</vt:lpstr>
      <vt:lpstr>Presentación de PowerPoint</vt:lpstr>
      <vt:lpstr>Random Forest Decision Three  KNN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Adopción de Mascotas</dc:title>
  <dc:creator>Alex Gabino Flores Vargas</dc:creator>
  <cp:lastModifiedBy>Alex</cp:lastModifiedBy>
  <cp:revision>20</cp:revision>
  <dcterms:created xsi:type="dcterms:W3CDTF">2021-02-05T15:05:50Z</dcterms:created>
  <dcterms:modified xsi:type="dcterms:W3CDTF">2021-02-06T03:58:17Z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