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1" r:id="rId4"/>
    <p:sldId id="257" r:id="rId5"/>
    <p:sldId id="258" r:id="rId6"/>
    <p:sldId id="259" r:id="rId7"/>
    <p:sldId id="262" r:id="rId8"/>
    <p:sldId id="268" r:id="rId9"/>
    <p:sldId id="264" r:id="rId10"/>
    <p:sldId id="265" r:id="rId11"/>
    <p:sldId id="269" r:id="rId12"/>
    <p:sldId id="270" r:id="rId13"/>
    <p:sldId id="271"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A5B274-C03C-4E2E-AAB4-CE99FAC21079}" v="217" dt="2022-11-21T15:19:53.8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66" d="100"/>
          <a:sy n="66" d="100"/>
        </p:scale>
        <p:origin x="1404" y="1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uez, Rafael" userId="661001ab-c336-45ad-b890-bc62a7d5604f" providerId="ADAL" clId="{71A5B274-C03C-4E2E-AAB4-CE99FAC21079}"/>
    <pc:docChg chg="undo redo custSel addSld delSld modSld sldOrd modMainMaster">
      <pc:chgData name="Rodriguez, Rafael" userId="661001ab-c336-45ad-b890-bc62a7d5604f" providerId="ADAL" clId="{71A5B274-C03C-4E2E-AAB4-CE99FAC21079}" dt="2022-11-21T15:28:45.535" v="1970" actId="20577"/>
      <pc:docMkLst>
        <pc:docMk/>
      </pc:docMkLst>
      <pc:sldChg chg="addSp delSp modSp mod setBg">
        <pc:chgData name="Rodriguez, Rafael" userId="661001ab-c336-45ad-b890-bc62a7d5604f" providerId="ADAL" clId="{71A5B274-C03C-4E2E-AAB4-CE99FAC21079}" dt="2022-11-21T15:20:15.386" v="1905" actId="26606"/>
        <pc:sldMkLst>
          <pc:docMk/>
          <pc:sldMk cId="1606175049" sldId="256"/>
        </pc:sldMkLst>
        <pc:spChg chg="mod">
          <ac:chgData name="Rodriguez, Rafael" userId="661001ab-c336-45ad-b890-bc62a7d5604f" providerId="ADAL" clId="{71A5B274-C03C-4E2E-AAB4-CE99FAC21079}" dt="2022-11-21T15:20:15.386" v="1905" actId="26606"/>
          <ac:spMkLst>
            <pc:docMk/>
            <pc:sldMk cId="1606175049" sldId="256"/>
            <ac:spMk id="2" creationId="{B613B752-9059-4E46-B636-37726638C91E}"/>
          </ac:spMkLst>
        </pc:spChg>
        <pc:spChg chg="del">
          <ac:chgData name="Rodriguez, Rafael" userId="661001ab-c336-45ad-b890-bc62a7d5604f" providerId="ADAL" clId="{71A5B274-C03C-4E2E-AAB4-CE99FAC21079}" dt="2022-11-19T04:42:19.025" v="298" actId="478"/>
          <ac:spMkLst>
            <pc:docMk/>
            <pc:sldMk cId="1606175049" sldId="256"/>
            <ac:spMk id="3" creationId="{8085DB46-A9C0-425C-A38C-71FC3F563575}"/>
          </ac:spMkLst>
        </pc:spChg>
        <pc:spChg chg="add">
          <ac:chgData name="Rodriguez, Rafael" userId="661001ab-c336-45ad-b890-bc62a7d5604f" providerId="ADAL" clId="{71A5B274-C03C-4E2E-AAB4-CE99FAC21079}" dt="2022-11-21T15:20:15.386" v="1905" actId="26606"/>
          <ac:spMkLst>
            <pc:docMk/>
            <pc:sldMk cId="1606175049" sldId="256"/>
            <ac:spMk id="7175" creationId="{7316481C-0A49-4796-812B-0D64F063B720}"/>
          </ac:spMkLst>
        </pc:spChg>
        <pc:spChg chg="add">
          <ac:chgData name="Rodriguez, Rafael" userId="661001ab-c336-45ad-b890-bc62a7d5604f" providerId="ADAL" clId="{71A5B274-C03C-4E2E-AAB4-CE99FAC21079}" dt="2022-11-21T15:20:15.386" v="1905" actId="26606"/>
          <ac:spMkLst>
            <pc:docMk/>
            <pc:sldMk cId="1606175049" sldId="256"/>
            <ac:spMk id="7177" creationId="{A5271697-90F1-4A23-8EF2-0179F2EAFACB}"/>
          </ac:spMkLst>
        </pc:spChg>
        <pc:spChg chg="add">
          <ac:chgData name="Rodriguez, Rafael" userId="661001ab-c336-45ad-b890-bc62a7d5604f" providerId="ADAL" clId="{71A5B274-C03C-4E2E-AAB4-CE99FAC21079}" dt="2022-11-21T15:20:15.386" v="1905" actId="26606"/>
          <ac:spMkLst>
            <pc:docMk/>
            <pc:sldMk cId="1606175049" sldId="256"/>
            <ac:spMk id="7201" creationId="{D9F5512A-48E1-4C07-B75E-3CCC517B6804}"/>
          </ac:spMkLst>
        </pc:spChg>
        <pc:grpChg chg="add">
          <ac:chgData name="Rodriguez, Rafael" userId="661001ab-c336-45ad-b890-bc62a7d5604f" providerId="ADAL" clId="{71A5B274-C03C-4E2E-AAB4-CE99FAC21079}" dt="2022-11-21T15:20:15.386" v="1905" actId="26606"/>
          <ac:grpSpMkLst>
            <pc:docMk/>
            <pc:sldMk cId="1606175049" sldId="256"/>
            <ac:grpSpMk id="7179" creationId="{0924561D-756D-410B-973A-E68C2552C20C}"/>
          </ac:grpSpMkLst>
        </pc:grpChg>
        <pc:picChg chg="add mod">
          <ac:chgData name="Rodriguez, Rafael" userId="661001ab-c336-45ad-b890-bc62a7d5604f" providerId="ADAL" clId="{71A5B274-C03C-4E2E-AAB4-CE99FAC21079}" dt="2022-11-21T15:20:15.386" v="1905" actId="26606"/>
          <ac:picMkLst>
            <pc:docMk/>
            <pc:sldMk cId="1606175049" sldId="256"/>
            <ac:picMk id="4" creationId="{68EAAC08-75AD-4645-9BA8-F4D53EF06F8A}"/>
          </ac:picMkLst>
        </pc:picChg>
        <pc:picChg chg="add del mod">
          <ac:chgData name="Rodriguez, Rafael" userId="661001ab-c336-45ad-b890-bc62a7d5604f" providerId="ADAL" clId="{71A5B274-C03C-4E2E-AAB4-CE99FAC21079}" dt="2022-11-21T15:19:53.860" v="1904" actId="478"/>
          <ac:picMkLst>
            <pc:docMk/>
            <pc:sldMk cId="1606175049" sldId="256"/>
            <ac:picMk id="2050" creationId="{893A2252-CC91-4766-BF72-A4C04ACB5F0F}"/>
          </ac:picMkLst>
        </pc:picChg>
        <pc:picChg chg="add mod">
          <ac:chgData name="Rodriguez, Rafael" userId="661001ab-c336-45ad-b890-bc62a7d5604f" providerId="ADAL" clId="{71A5B274-C03C-4E2E-AAB4-CE99FAC21079}" dt="2022-11-21T15:20:15.386" v="1905" actId="26606"/>
          <ac:picMkLst>
            <pc:docMk/>
            <pc:sldMk cId="1606175049" sldId="256"/>
            <ac:picMk id="7170" creationId="{44B602ED-20DC-409A-84BC-3BB3BE795C5D}"/>
          </ac:picMkLst>
        </pc:picChg>
      </pc:sldChg>
      <pc:sldChg chg="addSp delSp modSp mod setBg modAnim">
        <pc:chgData name="Rodriguez, Rafael" userId="661001ab-c336-45ad-b890-bc62a7d5604f" providerId="ADAL" clId="{71A5B274-C03C-4E2E-AAB4-CE99FAC21079}" dt="2022-11-21T15:24:38.886" v="1952" actId="26606"/>
        <pc:sldMkLst>
          <pc:docMk/>
          <pc:sldMk cId="2992095934" sldId="257"/>
        </pc:sldMkLst>
        <pc:spChg chg="mod">
          <ac:chgData name="Rodriguez, Rafael" userId="661001ab-c336-45ad-b890-bc62a7d5604f" providerId="ADAL" clId="{71A5B274-C03C-4E2E-AAB4-CE99FAC21079}" dt="2022-11-21T15:24:38.886" v="1952" actId="26606"/>
          <ac:spMkLst>
            <pc:docMk/>
            <pc:sldMk cId="2992095934" sldId="257"/>
            <ac:spMk id="2" creationId="{6E94057A-0173-4CDE-923F-5475D3BAEF28}"/>
          </ac:spMkLst>
        </pc:spChg>
        <pc:spChg chg="add del mod">
          <ac:chgData name="Rodriguez, Rafael" userId="661001ab-c336-45ad-b890-bc62a7d5604f" providerId="ADAL" clId="{71A5B274-C03C-4E2E-AAB4-CE99FAC21079}" dt="2022-11-19T03:36:36.937" v="1"/>
          <ac:spMkLst>
            <pc:docMk/>
            <pc:sldMk cId="2992095934" sldId="257"/>
            <ac:spMk id="4" creationId="{500835DC-E4E8-4643-BFC2-29E05374E075}"/>
          </ac:spMkLst>
        </pc:spChg>
        <pc:spChg chg="add del mod">
          <ac:chgData name="Rodriguez, Rafael" userId="661001ab-c336-45ad-b890-bc62a7d5604f" providerId="ADAL" clId="{71A5B274-C03C-4E2E-AAB4-CE99FAC21079}" dt="2022-11-19T03:38:02.004" v="5" actId="22"/>
          <ac:spMkLst>
            <pc:docMk/>
            <pc:sldMk cId="2992095934" sldId="257"/>
            <ac:spMk id="7" creationId="{0C6856D1-D3BF-4595-834B-DAFEFF288228}"/>
          </ac:spMkLst>
        </pc:spChg>
        <pc:spChg chg="add del mod">
          <ac:chgData name="Rodriguez, Rafael" userId="661001ab-c336-45ad-b890-bc62a7d5604f" providerId="ADAL" clId="{71A5B274-C03C-4E2E-AAB4-CE99FAC21079}" dt="2022-11-19T03:57:54.999" v="10"/>
          <ac:spMkLst>
            <pc:docMk/>
            <pc:sldMk cId="2992095934" sldId="257"/>
            <ac:spMk id="13" creationId="{A0CAA6CE-5812-484F-961E-97C973FFFBF0}"/>
          </ac:spMkLst>
        </pc:spChg>
        <pc:spChg chg="add">
          <ac:chgData name="Rodriguez, Rafael" userId="661001ab-c336-45ad-b890-bc62a7d5604f" providerId="ADAL" clId="{71A5B274-C03C-4E2E-AAB4-CE99FAC21079}" dt="2022-11-21T15:24:38.886" v="1952" actId="26606"/>
          <ac:spMkLst>
            <pc:docMk/>
            <pc:sldMk cId="2992095934" sldId="257"/>
            <ac:spMk id="1040" creationId="{A8384FB5-9ADC-4DDC-881B-597D56F5B15D}"/>
          </ac:spMkLst>
        </pc:spChg>
        <pc:spChg chg="add">
          <ac:chgData name="Rodriguez, Rafael" userId="661001ab-c336-45ad-b890-bc62a7d5604f" providerId="ADAL" clId="{71A5B274-C03C-4E2E-AAB4-CE99FAC21079}" dt="2022-11-21T15:24:38.886" v="1952" actId="26606"/>
          <ac:spMkLst>
            <pc:docMk/>
            <pc:sldMk cId="2992095934" sldId="257"/>
            <ac:spMk id="1042" creationId="{91E5A9A7-95C6-4F4F-B00E-C82E07FE62EF}"/>
          </ac:spMkLst>
        </pc:spChg>
        <pc:spChg chg="add">
          <ac:chgData name="Rodriguez, Rafael" userId="661001ab-c336-45ad-b890-bc62a7d5604f" providerId="ADAL" clId="{71A5B274-C03C-4E2E-AAB4-CE99FAC21079}" dt="2022-11-21T15:24:38.886" v="1952" actId="26606"/>
          <ac:spMkLst>
            <pc:docMk/>
            <pc:sldMk cId="2992095934" sldId="257"/>
            <ac:spMk id="1044" creationId="{D07DD2DE-F619-49DD-B5E7-03A290FF4ED1}"/>
          </ac:spMkLst>
        </pc:spChg>
        <pc:spChg chg="add">
          <ac:chgData name="Rodriguez, Rafael" userId="661001ab-c336-45ad-b890-bc62a7d5604f" providerId="ADAL" clId="{71A5B274-C03C-4E2E-AAB4-CE99FAC21079}" dt="2022-11-21T15:24:38.886" v="1952" actId="26606"/>
          <ac:spMkLst>
            <pc:docMk/>
            <pc:sldMk cId="2992095934" sldId="257"/>
            <ac:spMk id="1046" creationId="{85149191-5F60-4A28-AAFF-039F96B0F3EC}"/>
          </ac:spMkLst>
        </pc:spChg>
        <pc:spChg chg="add">
          <ac:chgData name="Rodriguez, Rafael" userId="661001ab-c336-45ad-b890-bc62a7d5604f" providerId="ADAL" clId="{71A5B274-C03C-4E2E-AAB4-CE99FAC21079}" dt="2022-11-21T15:24:38.886" v="1952" actId="26606"/>
          <ac:spMkLst>
            <pc:docMk/>
            <pc:sldMk cId="2992095934" sldId="257"/>
            <ac:spMk id="1048" creationId="{F8260ED5-17F7-4158-B241-D51DD4CF1B7E}"/>
          </ac:spMkLst>
        </pc:spChg>
        <pc:graphicFrameChg chg="add del mod">
          <ac:chgData name="Rodriguez, Rafael" userId="661001ab-c336-45ad-b890-bc62a7d5604f" providerId="ADAL" clId="{71A5B274-C03C-4E2E-AAB4-CE99FAC21079}" dt="2022-11-19T03:36:39.834" v="2" actId="478"/>
          <ac:graphicFrameMkLst>
            <pc:docMk/>
            <pc:sldMk cId="2992095934" sldId="257"/>
            <ac:graphicFrameMk id="5" creationId="{B1250B83-F8A2-4715-AD00-725D936D6EBF}"/>
          </ac:graphicFrameMkLst>
        </pc:graphicFrameChg>
        <pc:graphicFrameChg chg="add del mod">
          <ac:chgData name="Rodriguez, Rafael" userId="661001ab-c336-45ad-b890-bc62a7d5604f" providerId="ADAL" clId="{71A5B274-C03C-4E2E-AAB4-CE99FAC21079}" dt="2022-11-19T03:36:55.835" v="4" actId="478"/>
          <ac:graphicFrameMkLst>
            <pc:docMk/>
            <pc:sldMk cId="2992095934" sldId="257"/>
            <ac:graphicFrameMk id="8" creationId="{179DFFB7-569D-42C4-955C-CC6DD4368B92}"/>
          </ac:graphicFrameMkLst>
        </pc:graphicFrameChg>
        <pc:graphicFrameChg chg="del">
          <ac:chgData name="Rodriguez, Rafael" userId="661001ab-c336-45ad-b890-bc62a7d5604f" providerId="ADAL" clId="{71A5B274-C03C-4E2E-AAB4-CE99FAC21079}" dt="2022-11-19T03:36:22.275" v="0" actId="478"/>
          <ac:graphicFrameMkLst>
            <pc:docMk/>
            <pc:sldMk cId="2992095934" sldId="257"/>
            <ac:graphicFrameMk id="9" creationId="{03AA5120-6BBD-4B8D-A67B-67C5204B4314}"/>
          </ac:graphicFrameMkLst>
        </pc:graphicFrameChg>
        <pc:picChg chg="add del mod ord modCrop">
          <ac:chgData name="Rodriguez, Rafael" userId="661001ab-c336-45ad-b890-bc62a7d5604f" providerId="ADAL" clId="{71A5B274-C03C-4E2E-AAB4-CE99FAC21079}" dt="2022-11-19T03:41:31.226" v="8" actId="21"/>
          <ac:picMkLst>
            <pc:docMk/>
            <pc:sldMk cId="2992095934" sldId="257"/>
            <ac:picMk id="11" creationId="{E23B10C1-5407-4DE7-A86E-A1CEF0D91F53}"/>
          </ac:picMkLst>
        </pc:picChg>
        <pc:picChg chg="add mod">
          <ac:chgData name="Rodriguez, Rafael" userId="661001ab-c336-45ad-b890-bc62a7d5604f" providerId="ADAL" clId="{71A5B274-C03C-4E2E-AAB4-CE99FAC21079}" dt="2022-11-21T15:24:38.886" v="1952" actId="26606"/>
          <ac:picMkLst>
            <pc:docMk/>
            <pc:sldMk cId="2992095934" sldId="257"/>
            <ac:picMk id="1035" creationId="{0B45A819-98E5-4E96-92CF-E71FE65745A6}"/>
          </ac:picMkLst>
        </pc:picChg>
      </pc:sldChg>
      <pc:sldChg chg="addSp delSp modSp new mod setBg modAnim">
        <pc:chgData name="Rodriguez, Rafael" userId="661001ab-c336-45ad-b890-bc62a7d5604f" providerId="ADAL" clId="{71A5B274-C03C-4E2E-AAB4-CE99FAC21079}" dt="2022-11-21T15:24:45.829" v="1953" actId="26606"/>
        <pc:sldMkLst>
          <pc:docMk/>
          <pc:sldMk cId="3911546456" sldId="258"/>
        </pc:sldMkLst>
        <pc:spChg chg="mod">
          <ac:chgData name="Rodriguez, Rafael" userId="661001ab-c336-45ad-b890-bc62a7d5604f" providerId="ADAL" clId="{71A5B274-C03C-4E2E-AAB4-CE99FAC21079}" dt="2022-11-21T15:24:45.829" v="1953" actId="26606"/>
          <ac:spMkLst>
            <pc:docMk/>
            <pc:sldMk cId="3911546456" sldId="258"/>
            <ac:spMk id="2" creationId="{F017E5B8-E769-45B1-9B41-E96E4B6FBC0C}"/>
          </ac:spMkLst>
        </pc:spChg>
        <pc:spChg chg="del">
          <ac:chgData name="Rodriguez, Rafael" userId="661001ab-c336-45ad-b890-bc62a7d5604f" providerId="ADAL" clId="{71A5B274-C03C-4E2E-AAB4-CE99FAC21079}" dt="2022-11-19T04:02:06.951" v="12"/>
          <ac:spMkLst>
            <pc:docMk/>
            <pc:sldMk cId="3911546456" sldId="258"/>
            <ac:spMk id="3" creationId="{AF25D6E0-BD04-411B-9DE6-203D1639955A}"/>
          </ac:spMkLst>
        </pc:spChg>
        <pc:spChg chg="add">
          <ac:chgData name="Rodriguez, Rafael" userId="661001ab-c336-45ad-b890-bc62a7d5604f" providerId="ADAL" clId="{71A5B274-C03C-4E2E-AAB4-CE99FAC21079}" dt="2022-11-21T15:24:45.829" v="1953" actId="26606"/>
          <ac:spMkLst>
            <pc:docMk/>
            <pc:sldMk cId="3911546456" sldId="258"/>
            <ac:spMk id="3079" creationId="{A8384FB5-9ADC-4DDC-881B-597D56F5B15D}"/>
          </ac:spMkLst>
        </pc:spChg>
        <pc:spChg chg="add">
          <ac:chgData name="Rodriguez, Rafael" userId="661001ab-c336-45ad-b890-bc62a7d5604f" providerId="ADAL" clId="{71A5B274-C03C-4E2E-AAB4-CE99FAC21079}" dt="2022-11-21T15:24:45.829" v="1953" actId="26606"/>
          <ac:spMkLst>
            <pc:docMk/>
            <pc:sldMk cId="3911546456" sldId="258"/>
            <ac:spMk id="3081" creationId="{91E5A9A7-95C6-4F4F-B00E-C82E07FE62EF}"/>
          </ac:spMkLst>
        </pc:spChg>
        <pc:spChg chg="add">
          <ac:chgData name="Rodriguez, Rafael" userId="661001ab-c336-45ad-b890-bc62a7d5604f" providerId="ADAL" clId="{71A5B274-C03C-4E2E-AAB4-CE99FAC21079}" dt="2022-11-21T15:24:45.829" v="1953" actId="26606"/>
          <ac:spMkLst>
            <pc:docMk/>
            <pc:sldMk cId="3911546456" sldId="258"/>
            <ac:spMk id="3083" creationId="{D07DD2DE-F619-49DD-B5E7-03A290FF4ED1}"/>
          </ac:spMkLst>
        </pc:spChg>
        <pc:spChg chg="add">
          <ac:chgData name="Rodriguez, Rafael" userId="661001ab-c336-45ad-b890-bc62a7d5604f" providerId="ADAL" clId="{71A5B274-C03C-4E2E-AAB4-CE99FAC21079}" dt="2022-11-21T15:24:45.829" v="1953" actId="26606"/>
          <ac:spMkLst>
            <pc:docMk/>
            <pc:sldMk cId="3911546456" sldId="258"/>
            <ac:spMk id="3085" creationId="{85149191-5F60-4A28-AAFF-039F96B0F3EC}"/>
          </ac:spMkLst>
        </pc:spChg>
        <pc:spChg chg="add">
          <ac:chgData name="Rodriguez, Rafael" userId="661001ab-c336-45ad-b890-bc62a7d5604f" providerId="ADAL" clId="{71A5B274-C03C-4E2E-AAB4-CE99FAC21079}" dt="2022-11-21T15:24:45.829" v="1953" actId="26606"/>
          <ac:spMkLst>
            <pc:docMk/>
            <pc:sldMk cId="3911546456" sldId="258"/>
            <ac:spMk id="3087" creationId="{F8260ED5-17F7-4158-B241-D51DD4CF1B7E}"/>
          </ac:spMkLst>
        </pc:spChg>
        <pc:picChg chg="add mod ord">
          <ac:chgData name="Rodriguez, Rafael" userId="661001ab-c336-45ad-b890-bc62a7d5604f" providerId="ADAL" clId="{71A5B274-C03C-4E2E-AAB4-CE99FAC21079}" dt="2022-11-21T15:24:45.829" v="1953" actId="26606"/>
          <ac:picMkLst>
            <pc:docMk/>
            <pc:sldMk cId="3911546456" sldId="258"/>
            <ac:picMk id="3074" creationId="{D919D4E8-747F-45FE-9D36-5EC6950C66B5}"/>
          </ac:picMkLst>
        </pc:picChg>
      </pc:sldChg>
      <pc:sldChg chg="addSp delSp modSp new mod setBg modAnim">
        <pc:chgData name="Rodriguez, Rafael" userId="661001ab-c336-45ad-b890-bc62a7d5604f" providerId="ADAL" clId="{71A5B274-C03C-4E2E-AAB4-CE99FAC21079}" dt="2022-11-21T15:24:49.293" v="1954" actId="26606"/>
        <pc:sldMkLst>
          <pc:docMk/>
          <pc:sldMk cId="346051655" sldId="259"/>
        </pc:sldMkLst>
        <pc:spChg chg="mod">
          <ac:chgData name="Rodriguez, Rafael" userId="661001ab-c336-45ad-b890-bc62a7d5604f" providerId="ADAL" clId="{71A5B274-C03C-4E2E-AAB4-CE99FAC21079}" dt="2022-11-21T15:24:49.293" v="1954" actId="26606"/>
          <ac:spMkLst>
            <pc:docMk/>
            <pc:sldMk cId="346051655" sldId="259"/>
            <ac:spMk id="2" creationId="{7D8AD422-1F21-4DDF-983B-7E36859CA222}"/>
          </ac:spMkLst>
        </pc:spChg>
        <pc:spChg chg="del">
          <ac:chgData name="Rodriguez, Rafael" userId="661001ab-c336-45ad-b890-bc62a7d5604f" providerId="ADAL" clId="{71A5B274-C03C-4E2E-AAB4-CE99FAC21079}" dt="2022-11-19T04:02:26.543" v="14"/>
          <ac:spMkLst>
            <pc:docMk/>
            <pc:sldMk cId="346051655" sldId="259"/>
            <ac:spMk id="3" creationId="{C686B35E-42D8-4707-BD82-4F5642442CE3}"/>
          </ac:spMkLst>
        </pc:spChg>
        <pc:spChg chg="add">
          <ac:chgData name="Rodriguez, Rafael" userId="661001ab-c336-45ad-b890-bc62a7d5604f" providerId="ADAL" clId="{71A5B274-C03C-4E2E-AAB4-CE99FAC21079}" dt="2022-11-21T15:24:49.293" v="1954" actId="26606"/>
          <ac:spMkLst>
            <pc:docMk/>
            <pc:sldMk cId="346051655" sldId="259"/>
            <ac:spMk id="4103" creationId="{A8384FB5-9ADC-4DDC-881B-597D56F5B15D}"/>
          </ac:spMkLst>
        </pc:spChg>
        <pc:spChg chg="add">
          <ac:chgData name="Rodriguez, Rafael" userId="661001ab-c336-45ad-b890-bc62a7d5604f" providerId="ADAL" clId="{71A5B274-C03C-4E2E-AAB4-CE99FAC21079}" dt="2022-11-21T15:24:49.293" v="1954" actId="26606"/>
          <ac:spMkLst>
            <pc:docMk/>
            <pc:sldMk cId="346051655" sldId="259"/>
            <ac:spMk id="4105" creationId="{91E5A9A7-95C6-4F4F-B00E-C82E07FE62EF}"/>
          </ac:spMkLst>
        </pc:spChg>
        <pc:spChg chg="add">
          <ac:chgData name="Rodriguez, Rafael" userId="661001ab-c336-45ad-b890-bc62a7d5604f" providerId="ADAL" clId="{71A5B274-C03C-4E2E-AAB4-CE99FAC21079}" dt="2022-11-21T15:24:49.293" v="1954" actId="26606"/>
          <ac:spMkLst>
            <pc:docMk/>
            <pc:sldMk cId="346051655" sldId="259"/>
            <ac:spMk id="4107" creationId="{D07DD2DE-F619-49DD-B5E7-03A290FF4ED1}"/>
          </ac:spMkLst>
        </pc:spChg>
        <pc:spChg chg="add">
          <ac:chgData name="Rodriguez, Rafael" userId="661001ab-c336-45ad-b890-bc62a7d5604f" providerId="ADAL" clId="{71A5B274-C03C-4E2E-AAB4-CE99FAC21079}" dt="2022-11-21T15:24:49.293" v="1954" actId="26606"/>
          <ac:spMkLst>
            <pc:docMk/>
            <pc:sldMk cId="346051655" sldId="259"/>
            <ac:spMk id="4109" creationId="{85149191-5F60-4A28-AAFF-039F96B0F3EC}"/>
          </ac:spMkLst>
        </pc:spChg>
        <pc:spChg chg="add">
          <ac:chgData name="Rodriguez, Rafael" userId="661001ab-c336-45ad-b890-bc62a7d5604f" providerId="ADAL" clId="{71A5B274-C03C-4E2E-AAB4-CE99FAC21079}" dt="2022-11-21T15:24:49.293" v="1954" actId="26606"/>
          <ac:spMkLst>
            <pc:docMk/>
            <pc:sldMk cId="346051655" sldId="259"/>
            <ac:spMk id="4111" creationId="{F8260ED5-17F7-4158-B241-D51DD4CF1B7E}"/>
          </ac:spMkLst>
        </pc:spChg>
        <pc:picChg chg="add mod">
          <ac:chgData name="Rodriguez, Rafael" userId="661001ab-c336-45ad-b890-bc62a7d5604f" providerId="ADAL" clId="{71A5B274-C03C-4E2E-AAB4-CE99FAC21079}" dt="2022-11-21T15:24:49.293" v="1954" actId="26606"/>
          <ac:picMkLst>
            <pc:docMk/>
            <pc:sldMk cId="346051655" sldId="259"/>
            <ac:picMk id="4098" creationId="{FD60091D-AF48-4971-A389-7CD910A068E4}"/>
          </ac:picMkLst>
        </pc:picChg>
      </pc:sldChg>
      <pc:sldChg chg="addSp delSp modSp new del mod">
        <pc:chgData name="Rodriguez, Rafael" userId="661001ab-c336-45ad-b890-bc62a7d5604f" providerId="ADAL" clId="{71A5B274-C03C-4E2E-AAB4-CE99FAC21079}" dt="2022-11-19T16:48:00.807" v="1660" actId="47"/>
        <pc:sldMkLst>
          <pc:docMk/>
          <pc:sldMk cId="3982123919" sldId="260"/>
        </pc:sldMkLst>
        <pc:spChg chg="mod">
          <ac:chgData name="Rodriguez, Rafael" userId="661001ab-c336-45ad-b890-bc62a7d5604f" providerId="ADAL" clId="{71A5B274-C03C-4E2E-AAB4-CE99FAC21079}" dt="2022-11-19T16:47:20.604" v="1652" actId="113"/>
          <ac:spMkLst>
            <pc:docMk/>
            <pc:sldMk cId="3982123919" sldId="260"/>
            <ac:spMk id="2" creationId="{44FCF171-841B-4D9A-B17C-45AA836756D3}"/>
          </ac:spMkLst>
        </pc:spChg>
        <pc:spChg chg="add mod">
          <ac:chgData name="Rodriguez, Rafael" userId="661001ab-c336-45ad-b890-bc62a7d5604f" providerId="ADAL" clId="{71A5B274-C03C-4E2E-AAB4-CE99FAC21079}" dt="2022-11-19T16:47:33.912" v="1653" actId="21"/>
          <ac:spMkLst>
            <pc:docMk/>
            <pc:sldMk cId="3982123919" sldId="260"/>
            <ac:spMk id="3" creationId="{5245F400-41AB-4BDF-B4ED-410E9AEEAAF5}"/>
          </ac:spMkLst>
        </pc:spChg>
        <pc:spChg chg="del">
          <ac:chgData name="Rodriguez, Rafael" userId="661001ab-c336-45ad-b890-bc62a7d5604f" providerId="ADAL" clId="{71A5B274-C03C-4E2E-AAB4-CE99FAC21079}" dt="2022-11-19T04:04:36.369" v="16"/>
          <ac:spMkLst>
            <pc:docMk/>
            <pc:sldMk cId="3982123919" sldId="260"/>
            <ac:spMk id="3" creationId="{88449CA7-E4AD-4822-B97A-1A0FE5F86BE6}"/>
          </ac:spMkLst>
        </pc:spChg>
        <pc:picChg chg="add del mod">
          <ac:chgData name="Rodriguez, Rafael" userId="661001ab-c336-45ad-b890-bc62a7d5604f" providerId="ADAL" clId="{71A5B274-C03C-4E2E-AAB4-CE99FAC21079}" dt="2022-11-19T16:47:33.912" v="1653" actId="21"/>
          <ac:picMkLst>
            <pc:docMk/>
            <pc:sldMk cId="3982123919" sldId="260"/>
            <ac:picMk id="5122" creationId="{CE0537BB-DE6B-47E1-A70B-05814197C995}"/>
          </ac:picMkLst>
        </pc:picChg>
      </pc:sldChg>
      <pc:sldChg chg="addSp modSp new mod ord setBg">
        <pc:chgData name="Rodriguez, Rafael" userId="661001ab-c336-45ad-b890-bc62a7d5604f" providerId="ADAL" clId="{71A5B274-C03C-4E2E-AAB4-CE99FAC21079}" dt="2022-11-21T15:24:24.020" v="1951" actId="26606"/>
        <pc:sldMkLst>
          <pc:docMk/>
          <pc:sldMk cId="3258754892" sldId="261"/>
        </pc:sldMkLst>
        <pc:spChg chg="mod">
          <ac:chgData name="Rodriguez, Rafael" userId="661001ab-c336-45ad-b890-bc62a7d5604f" providerId="ADAL" clId="{71A5B274-C03C-4E2E-AAB4-CE99FAC21079}" dt="2022-11-21T15:24:24.020" v="1951" actId="26606"/>
          <ac:spMkLst>
            <pc:docMk/>
            <pc:sldMk cId="3258754892" sldId="261"/>
            <ac:spMk id="2" creationId="{F40C5A0E-27EE-4589-A44A-CDE393F097E1}"/>
          </ac:spMkLst>
        </pc:spChg>
        <pc:spChg chg="mod ord">
          <ac:chgData name="Rodriguez, Rafael" userId="661001ab-c336-45ad-b890-bc62a7d5604f" providerId="ADAL" clId="{71A5B274-C03C-4E2E-AAB4-CE99FAC21079}" dt="2022-11-21T15:24:24.020" v="1951" actId="26606"/>
          <ac:spMkLst>
            <pc:docMk/>
            <pc:sldMk cId="3258754892" sldId="261"/>
            <ac:spMk id="3" creationId="{E7E5DCA6-8AAA-4BE7-9E0F-F7C60AFB548F}"/>
          </ac:spMkLst>
        </pc:spChg>
        <pc:spChg chg="add">
          <ac:chgData name="Rodriguez, Rafael" userId="661001ab-c336-45ad-b890-bc62a7d5604f" providerId="ADAL" clId="{71A5B274-C03C-4E2E-AAB4-CE99FAC21079}" dt="2022-11-21T15:24:24.020" v="1951" actId="26606"/>
          <ac:spMkLst>
            <pc:docMk/>
            <pc:sldMk cId="3258754892" sldId="261"/>
            <ac:spMk id="9" creationId="{4038CB10-1F5C-4D54-9DF7-12586DE5B007}"/>
          </ac:spMkLst>
        </pc:spChg>
        <pc:spChg chg="add">
          <ac:chgData name="Rodriguez, Rafael" userId="661001ab-c336-45ad-b890-bc62a7d5604f" providerId="ADAL" clId="{71A5B274-C03C-4E2E-AAB4-CE99FAC21079}" dt="2022-11-21T15:24:24.020" v="1951" actId="26606"/>
          <ac:spMkLst>
            <pc:docMk/>
            <pc:sldMk cId="3258754892" sldId="261"/>
            <ac:spMk id="11" creationId="{73ED6512-6858-4552-B699-9A97FE9A4EA2}"/>
          </ac:spMkLst>
        </pc:spChg>
        <pc:picChg chg="add mod">
          <ac:chgData name="Rodriguez, Rafael" userId="661001ab-c336-45ad-b890-bc62a7d5604f" providerId="ADAL" clId="{71A5B274-C03C-4E2E-AAB4-CE99FAC21079}" dt="2022-11-21T15:24:24.020" v="1951" actId="26606"/>
          <ac:picMkLst>
            <pc:docMk/>
            <pc:sldMk cId="3258754892" sldId="261"/>
            <ac:picMk id="4" creationId="{F895E61A-5095-4B3B-83D3-304FDFD8073B}"/>
          </ac:picMkLst>
        </pc:picChg>
      </pc:sldChg>
      <pc:sldChg chg="addSp modSp new mod ord setBg">
        <pc:chgData name="Rodriguez, Rafael" userId="661001ab-c336-45ad-b890-bc62a7d5604f" providerId="ADAL" clId="{71A5B274-C03C-4E2E-AAB4-CE99FAC21079}" dt="2022-11-21T15:25:01.411" v="1955" actId="26606"/>
        <pc:sldMkLst>
          <pc:docMk/>
          <pc:sldMk cId="2332557409" sldId="262"/>
        </pc:sldMkLst>
        <pc:spChg chg="mod">
          <ac:chgData name="Rodriguez, Rafael" userId="661001ab-c336-45ad-b890-bc62a7d5604f" providerId="ADAL" clId="{71A5B274-C03C-4E2E-AAB4-CE99FAC21079}" dt="2022-11-21T15:25:01.411" v="1955" actId="26606"/>
          <ac:spMkLst>
            <pc:docMk/>
            <pc:sldMk cId="2332557409" sldId="262"/>
            <ac:spMk id="2" creationId="{552DA829-0382-410C-AF0C-72EB5EA7C527}"/>
          </ac:spMkLst>
        </pc:spChg>
        <pc:spChg chg="mod">
          <ac:chgData name="Rodriguez, Rafael" userId="661001ab-c336-45ad-b890-bc62a7d5604f" providerId="ADAL" clId="{71A5B274-C03C-4E2E-AAB4-CE99FAC21079}" dt="2022-11-21T15:25:01.411" v="1955" actId="26606"/>
          <ac:spMkLst>
            <pc:docMk/>
            <pc:sldMk cId="2332557409" sldId="262"/>
            <ac:spMk id="3" creationId="{70B08F77-6CBF-4DC3-B9AD-85E39DD46E92}"/>
          </ac:spMkLst>
        </pc:spChg>
        <pc:spChg chg="add">
          <ac:chgData name="Rodriguez, Rafael" userId="661001ab-c336-45ad-b890-bc62a7d5604f" providerId="ADAL" clId="{71A5B274-C03C-4E2E-AAB4-CE99FAC21079}" dt="2022-11-21T15:25:01.411" v="1955" actId="26606"/>
          <ac:spMkLst>
            <pc:docMk/>
            <pc:sldMk cId="2332557409" sldId="262"/>
            <ac:spMk id="8" creationId="{1B15ED52-F352-441B-82BF-E0EA34836D08}"/>
          </ac:spMkLst>
        </pc:spChg>
        <pc:spChg chg="add">
          <ac:chgData name="Rodriguez, Rafael" userId="661001ab-c336-45ad-b890-bc62a7d5604f" providerId="ADAL" clId="{71A5B274-C03C-4E2E-AAB4-CE99FAC21079}" dt="2022-11-21T15:25:01.411" v="1955" actId="26606"/>
          <ac:spMkLst>
            <pc:docMk/>
            <pc:sldMk cId="2332557409" sldId="262"/>
            <ac:spMk id="10" creationId="{3B2E3793-BFE6-45A2-9B7B-E18844431C99}"/>
          </ac:spMkLst>
        </pc:spChg>
        <pc:spChg chg="add">
          <ac:chgData name="Rodriguez, Rafael" userId="661001ab-c336-45ad-b890-bc62a7d5604f" providerId="ADAL" clId="{71A5B274-C03C-4E2E-AAB4-CE99FAC21079}" dt="2022-11-21T15:25:01.411" v="1955" actId="26606"/>
          <ac:spMkLst>
            <pc:docMk/>
            <pc:sldMk cId="2332557409" sldId="262"/>
            <ac:spMk id="12" creationId="{BC4C4868-CB8F-4AF9-9CDB-8108F2C19B67}"/>
          </ac:spMkLst>
        </pc:spChg>
        <pc:spChg chg="add">
          <ac:chgData name="Rodriguez, Rafael" userId="661001ab-c336-45ad-b890-bc62a7d5604f" providerId="ADAL" clId="{71A5B274-C03C-4E2E-AAB4-CE99FAC21079}" dt="2022-11-21T15:25:01.411" v="1955" actId="26606"/>
          <ac:spMkLst>
            <pc:docMk/>
            <pc:sldMk cId="2332557409" sldId="262"/>
            <ac:spMk id="14" creationId="{375E0459-6403-40CD-989D-56A4407CA12E}"/>
          </ac:spMkLst>
        </pc:spChg>
        <pc:spChg chg="add">
          <ac:chgData name="Rodriguez, Rafael" userId="661001ab-c336-45ad-b890-bc62a7d5604f" providerId="ADAL" clId="{71A5B274-C03C-4E2E-AAB4-CE99FAC21079}" dt="2022-11-21T15:25:01.411" v="1955" actId="26606"/>
          <ac:spMkLst>
            <pc:docMk/>
            <pc:sldMk cId="2332557409" sldId="262"/>
            <ac:spMk id="16" creationId="{53E5B1A8-3AC9-4BD1-9BBC-78CA94F2D1BA}"/>
          </ac:spMkLst>
        </pc:spChg>
      </pc:sldChg>
      <pc:sldChg chg="addSp delSp modSp new mod ord modTransition modAnim">
        <pc:chgData name="Rodriguez, Rafael" userId="661001ab-c336-45ad-b890-bc62a7d5604f" providerId="ADAL" clId="{71A5B274-C03C-4E2E-AAB4-CE99FAC21079}" dt="2022-11-21T15:24:03.903" v="1950" actId="14100"/>
        <pc:sldMkLst>
          <pc:docMk/>
          <pc:sldMk cId="4245274265" sldId="263"/>
        </pc:sldMkLst>
        <pc:spChg chg="mod">
          <ac:chgData name="Rodriguez, Rafael" userId="661001ab-c336-45ad-b890-bc62a7d5604f" providerId="ADAL" clId="{71A5B274-C03C-4E2E-AAB4-CE99FAC21079}" dt="2022-11-19T16:36:45.671" v="1610"/>
          <ac:spMkLst>
            <pc:docMk/>
            <pc:sldMk cId="4245274265" sldId="263"/>
            <ac:spMk id="2" creationId="{8F957DE2-C413-4E41-9A5A-54CD08B6C776}"/>
          </ac:spMkLst>
        </pc:spChg>
        <pc:spChg chg="mod">
          <ac:chgData name="Rodriguez, Rafael" userId="661001ab-c336-45ad-b890-bc62a7d5604f" providerId="ADAL" clId="{71A5B274-C03C-4E2E-AAB4-CE99FAC21079}" dt="2022-11-19T19:08:35.366" v="1862" actId="1076"/>
          <ac:spMkLst>
            <pc:docMk/>
            <pc:sldMk cId="4245274265" sldId="263"/>
            <ac:spMk id="3" creationId="{C4EE0785-15D4-484A-B615-AEB37CC397F7}"/>
          </ac:spMkLst>
        </pc:spChg>
        <pc:spChg chg="add mod">
          <ac:chgData name="Rodriguez, Rafael" userId="661001ab-c336-45ad-b890-bc62a7d5604f" providerId="ADAL" clId="{71A5B274-C03C-4E2E-AAB4-CE99FAC21079}" dt="2022-11-21T15:23:16.669" v="1925" actId="1076"/>
          <ac:spMkLst>
            <pc:docMk/>
            <pc:sldMk cId="4245274265" sldId="263"/>
            <ac:spMk id="10" creationId="{B175E7C5-A9D2-4AC7-947D-3BFFD0D7F2BD}"/>
          </ac:spMkLst>
        </pc:spChg>
        <pc:spChg chg="add mod">
          <ac:chgData name="Rodriguez, Rafael" userId="661001ab-c336-45ad-b890-bc62a7d5604f" providerId="ADAL" clId="{71A5B274-C03C-4E2E-AAB4-CE99FAC21079}" dt="2022-11-21T15:22:06.780" v="1916" actId="1076"/>
          <ac:spMkLst>
            <pc:docMk/>
            <pc:sldMk cId="4245274265" sldId="263"/>
            <ac:spMk id="12" creationId="{E01BD508-6875-45DD-ADC3-FA12C0AC7175}"/>
          </ac:spMkLst>
        </pc:spChg>
        <pc:spChg chg="add mod">
          <ac:chgData name="Rodriguez, Rafael" userId="661001ab-c336-45ad-b890-bc62a7d5604f" providerId="ADAL" clId="{71A5B274-C03C-4E2E-AAB4-CE99FAC21079}" dt="2022-11-21T15:22:47.711" v="1921" actId="1076"/>
          <ac:spMkLst>
            <pc:docMk/>
            <pc:sldMk cId="4245274265" sldId="263"/>
            <ac:spMk id="17" creationId="{97EEAA11-947D-488B-8712-D4491364C4D4}"/>
          </ac:spMkLst>
        </pc:spChg>
        <pc:spChg chg="add mod">
          <ac:chgData name="Rodriguez, Rafael" userId="661001ab-c336-45ad-b890-bc62a7d5604f" providerId="ADAL" clId="{71A5B274-C03C-4E2E-AAB4-CE99FAC21079}" dt="2022-11-21T15:24:03.903" v="1950" actId="14100"/>
          <ac:spMkLst>
            <pc:docMk/>
            <pc:sldMk cId="4245274265" sldId="263"/>
            <ac:spMk id="19" creationId="{94834C46-0557-4209-B96D-D0D91FEF1DAF}"/>
          </ac:spMkLst>
        </pc:spChg>
        <pc:picChg chg="add mod">
          <ac:chgData name="Rodriguez, Rafael" userId="661001ab-c336-45ad-b890-bc62a7d5604f" providerId="ADAL" clId="{71A5B274-C03C-4E2E-AAB4-CE99FAC21079}" dt="2022-11-19T18:44:28.164" v="1794" actId="1076"/>
          <ac:picMkLst>
            <pc:docMk/>
            <pc:sldMk cId="4245274265" sldId="263"/>
            <ac:picMk id="5" creationId="{5AB976A2-049A-46F7-A400-5A981AA7BAE1}"/>
          </ac:picMkLst>
        </pc:picChg>
        <pc:picChg chg="add mod">
          <ac:chgData name="Rodriguez, Rafael" userId="661001ab-c336-45ad-b890-bc62a7d5604f" providerId="ADAL" clId="{71A5B274-C03C-4E2E-AAB4-CE99FAC21079}" dt="2022-11-21T15:21:57.694" v="1915" actId="1076"/>
          <ac:picMkLst>
            <pc:docMk/>
            <pc:sldMk cId="4245274265" sldId="263"/>
            <ac:picMk id="6" creationId="{E0A402A5-7F0C-49E2-B5BE-8CDB027BE8DE}"/>
          </ac:picMkLst>
        </pc:picChg>
        <pc:picChg chg="add mod">
          <ac:chgData name="Rodriguez, Rafael" userId="661001ab-c336-45ad-b890-bc62a7d5604f" providerId="ADAL" clId="{71A5B274-C03C-4E2E-AAB4-CE99FAC21079}" dt="2022-11-21T15:21:55.670" v="1914" actId="1076"/>
          <ac:picMkLst>
            <pc:docMk/>
            <pc:sldMk cId="4245274265" sldId="263"/>
            <ac:picMk id="8" creationId="{41A2C93A-261C-424C-BAF8-1A96C7E8D068}"/>
          </ac:picMkLst>
        </pc:picChg>
        <pc:picChg chg="add mod">
          <ac:chgData name="Rodriguez, Rafael" userId="661001ab-c336-45ad-b890-bc62a7d5604f" providerId="ADAL" clId="{71A5B274-C03C-4E2E-AAB4-CE99FAC21079}" dt="2022-11-21T15:22:42.442" v="1920" actId="1076"/>
          <ac:picMkLst>
            <pc:docMk/>
            <pc:sldMk cId="4245274265" sldId="263"/>
            <ac:picMk id="14" creationId="{E7C06D28-054B-4E6A-927F-76012003868E}"/>
          </ac:picMkLst>
        </pc:picChg>
        <pc:picChg chg="add mod modCrop">
          <ac:chgData name="Rodriguez, Rafael" userId="661001ab-c336-45ad-b890-bc62a7d5604f" providerId="ADAL" clId="{71A5B274-C03C-4E2E-AAB4-CE99FAC21079}" dt="2022-11-21T15:23:04.944" v="1924" actId="14100"/>
          <ac:picMkLst>
            <pc:docMk/>
            <pc:sldMk cId="4245274265" sldId="263"/>
            <ac:picMk id="20" creationId="{5E0E7C5A-5981-4CBE-920A-8D498A12D7DA}"/>
          </ac:picMkLst>
        </pc:picChg>
        <pc:picChg chg="add mod modCrop">
          <ac:chgData name="Rodriguez, Rafael" userId="661001ab-c336-45ad-b890-bc62a7d5604f" providerId="ADAL" clId="{71A5B274-C03C-4E2E-AAB4-CE99FAC21079}" dt="2022-11-19T19:08:38.217" v="1863" actId="1076"/>
          <ac:picMkLst>
            <pc:docMk/>
            <pc:sldMk cId="4245274265" sldId="263"/>
            <ac:picMk id="22" creationId="{12CD4165-9131-47BE-AA15-F0807E6C19D7}"/>
          </ac:picMkLst>
        </pc:picChg>
        <pc:picChg chg="add del mod">
          <ac:chgData name="Rodriguez, Rafael" userId="661001ab-c336-45ad-b890-bc62a7d5604f" providerId="ADAL" clId="{71A5B274-C03C-4E2E-AAB4-CE99FAC21079}" dt="2022-11-19T18:42:09.008" v="1765" actId="478"/>
          <ac:picMkLst>
            <pc:docMk/>
            <pc:sldMk cId="4245274265" sldId="263"/>
            <ac:picMk id="6146" creationId="{30CDCE38-1593-49B7-BD01-7547EB282948}"/>
          </ac:picMkLst>
        </pc:picChg>
      </pc:sldChg>
      <pc:sldChg chg="addSp delSp modSp new add del mod modAnim">
        <pc:chgData name="Rodriguez, Rafael" userId="661001ab-c336-45ad-b890-bc62a7d5604f" providerId="ADAL" clId="{71A5B274-C03C-4E2E-AAB4-CE99FAC21079}" dt="2022-11-19T16:51:19.830" v="1692" actId="113"/>
        <pc:sldMkLst>
          <pc:docMk/>
          <pc:sldMk cId="2205938649" sldId="264"/>
        </pc:sldMkLst>
        <pc:spChg chg="mod">
          <ac:chgData name="Rodriguez, Rafael" userId="661001ab-c336-45ad-b890-bc62a7d5604f" providerId="ADAL" clId="{71A5B274-C03C-4E2E-AAB4-CE99FAC21079}" dt="2022-11-19T16:51:19.830" v="1692" actId="113"/>
          <ac:spMkLst>
            <pc:docMk/>
            <pc:sldMk cId="2205938649" sldId="264"/>
            <ac:spMk id="2" creationId="{D7E670B9-2E95-4296-8AEB-EC1BAA81A487}"/>
          </ac:spMkLst>
        </pc:spChg>
        <pc:spChg chg="mod">
          <ac:chgData name="Rodriguez, Rafael" userId="661001ab-c336-45ad-b890-bc62a7d5604f" providerId="ADAL" clId="{71A5B274-C03C-4E2E-AAB4-CE99FAC21079}" dt="2022-11-19T16:36:45.671" v="1610"/>
          <ac:spMkLst>
            <pc:docMk/>
            <pc:sldMk cId="2205938649" sldId="264"/>
            <ac:spMk id="3" creationId="{FE104F52-C092-4493-AECF-A212AB6FDFDF}"/>
          </ac:spMkLst>
        </pc:spChg>
        <pc:spChg chg="add del">
          <ac:chgData name="Rodriguez, Rafael" userId="661001ab-c336-45ad-b890-bc62a7d5604f" providerId="ADAL" clId="{71A5B274-C03C-4E2E-AAB4-CE99FAC21079}" dt="2022-11-19T04:37:05.998" v="145"/>
          <ac:spMkLst>
            <pc:docMk/>
            <pc:sldMk cId="2205938649" sldId="264"/>
            <ac:spMk id="4" creationId="{068EA648-A3BC-4762-BFA1-8E1EFC307925}"/>
          </ac:spMkLst>
        </pc:spChg>
        <pc:spChg chg="add mod">
          <ac:chgData name="Rodriguez, Rafael" userId="661001ab-c336-45ad-b890-bc62a7d5604f" providerId="ADAL" clId="{71A5B274-C03C-4E2E-AAB4-CE99FAC21079}" dt="2022-11-19T16:26:23.615" v="1589" actId="20577"/>
          <ac:spMkLst>
            <pc:docMk/>
            <pc:sldMk cId="2205938649" sldId="264"/>
            <ac:spMk id="4" creationId="{3CB85DE5-0DCA-4805-B9BA-C2C433B2490A}"/>
          </ac:spMkLst>
        </pc:spChg>
        <pc:spChg chg="add del">
          <ac:chgData name="Rodriguez, Rafael" userId="661001ab-c336-45ad-b890-bc62a7d5604f" providerId="ADAL" clId="{71A5B274-C03C-4E2E-AAB4-CE99FAC21079}" dt="2022-11-19T04:37:05.998" v="145"/>
          <ac:spMkLst>
            <pc:docMk/>
            <pc:sldMk cId="2205938649" sldId="264"/>
            <ac:spMk id="5" creationId="{17387DF5-003C-47B9-8A07-E2FC5B9E300F}"/>
          </ac:spMkLst>
        </pc:spChg>
        <pc:spChg chg="add del">
          <ac:chgData name="Rodriguez, Rafael" userId="661001ab-c336-45ad-b890-bc62a7d5604f" providerId="ADAL" clId="{71A5B274-C03C-4E2E-AAB4-CE99FAC21079}" dt="2022-11-19T04:37:05.998" v="145"/>
          <ac:spMkLst>
            <pc:docMk/>
            <pc:sldMk cId="2205938649" sldId="264"/>
            <ac:spMk id="6" creationId="{0DB84E3B-E1B9-4C0C-8BA7-8F8EBD088B75}"/>
          </ac:spMkLst>
        </pc:spChg>
        <pc:spChg chg="add del">
          <ac:chgData name="Rodriguez, Rafael" userId="661001ab-c336-45ad-b890-bc62a7d5604f" providerId="ADAL" clId="{71A5B274-C03C-4E2E-AAB4-CE99FAC21079}" dt="2022-11-19T04:37:16.418" v="147"/>
          <ac:spMkLst>
            <pc:docMk/>
            <pc:sldMk cId="2205938649" sldId="264"/>
            <ac:spMk id="7" creationId="{AEBA8B12-6EAB-442D-822D-C97706E2A75D}"/>
          </ac:spMkLst>
        </pc:spChg>
        <pc:spChg chg="add del">
          <ac:chgData name="Rodriguez, Rafael" userId="661001ab-c336-45ad-b890-bc62a7d5604f" providerId="ADAL" clId="{71A5B274-C03C-4E2E-AAB4-CE99FAC21079}" dt="2022-11-19T04:37:16.418" v="147"/>
          <ac:spMkLst>
            <pc:docMk/>
            <pc:sldMk cId="2205938649" sldId="264"/>
            <ac:spMk id="8" creationId="{3BAA58AC-9E3B-41FE-BAB6-A1403DCE479C}"/>
          </ac:spMkLst>
        </pc:spChg>
        <pc:spChg chg="add del">
          <ac:chgData name="Rodriguez, Rafael" userId="661001ab-c336-45ad-b890-bc62a7d5604f" providerId="ADAL" clId="{71A5B274-C03C-4E2E-AAB4-CE99FAC21079}" dt="2022-11-19T04:37:16.418" v="147"/>
          <ac:spMkLst>
            <pc:docMk/>
            <pc:sldMk cId="2205938649" sldId="264"/>
            <ac:spMk id="9" creationId="{09F29A22-50A9-474A-8D39-D7148CF37ADE}"/>
          </ac:spMkLst>
        </pc:spChg>
        <pc:spChg chg="add del">
          <ac:chgData name="Rodriguez, Rafael" userId="661001ab-c336-45ad-b890-bc62a7d5604f" providerId="ADAL" clId="{71A5B274-C03C-4E2E-AAB4-CE99FAC21079}" dt="2022-11-19T04:37:41.936" v="149"/>
          <ac:spMkLst>
            <pc:docMk/>
            <pc:sldMk cId="2205938649" sldId="264"/>
            <ac:spMk id="10" creationId="{4F721B7D-D055-4C7D-ACFD-214F7C9C503F}"/>
          </ac:spMkLst>
        </pc:spChg>
        <pc:spChg chg="add del">
          <ac:chgData name="Rodriguez, Rafael" userId="661001ab-c336-45ad-b890-bc62a7d5604f" providerId="ADAL" clId="{71A5B274-C03C-4E2E-AAB4-CE99FAC21079}" dt="2022-11-19T04:37:41.936" v="149"/>
          <ac:spMkLst>
            <pc:docMk/>
            <pc:sldMk cId="2205938649" sldId="264"/>
            <ac:spMk id="11" creationId="{E2D40FB9-3489-4E43-AAD7-2F851447DF6C}"/>
          </ac:spMkLst>
        </pc:spChg>
        <pc:spChg chg="add del">
          <ac:chgData name="Rodriguez, Rafael" userId="661001ab-c336-45ad-b890-bc62a7d5604f" providerId="ADAL" clId="{71A5B274-C03C-4E2E-AAB4-CE99FAC21079}" dt="2022-11-19T04:37:45.738" v="151"/>
          <ac:spMkLst>
            <pc:docMk/>
            <pc:sldMk cId="2205938649" sldId="264"/>
            <ac:spMk id="12" creationId="{82BF670F-84B5-45EF-A743-4136DC695843}"/>
          </ac:spMkLst>
        </pc:spChg>
        <pc:spChg chg="add del">
          <ac:chgData name="Rodriguez, Rafael" userId="661001ab-c336-45ad-b890-bc62a7d5604f" providerId="ADAL" clId="{71A5B274-C03C-4E2E-AAB4-CE99FAC21079}" dt="2022-11-19T04:37:45.738" v="151"/>
          <ac:spMkLst>
            <pc:docMk/>
            <pc:sldMk cId="2205938649" sldId="264"/>
            <ac:spMk id="13" creationId="{166D63AA-D7DD-428F-8491-18AB46E86D17}"/>
          </ac:spMkLst>
        </pc:spChg>
        <pc:spChg chg="add del mod">
          <ac:chgData name="Rodriguez, Rafael" userId="661001ab-c336-45ad-b890-bc62a7d5604f" providerId="ADAL" clId="{71A5B274-C03C-4E2E-AAB4-CE99FAC21079}" dt="2022-11-19T04:37:54.444" v="155"/>
          <ac:spMkLst>
            <pc:docMk/>
            <pc:sldMk cId="2205938649" sldId="264"/>
            <ac:spMk id="14" creationId="{4850B105-DC24-4BD6-B093-4047C0B2BB05}"/>
          </ac:spMkLst>
        </pc:spChg>
        <pc:spChg chg="add del mod">
          <ac:chgData name="Rodriguez, Rafael" userId="661001ab-c336-45ad-b890-bc62a7d5604f" providerId="ADAL" clId="{71A5B274-C03C-4E2E-AAB4-CE99FAC21079}" dt="2022-11-19T04:37:54.444" v="155"/>
          <ac:spMkLst>
            <pc:docMk/>
            <pc:sldMk cId="2205938649" sldId="264"/>
            <ac:spMk id="15" creationId="{07C0B88B-7A39-4C75-9CFB-5152117562E1}"/>
          </ac:spMkLst>
        </pc:spChg>
        <pc:picChg chg="add mod">
          <ac:chgData name="Rodriguez, Rafael" userId="661001ab-c336-45ad-b890-bc62a7d5604f" providerId="ADAL" clId="{71A5B274-C03C-4E2E-AAB4-CE99FAC21079}" dt="2022-11-19T04:39:10.454" v="170" actId="1076"/>
          <ac:picMkLst>
            <pc:docMk/>
            <pc:sldMk cId="2205938649" sldId="264"/>
            <ac:picMk id="23" creationId="{2B667916-4AD9-466A-87E5-5C3A985B9C0B}"/>
          </ac:picMkLst>
        </pc:picChg>
        <pc:picChg chg="add del">
          <ac:chgData name="Rodriguez, Rafael" userId="661001ab-c336-45ad-b890-bc62a7d5604f" providerId="ADAL" clId="{71A5B274-C03C-4E2E-AAB4-CE99FAC21079}" dt="2022-11-19T04:37:05.998" v="145"/>
          <ac:picMkLst>
            <pc:docMk/>
            <pc:sldMk cId="2205938649" sldId="264"/>
            <ac:picMk id="7169" creationId="{17386F1D-7180-4A0C-AA15-7DD4DB57E2D5}"/>
          </ac:picMkLst>
        </pc:picChg>
        <pc:picChg chg="add del">
          <ac:chgData name="Rodriguez, Rafael" userId="661001ab-c336-45ad-b890-bc62a7d5604f" providerId="ADAL" clId="{71A5B274-C03C-4E2E-AAB4-CE99FAC21079}" dt="2022-11-19T04:37:05.998" v="145"/>
          <ac:picMkLst>
            <pc:docMk/>
            <pc:sldMk cId="2205938649" sldId="264"/>
            <ac:picMk id="7170" creationId="{5B835F84-8D83-41CD-B39E-4D088D3E95FA}"/>
          </ac:picMkLst>
        </pc:picChg>
        <pc:picChg chg="add del">
          <ac:chgData name="Rodriguez, Rafael" userId="661001ab-c336-45ad-b890-bc62a7d5604f" providerId="ADAL" clId="{71A5B274-C03C-4E2E-AAB4-CE99FAC21079}" dt="2022-11-19T04:37:16.418" v="147"/>
          <ac:picMkLst>
            <pc:docMk/>
            <pc:sldMk cId="2205938649" sldId="264"/>
            <ac:picMk id="7174" creationId="{00938499-1487-48AC-A25F-5D44CB4403D0}"/>
          </ac:picMkLst>
        </pc:picChg>
        <pc:picChg chg="add del">
          <ac:chgData name="Rodriguez, Rafael" userId="661001ab-c336-45ad-b890-bc62a7d5604f" providerId="ADAL" clId="{71A5B274-C03C-4E2E-AAB4-CE99FAC21079}" dt="2022-11-19T04:37:16.418" v="147"/>
          <ac:picMkLst>
            <pc:docMk/>
            <pc:sldMk cId="2205938649" sldId="264"/>
            <ac:picMk id="7175" creationId="{2A61573C-4146-4544-A126-F066E8F9699C}"/>
          </ac:picMkLst>
        </pc:picChg>
        <pc:picChg chg="add del">
          <ac:chgData name="Rodriguez, Rafael" userId="661001ab-c336-45ad-b890-bc62a7d5604f" providerId="ADAL" clId="{71A5B274-C03C-4E2E-AAB4-CE99FAC21079}" dt="2022-11-19T04:37:41.936" v="149"/>
          <ac:picMkLst>
            <pc:docMk/>
            <pc:sldMk cId="2205938649" sldId="264"/>
            <ac:picMk id="7179" creationId="{82A19D60-EDB2-4B76-8740-F16E134C027E}"/>
          </ac:picMkLst>
        </pc:picChg>
        <pc:picChg chg="add del">
          <ac:chgData name="Rodriguez, Rafael" userId="661001ab-c336-45ad-b890-bc62a7d5604f" providerId="ADAL" clId="{71A5B274-C03C-4E2E-AAB4-CE99FAC21079}" dt="2022-11-19T04:37:45.738" v="151"/>
          <ac:picMkLst>
            <pc:docMk/>
            <pc:sldMk cId="2205938649" sldId="264"/>
            <ac:picMk id="7182" creationId="{F2871733-D128-403F-B54B-97EA1C4AC800}"/>
          </ac:picMkLst>
        </pc:picChg>
        <pc:picChg chg="add del mod">
          <ac:chgData name="Rodriguez, Rafael" userId="661001ab-c336-45ad-b890-bc62a7d5604f" providerId="ADAL" clId="{71A5B274-C03C-4E2E-AAB4-CE99FAC21079}" dt="2022-11-19T04:37:54.444" v="155"/>
          <ac:picMkLst>
            <pc:docMk/>
            <pc:sldMk cId="2205938649" sldId="264"/>
            <ac:picMk id="7185" creationId="{1D312ACE-F0B7-4E3B-8AE4-9B8F765E7885}"/>
          </ac:picMkLst>
        </pc:picChg>
      </pc:sldChg>
      <pc:sldChg chg="addSp delSp modSp add mod setBg modAnim">
        <pc:chgData name="Rodriguez, Rafael" userId="661001ab-c336-45ad-b890-bc62a7d5604f" providerId="ADAL" clId="{71A5B274-C03C-4E2E-AAB4-CE99FAC21079}" dt="2022-11-21T15:25:47.754" v="1957" actId="26606"/>
        <pc:sldMkLst>
          <pc:docMk/>
          <pc:sldMk cId="2912519212" sldId="265"/>
        </pc:sldMkLst>
        <pc:spChg chg="mod">
          <ac:chgData name="Rodriguez, Rafael" userId="661001ab-c336-45ad-b890-bc62a7d5604f" providerId="ADAL" clId="{71A5B274-C03C-4E2E-AAB4-CE99FAC21079}" dt="2022-11-21T15:25:47.754" v="1957" actId="26606"/>
          <ac:spMkLst>
            <pc:docMk/>
            <pc:sldMk cId="2912519212" sldId="265"/>
            <ac:spMk id="2" creationId="{D7E670B9-2E95-4296-8AEB-EC1BAA81A487}"/>
          </ac:spMkLst>
        </pc:spChg>
        <pc:spChg chg="del mod">
          <ac:chgData name="Rodriguez, Rafael" userId="661001ab-c336-45ad-b890-bc62a7d5604f" providerId="ADAL" clId="{71A5B274-C03C-4E2E-AAB4-CE99FAC21079}" dt="2022-11-19T04:42:44.878" v="299" actId="478"/>
          <ac:spMkLst>
            <pc:docMk/>
            <pc:sldMk cId="2912519212" sldId="265"/>
            <ac:spMk id="3" creationId="{FE104F52-C092-4493-AECF-A212AB6FDFDF}"/>
          </ac:spMkLst>
        </pc:spChg>
        <pc:spChg chg="add">
          <ac:chgData name="Rodriguez, Rafael" userId="661001ab-c336-45ad-b890-bc62a7d5604f" providerId="ADAL" clId="{71A5B274-C03C-4E2E-AAB4-CE99FAC21079}" dt="2022-11-21T15:25:47.754" v="1957" actId="26606"/>
          <ac:spMkLst>
            <pc:docMk/>
            <pc:sldMk cId="2912519212" sldId="265"/>
            <ac:spMk id="10" creationId="{A4E37431-20F0-4DD6-84A9-ED2B644943A2}"/>
          </ac:spMkLst>
        </pc:spChg>
        <pc:spChg chg="add">
          <ac:chgData name="Rodriguez, Rafael" userId="661001ab-c336-45ad-b890-bc62a7d5604f" providerId="ADAL" clId="{71A5B274-C03C-4E2E-AAB4-CE99FAC21079}" dt="2022-11-21T15:25:47.754" v="1957" actId="26606"/>
          <ac:spMkLst>
            <pc:docMk/>
            <pc:sldMk cId="2912519212" sldId="265"/>
            <ac:spMk id="12" creationId="{0AE98B72-66C6-4AB4-AF0D-BA830DE86393}"/>
          </ac:spMkLst>
        </pc:spChg>
        <pc:spChg chg="add">
          <ac:chgData name="Rodriguez, Rafael" userId="661001ab-c336-45ad-b890-bc62a7d5604f" providerId="ADAL" clId="{71A5B274-C03C-4E2E-AAB4-CE99FAC21079}" dt="2022-11-21T15:25:47.754" v="1957" actId="26606"/>
          <ac:spMkLst>
            <pc:docMk/>
            <pc:sldMk cId="2912519212" sldId="265"/>
            <ac:spMk id="14" creationId="{407EAFC6-733F-403D-BB4D-05A3A28742F1}"/>
          </ac:spMkLst>
        </pc:spChg>
        <pc:spChg chg="add">
          <ac:chgData name="Rodriguez, Rafael" userId="661001ab-c336-45ad-b890-bc62a7d5604f" providerId="ADAL" clId="{71A5B274-C03C-4E2E-AAB4-CE99FAC21079}" dt="2022-11-21T15:25:47.754" v="1957" actId="26606"/>
          <ac:spMkLst>
            <pc:docMk/>
            <pc:sldMk cId="2912519212" sldId="265"/>
            <ac:spMk id="16" creationId="{17A36730-4CB0-4F61-AD11-A44C9765833F}"/>
          </ac:spMkLst>
        </pc:spChg>
        <pc:spChg chg="add">
          <ac:chgData name="Rodriguez, Rafael" userId="661001ab-c336-45ad-b890-bc62a7d5604f" providerId="ADAL" clId="{71A5B274-C03C-4E2E-AAB4-CE99FAC21079}" dt="2022-11-21T15:25:47.754" v="1957" actId="26606"/>
          <ac:spMkLst>
            <pc:docMk/>
            <pc:sldMk cId="2912519212" sldId="265"/>
            <ac:spMk id="18" creationId="{C69C79E1-F916-4929-A4F3-DE763D4BFA57}"/>
          </ac:spMkLst>
        </pc:spChg>
        <pc:spChg chg="add">
          <ac:chgData name="Rodriguez, Rafael" userId="661001ab-c336-45ad-b890-bc62a7d5604f" providerId="ADAL" clId="{71A5B274-C03C-4E2E-AAB4-CE99FAC21079}" dt="2022-11-21T15:25:47.754" v="1957" actId="26606"/>
          <ac:spMkLst>
            <pc:docMk/>
            <pc:sldMk cId="2912519212" sldId="265"/>
            <ac:spMk id="20" creationId="{767334AB-16BD-4EC7-8C6B-4B5171600933}"/>
          </ac:spMkLst>
        </pc:spChg>
        <pc:picChg chg="add mod">
          <ac:chgData name="Rodriguez, Rafael" userId="661001ab-c336-45ad-b890-bc62a7d5604f" providerId="ADAL" clId="{71A5B274-C03C-4E2E-AAB4-CE99FAC21079}" dt="2022-11-21T15:25:47.754" v="1957" actId="26606"/>
          <ac:picMkLst>
            <pc:docMk/>
            <pc:sldMk cId="2912519212" sldId="265"/>
            <ac:picMk id="5" creationId="{5604A531-F29D-4789-9D35-7C0B89DAC2A7}"/>
          </ac:picMkLst>
        </pc:picChg>
        <pc:picChg chg="del">
          <ac:chgData name="Rodriguez, Rafael" userId="661001ab-c336-45ad-b890-bc62a7d5604f" providerId="ADAL" clId="{71A5B274-C03C-4E2E-AAB4-CE99FAC21079}" dt="2022-11-19T04:40:42.626" v="250" actId="478"/>
          <ac:picMkLst>
            <pc:docMk/>
            <pc:sldMk cId="2912519212" sldId="265"/>
            <ac:picMk id="23" creationId="{2B667916-4AD9-466A-87E5-5C3A985B9C0B}"/>
          </ac:picMkLst>
        </pc:picChg>
      </pc:sldChg>
      <pc:sldChg chg="addSp delSp modSp new mod setBg">
        <pc:chgData name="Rodriguez, Rafael" userId="661001ab-c336-45ad-b890-bc62a7d5604f" providerId="ADAL" clId="{71A5B274-C03C-4E2E-AAB4-CE99FAC21079}" dt="2022-11-21T15:28:45.535" v="1970" actId="20577"/>
        <pc:sldMkLst>
          <pc:docMk/>
          <pc:sldMk cId="1777803068" sldId="266"/>
        </pc:sldMkLst>
        <pc:spChg chg="mod">
          <ac:chgData name="Rodriguez, Rafael" userId="661001ab-c336-45ad-b890-bc62a7d5604f" providerId="ADAL" clId="{71A5B274-C03C-4E2E-AAB4-CE99FAC21079}" dt="2022-11-21T15:28:45.535" v="1970" actId="20577"/>
          <ac:spMkLst>
            <pc:docMk/>
            <pc:sldMk cId="1777803068" sldId="266"/>
            <ac:spMk id="2" creationId="{6C6F0144-F98C-48C4-8BF0-B38855D4ED75}"/>
          </ac:spMkLst>
        </pc:spChg>
        <pc:spChg chg="del">
          <ac:chgData name="Rodriguez, Rafael" userId="661001ab-c336-45ad-b890-bc62a7d5604f" providerId="ADAL" clId="{71A5B274-C03C-4E2E-AAB4-CE99FAC21079}" dt="2022-11-19T04:44:36.364" v="311" actId="478"/>
          <ac:spMkLst>
            <pc:docMk/>
            <pc:sldMk cId="1777803068" sldId="266"/>
            <ac:spMk id="3" creationId="{F1A451CA-6865-41C4-BBA0-6E220ED6607C}"/>
          </ac:spMkLst>
        </pc:spChg>
        <pc:spChg chg="add">
          <ac:chgData name="Rodriguez, Rafael" userId="661001ab-c336-45ad-b890-bc62a7d5604f" providerId="ADAL" clId="{71A5B274-C03C-4E2E-AAB4-CE99FAC21079}" dt="2022-11-21T15:28:36.203" v="1963" actId="26606"/>
          <ac:spMkLst>
            <pc:docMk/>
            <pc:sldMk cId="1777803068" sldId="266"/>
            <ac:spMk id="10" creationId="{92EA0DEB-983C-4A94-9B9A-51E32098C2E2}"/>
          </ac:spMkLst>
        </pc:spChg>
        <pc:spChg chg="add">
          <ac:chgData name="Rodriguez, Rafael" userId="661001ab-c336-45ad-b890-bc62a7d5604f" providerId="ADAL" clId="{71A5B274-C03C-4E2E-AAB4-CE99FAC21079}" dt="2022-11-21T15:28:36.203" v="1963" actId="26606"/>
          <ac:spMkLst>
            <pc:docMk/>
            <pc:sldMk cId="1777803068" sldId="266"/>
            <ac:spMk id="12" creationId="{9E197AD2-3004-4188-A389-E9EAC108A04B}"/>
          </ac:spMkLst>
        </pc:spChg>
        <pc:spChg chg="add">
          <ac:chgData name="Rodriguez, Rafael" userId="661001ab-c336-45ad-b890-bc62a7d5604f" providerId="ADAL" clId="{71A5B274-C03C-4E2E-AAB4-CE99FAC21079}" dt="2022-11-21T15:28:36.203" v="1963" actId="26606"/>
          <ac:spMkLst>
            <pc:docMk/>
            <pc:sldMk cId="1777803068" sldId="266"/>
            <ac:spMk id="14" creationId="{A82D0C51-DE81-4DC1-8D2D-1A3EE14E678E}"/>
          </ac:spMkLst>
        </pc:spChg>
        <pc:picChg chg="add mod">
          <ac:chgData name="Rodriguez, Rafael" userId="661001ab-c336-45ad-b890-bc62a7d5604f" providerId="ADAL" clId="{71A5B274-C03C-4E2E-AAB4-CE99FAC21079}" dt="2022-11-21T15:28:36.203" v="1963" actId="26606"/>
          <ac:picMkLst>
            <pc:docMk/>
            <pc:sldMk cId="1777803068" sldId="266"/>
            <ac:picMk id="5" creationId="{6C5C30F2-C2DB-4C40-870C-37CA6E899120}"/>
          </ac:picMkLst>
        </pc:picChg>
      </pc:sldChg>
      <pc:sldChg chg="addSp modSp new mod setBg">
        <pc:chgData name="Rodriguez, Rafael" userId="661001ab-c336-45ad-b890-bc62a7d5604f" providerId="ADAL" clId="{71A5B274-C03C-4E2E-AAB4-CE99FAC21079}" dt="2022-11-21T15:28:08.066" v="1962" actId="26606"/>
        <pc:sldMkLst>
          <pc:docMk/>
          <pc:sldMk cId="778989507" sldId="267"/>
        </pc:sldMkLst>
        <pc:spChg chg="mod">
          <ac:chgData name="Rodriguez, Rafael" userId="661001ab-c336-45ad-b890-bc62a7d5604f" providerId="ADAL" clId="{71A5B274-C03C-4E2E-AAB4-CE99FAC21079}" dt="2022-11-21T15:28:08.066" v="1962" actId="26606"/>
          <ac:spMkLst>
            <pc:docMk/>
            <pc:sldMk cId="778989507" sldId="267"/>
            <ac:spMk id="2" creationId="{3CC990B2-06F1-46E3-BFC0-8A031B06BC3E}"/>
          </ac:spMkLst>
        </pc:spChg>
        <pc:spChg chg="mod">
          <ac:chgData name="Rodriguez, Rafael" userId="661001ab-c336-45ad-b890-bc62a7d5604f" providerId="ADAL" clId="{71A5B274-C03C-4E2E-AAB4-CE99FAC21079}" dt="2022-11-21T15:28:08.066" v="1962" actId="26606"/>
          <ac:spMkLst>
            <pc:docMk/>
            <pc:sldMk cId="778989507" sldId="267"/>
            <ac:spMk id="3" creationId="{1D40F0AC-D505-46D7-81C9-E4A63232FD4D}"/>
          </ac:spMkLst>
        </pc:spChg>
        <pc:spChg chg="add">
          <ac:chgData name="Rodriguez, Rafael" userId="661001ab-c336-45ad-b890-bc62a7d5604f" providerId="ADAL" clId="{71A5B274-C03C-4E2E-AAB4-CE99FAC21079}" dt="2022-11-21T15:28:08.066" v="1962" actId="26606"/>
          <ac:spMkLst>
            <pc:docMk/>
            <pc:sldMk cId="778989507" sldId="267"/>
            <ac:spMk id="8" creationId="{1B15ED52-F352-441B-82BF-E0EA34836D08}"/>
          </ac:spMkLst>
        </pc:spChg>
        <pc:spChg chg="add">
          <ac:chgData name="Rodriguez, Rafael" userId="661001ab-c336-45ad-b890-bc62a7d5604f" providerId="ADAL" clId="{71A5B274-C03C-4E2E-AAB4-CE99FAC21079}" dt="2022-11-21T15:28:08.066" v="1962" actId="26606"/>
          <ac:spMkLst>
            <pc:docMk/>
            <pc:sldMk cId="778989507" sldId="267"/>
            <ac:spMk id="10" creationId="{3B2E3793-BFE6-45A2-9B7B-E18844431C99}"/>
          </ac:spMkLst>
        </pc:spChg>
        <pc:spChg chg="add">
          <ac:chgData name="Rodriguez, Rafael" userId="661001ab-c336-45ad-b890-bc62a7d5604f" providerId="ADAL" clId="{71A5B274-C03C-4E2E-AAB4-CE99FAC21079}" dt="2022-11-21T15:28:08.066" v="1962" actId="26606"/>
          <ac:spMkLst>
            <pc:docMk/>
            <pc:sldMk cId="778989507" sldId="267"/>
            <ac:spMk id="12" creationId="{BC4C4868-CB8F-4AF9-9CDB-8108F2C19B67}"/>
          </ac:spMkLst>
        </pc:spChg>
        <pc:spChg chg="add">
          <ac:chgData name="Rodriguez, Rafael" userId="661001ab-c336-45ad-b890-bc62a7d5604f" providerId="ADAL" clId="{71A5B274-C03C-4E2E-AAB4-CE99FAC21079}" dt="2022-11-21T15:28:08.066" v="1962" actId="26606"/>
          <ac:spMkLst>
            <pc:docMk/>
            <pc:sldMk cId="778989507" sldId="267"/>
            <ac:spMk id="14" creationId="{375E0459-6403-40CD-989D-56A4407CA12E}"/>
          </ac:spMkLst>
        </pc:spChg>
        <pc:spChg chg="add">
          <ac:chgData name="Rodriguez, Rafael" userId="661001ab-c336-45ad-b890-bc62a7d5604f" providerId="ADAL" clId="{71A5B274-C03C-4E2E-AAB4-CE99FAC21079}" dt="2022-11-21T15:28:08.066" v="1962" actId="26606"/>
          <ac:spMkLst>
            <pc:docMk/>
            <pc:sldMk cId="778989507" sldId="267"/>
            <ac:spMk id="16" creationId="{53E5B1A8-3AC9-4BD1-9BBC-78CA94F2D1BA}"/>
          </ac:spMkLst>
        </pc:spChg>
      </pc:sldChg>
      <pc:sldChg chg="addSp delSp modSp new mod setBg">
        <pc:chgData name="Rodriguez, Rafael" userId="661001ab-c336-45ad-b890-bc62a7d5604f" providerId="ADAL" clId="{71A5B274-C03C-4E2E-AAB4-CE99FAC21079}" dt="2022-11-21T15:25:57.741" v="1958" actId="26606"/>
        <pc:sldMkLst>
          <pc:docMk/>
          <pc:sldMk cId="3620499149" sldId="268"/>
        </pc:sldMkLst>
        <pc:spChg chg="mod">
          <ac:chgData name="Rodriguez, Rafael" userId="661001ab-c336-45ad-b890-bc62a7d5604f" providerId="ADAL" clId="{71A5B274-C03C-4E2E-AAB4-CE99FAC21079}" dt="2022-11-21T15:25:57.741" v="1958" actId="26606"/>
          <ac:spMkLst>
            <pc:docMk/>
            <pc:sldMk cId="3620499149" sldId="268"/>
            <ac:spMk id="2" creationId="{717A299A-CF35-4DC3-9153-6520889C9678}"/>
          </ac:spMkLst>
        </pc:spChg>
        <pc:spChg chg="del mod">
          <ac:chgData name="Rodriguez, Rafael" userId="661001ab-c336-45ad-b890-bc62a7d5604f" providerId="ADAL" clId="{71A5B274-C03C-4E2E-AAB4-CE99FAC21079}" dt="2022-11-19T16:11:20.727" v="1374"/>
          <ac:spMkLst>
            <pc:docMk/>
            <pc:sldMk cId="3620499149" sldId="268"/>
            <ac:spMk id="3" creationId="{A4F247C8-FA39-402B-9275-CBC4D7F25BFF}"/>
          </ac:spMkLst>
        </pc:spChg>
        <pc:spChg chg="add del mod">
          <ac:chgData name="Rodriguez, Rafael" userId="661001ab-c336-45ad-b890-bc62a7d5604f" providerId="ADAL" clId="{71A5B274-C03C-4E2E-AAB4-CE99FAC21079}" dt="2022-11-19T16:11:57.883" v="1375"/>
          <ac:spMkLst>
            <pc:docMk/>
            <pc:sldMk cId="3620499149" sldId="268"/>
            <ac:spMk id="4" creationId="{71E593B5-915E-464B-B58D-24737E7D5991}"/>
          </ac:spMkLst>
        </pc:spChg>
        <pc:spChg chg="add del">
          <ac:chgData name="Rodriguez, Rafael" userId="661001ab-c336-45ad-b890-bc62a7d5604f" providerId="ADAL" clId="{71A5B274-C03C-4E2E-AAB4-CE99FAC21079}" dt="2022-11-21T15:25:57.741" v="1958" actId="26606"/>
          <ac:spMkLst>
            <pc:docMk/>
            <pc:sldMk cId="3620499149" sldId="268"/>
            <ac:spMk id="11" creationId="{A4AC5506-6312-4701-8D3C-40187889A947}"/>
          </ac:spMkLst>
        </pc:spChg>
        <pc:spChg chg="add">
          <ac:chgData name="Rodriguez, Rafael" userId="661001ab-c336-45ad-b890-bc62a7d5604f" providerId="ADAL" clId="{71A5B274-C03C-4E2E-AAB4-CE99FAC21079}" dt="2022-11-21T15:25:57.741" v="1958" actId="26606"/>
          <ac:spMkLst>
            <pc:docMk/>
            <pc:sldMk cId="3620499149" sldId="268"/>
            <ac:spMk id="16" creationId="{A8384FB5-9ADC-4DDC-881B-597D56F5B15D}"/>
          </ac:spMkLst>
        </pc:spChg>
        <pc:spChg chg="add">
          <ac:chgData name="Rodriguez, Rafael" userId="661001ab-c336-45ad-b890-bc62a7d5604f" providerId="ADAL" clId="{71A5B274-C03C-4E2E-AAB4-CE99FAC21079}" dt="2022-11-21T15:25:57.741" v="1958" actId="26606"/>
          <ac:spMkLst>
            <pc:docMk/>
            <pc:sldMk cId="3620499149" sldId="268"/>
            <ac:spMk id="18" creationId="{91E5A9A7-95C6-4F4F-B00E-C82E07FE62EF}"/>
          </ac:spMkLst>
        </pc:spChg>
        <pc:spChg chg="add">
          <ac:chgData name="Rodriguez, Rafael" userId="661001ab-c336-45ad-b890-bc62a7d5604f" providerId="ADAL" clId="{71A5B274-C03C-4E2E-AAB4-CE99FAC21079}" dt="2022-11-21T15:25:57.741" v="1958" actId="26606"/>
          <ac:spMkLst>
            <pc:docMk/>
            <pc:sldMk cId="3620499149" sldId="268"/>
            <ac:spMk id="20" creationId="{D07DD2DE-F619-49DD-B5E7-03A290FF4ED1}"/>
          </ac:spMkLst>
        </pc:spChg>
        <pc:spChg chg="add">
          <ac:chgData name="Rodriguez, Rafael" userId="661001ab-c336-45ad-b890-bc62a7d5604f" providerId="ADAL" clId="{71A5B274-C03C-4E2E-AAB4-CE99FAC21079}" dt="2022-11-21T15:25:57.741" v="1958" actId="26606"/>
          <ac:spMkLst>
            <pc:docMk/>
            <pc:sldMk cId="3620499149" sldId="268"/>
            <ac:spMk id="22" creationId="{85149191-5F60-4A28-AAFF-039F96B0F3EC}"/>
          </ac:spMkLst>
        </pc:spChg>
        <pc:spChg chg="add">
          <ac:chgData name="Rodriguez, Rafael" userId="661001ab-c336-45ad-b890-bc62a7d5604f" providerId="ADAL" clId="{71A5B274-C03C-4E2E-AAB4-CE99FAC21079}" dt="2022-11-21T15:25:57.741" v="1958" actId="26606"/>
          <ac:spMkLst>
            <pc:docMk/>
            <pc:sldMk cId="3620499149" sldId="268"/>
            <ac:spMk id="24" creationId="{F8260ED5-17F7-4158-B241-D51DD4CF1B7E}"/>
          </ac:spMkLst>
        </pc:spChg>
        <pc:picChg chg="add mod">
          <ac:chgData name="Rodriguez, Rafael" userId="661001ab-c336-45ad-b890-bc62a7d5604f" providerId="ADAL" clId="{71A5B274-C03C-4E2E-AAB4-CE99FAC21079}" dt="2022-11-21T15:25:57.741" v="1958" actId="26606"/>
          <ac:picMkLst>
            <pc:docMk/>
            <pc:sldMk cId="3620499149" sldId="268"/>
            <ac:picMk id="6" creationId="{496E0E28-FDE5-4ECE-8C39-C895DA4B720C}"/>
          </ac:picMkLst>
        </pc:picChg>
      </pc:sldChg>
      <pc:sldChg chg="addSp delSp modSp new mod setBg">
        <pc:chgData name="Rodriguez, Rafael" userId="661001ab-c336-45ad-b890-bc62a7d5604f" providerId="ADAL" clId="{71A5B274-C03C-4E2E-AAB4-CE99FAC21079}" dt="2022-11-21T15:26:12.139" v="1959" actId="26606"/>
        <pc:sldMkLst>
          <pc:docMk/>
          <pc:sldMk cId="2776863033" sldId="269"/>
        </pc:sldMkLst>
        <pc:spChg chg="mod">
          <ac:chgData name="Rodriguez, Rafael" userId="661001ab-c336-45ad-b890-bc62a7d5604f" providerId="ADAL" clId="{71A5B274-C03C-4E2E-AAB4-CE99FAC21079}" dt="2022-11-21T15:26:12.139" v="1959" actId="26606"/>
          <ac:spMkLst>
            <pc:docMk/>
            <pc:sldMk cId="2776863033" sldId="269"/>
            <ac:spMk id="2" creationId="{00ECA32C-A261-4547-8797-A1696F82D08B}"/>
          </ac:spMkLst>
        </pc:spChg>
        <pc:spChg chg="del">
          <ac:chgData name="Rodriguez, Rafael" userId="661001ab-c336-45ad-b890-bc62a7d5604f" providerId="ADAL" clId="{71A5B274-C03C-4E2E-AAB4-CE99FAC21079}" dt="2022-11-19T16:40:01.259" v="1612" actId="22"/>
          <ac:spMkLst>
            <pc:docMk/>
            <pc:sldMk cId="2776863033" sldId="269"/>
            <ac:spMk id="3" creationId="{954770CA-E298-45D0-9D14-9C557D393074}"/>
          </ac:spMkLst>
        </pc:spChg>
        <pc:spChg chg="add del">
          <ac:chgData name="Rodriguez, Rafael" userId="661001ab-c336-45ad-b890-bc62a7d5604f" providerId="ADAL" clId="{71A5B274-C03C-4E2E-AAB4-CE99FAC21079}" dt="2022-11-19T16:41:06.686" v="1626" actId="478"/>
          <ac:spMkLst>
            <pc:docMk/>
            <pc:sldMk cId="2776863033" sldId="269"/>
            <ac:spMk id="8" creationId="{A28A7B42-AACF-4830-9725-F6551CADF93A}"/>
          </ac:spMkLst>
        </pc:spChg>
        <pc:spChg chg="add del">
          <ac:chgData name="Rodriguez, Rafael" userId="661001ab-c336-45ad-b890-bc62a7d5604f" providerId="ADAL" clId="{71A5B274-C03C-4E2E-AAB4-CE99FAC21079}" dt="2022-11-19T16:41:01.935" v="1623" actId="22"/>
          <ac:spMkLst>
            <pc:docMk/>
            <pc:sldMk cId="2776863033" sldId="269"/>
            <ac:spMk id="10" creationId="{E1FE55B7-07CD-45FF-AC29-24B81FA46DD8}"/>
          </ac:spMkLst>
        </pc:spChg>
        <pc:spChg chg="add">
          <ac:chgData name="Rodriguez, Rafael" userId="661001ab-c336-45ad-b890-bc62a7d5604f" providerId="ADAL" clId="{71A5B274-C03C-4E2E-AAB4-CE99FAC21079}" dt="2022-11-21T15:26:12.139" v="1959" actId="26606"/>
          <ac:spMkLst>
            <pc:docMk/>
            <pc:sldMk cId="2776863033" sldId="269"/>
            <ac:spMk id="2055" creationId="{2151139A-886F-4B97-8815-729AD3831BBD}"/>
          </ac:spMkLst>
        </pc:spChg>
        <pc:spChg chg="add">
          <ac:chgData name="Rodriguez, Rafael" userId="661001ab-c336-45ad-b890-bc62a7d5604f" providerId="ADAL" clId="{71A5B274-C03C-4E2E-AAB4-CE99FAC21079}" dt="2022-11-21T15:26:12.139" v="1959" actId="26606"/>
          <ac:spMkLst>
            <pc:docMk/>
            <pc:sldMk cId="2776863033" sldId="269"/>
            <ac:spMk id="2057" creationId="{AB5E08C4-8CDD-4623-A5B8-E998C6DEE3B7}"/>
          </ac:spMkLst>
        </pc:spChg>
        <pc:spChg chg="add">
          <ac:chgData name="Rodriguez, Rafael" userId="661001ab-c336-45ad-b890-bc62a7d5604f" providerId="ADAL" clId="{71A5B274-C03C-4E2E-AAB4-CE99FAC21079}" dt="2022-11-21T15:26:12.139" v="1959" actId="26606"/>
          <ac:spMkLst>
            <pc:docMk/>
            <pc:sldMk cId="2776863033" sldId="269"/>
            <ac:spMk id="2059" creationId="{15F33878-D502-4FFA-8ACE-F2AECDB2A23F}"/>
          </ac:spMkLst>
        </pc:spChg>
        <pc:spChg chg="add">
          <ac:chgData name="Rodriguez, Rafael" userId="661001ab-c336-45ad-b890-bc62a7d5604f" providerId="ADAL" clId="{71A5B274-C03C-4E2E-AAB4-CE99FAC21079}" dt="2022-11-21T15:26:12.139" v="1959" actId="26606"/>
          <ac:spMkLst>
            <pc:docMk/>
            <pc:sldMk cId="2776863033" sldId="269"/>
            <ac:spMk id="2061" creationId="{D3539FEE-81D3-4406-802E-60B20B16F4F6}"/>
          </ac:spMkLst>
        </pc:spChg>
        <pc:spChg chg="add">
          <ac:chgData name="Rodriguez, Rafael" userId="661001ab-c336-45ad-b890-bc62a7d5604f" providerId="ADAL" clId="{71A5B274-C03C-4E2E-AAB4-CE99FAC21079}" dt="2022-11-21T15:26:12.139" v="1959" actId="26606"/>
          <ac:spMkLst>
            <pc:docMk/>
            <pc:sldMk cId="2776863033" sldId="269"/>
            <ac:spMk id="2063" creationId="{DC701763-729E-462F-A5A8-E0DEFEB1E2E4}"/>
          </ac:spMkLst>
        </pc:spChg>
        <pc:picChg chg="add mod ord">
          <ac:chgData name="Rodriguez, Rafael" userId="661001ab-c336-45ad-b890-bc62a7d5604f" providerId="ADAL" clId="{71A5B274-C03C-4E2E-AAB4-CE99FAC21079}" dt="2022-11-21T15:26:12.139" v="1959" actId="26606"/>
          <ac:picMkLst>
            <pc:docMk/>
            <pc:sldMk cId="2776863033" sldId="269"/>
            <ac:picMk id="5" creationId="{125E95A6-9EAE-4A8F-9AF8-93D8336583B1}"/>
          </ac:picMkLst>
        </pc:picChg>
        <pc:picChg chg="add mod">
          <ac:chgData name="Rodriguez, Rafael" userId="661001ab-c336-45ad-b890-bc62a7d5604f" providerId="ADAL" clId="{71A5B274-C03C-4E2E-AAB4-CE99FAC21079}" dt="2022-11-21T15:26:12.139" v="1959" actId="26606"/>
          <ac:picMkLst>
            <pc:docMk/>
            <pc:sldMk cId="2776863033" sldId="269"/>
            <ac:picMk id="2050" creationId="{53DD40C3-AF86-4F65-8AE6-E65A160970A6}"/>
          </ac:picMkLst>
        </pc:picChg>
      </pc:sldChg>
      <pc:sldChg chg="addSp delSp modSp add mod setBg">
        <pc:chgData name="Rodriguez, Rafael" userId="661001ab-c336-45ad-b890-bc62a7d5604f" providerId="ADAL" clId="{71A5B274-C03C-4E2E-AAB4-CE99FAC21079}" dt="2022-11-21T15:26:20.011" v="1960" actId="26606"/>
        <pc:sldMkLst>
          <pc:docMk/>
          <pc:sldMk cId="1012690043" sldId="270"/>
        </pc:sldMkLst>
        <pc:spChg chg="mod">
          <ac:chgData name="Rodriguez, Rafael" userId="661001ab-c336-45ad-b890-bc62a7d5604f" providerId="ADAL" clId="{71A5B274-C03C-4E2E-AAB4-CE99FAC21079}" dt="2022-11-21T15:26:20.011" v="1960" actId="26606"/>
          <ac:spMkLst>
            <pc:docMk/>
            <pc:sldMk cId="1012690043" sldId="270"/>
            <ac:spMk id="2" creationId="{00ECA32C-A261-4547-8797-A1696F82D08B}"/>
          </ac:spMkLst>
        </pc:spChg>
        <pc:spChg chg="add del mod">
          <ac:chgData name="Rodriguez, Rafael" userId="661001ab-c336-45ad-b890-bc62a7d5604f" providerId="ADAL" clId="{71A5B274-C03C-4E2E-AAB4-CE99FAC21079}" dt="2022-11-19T16:41:25.683" v="1629"/>
          <ac:spMkLst>
            <pc:docMk/>
            <pc:sldMk cId="1012690043" sldId="270"/>
            <ac:spMk id="4" creationId="{AFC62761-94A8-464E-91C4-BE246C49E7F2}"/>
          </ac:spMkLst>
        </pc:spChg>
        <pc:spChg chg="add">
          <ac:chgData name="Rodriguez, Rafael" userId="661001ab-c336-45ad-b890-bc62a7d5604f" providerId="ADAL" clId="{71A5B274-C03C-4E2E-AAB4-CE99FAC21079}" dt="2022-11-21T15:26:20.011" v="1960" actId="26606"/>
          <ac:spMkLst>
            <pc:docMk/>
            <pc:sldMk cId="1012690043" sldId="270"/>
            <ac:spMk id="3081" creationId="{2151139A-886F-4B97-8815-729AD3831BBD}"/>
          </ac:spMkLst>
        </pc:spChg>
        <pc:spChg chg="add">
          <ac:chgData name="Rodriguez, Rafael" userId="661001ab-c336-45ad-b890-bc62a7d5604f" providerId="ADAL" clId="{71A5B274-C03C-4E2E-AAB4-CE99FAC21079}" dt="2022-11-21T15:26:20.011" v="1960" actId="26606"/>
          <ac:spMkLst>
            <pc:docMk/>
            <pc:sldMk cId="1012690043" sldId="270"/>
            <ac:spMk id="3083" creationId="{AB5E08C4-8CDD-4623-A5B8-E998C6DEE3B7}"/>
          </ac:spMkLst>
        </pc:spChg>
        <pc:spChg chg="add">
          <ac:chgData name="Rodriguez, Rafael" userId="661001ab-c336-45ad-b890-bc62a7d5604f" providerId="ADAL" clId="{71A5B274-C03C-4E2E-AAB4-CE99FAC21079}" dt="2022-11-21T15:26:20.011" v="1960" actId="26606"/>
          <ac:spMkLst>
            <pc:docMk/>
            <pc:sldMk cId="1012690043" sldId="270"/>
            <ac:spMk id="3085" creationId="{15F33878-D502-4FFA-8ACE-F2AECDB2A23F}"/>
          </ac:spMkLst>
        </pc:spChg>
        <pc:spChg chg="add">
          <ac:chgData name="Rodriguez, Rafael" userId="661001ab-c336-45ad-b890-bc62a7d5604f" providerId="ADAL" clId="{71A5B274-C03C-4E2E-AAB4-CE99FAC21079}" dt="2022-11-21T15:26:20.011" v="1960" actId="26606"/>
          <ac:spMkLst>
            <pc:docMk/>
            <pc:sldMk cId="1012690043" sldId="270"/>
            <ac:spMk id="3087" creationId="{D3539FEE-81D3-4406-802E-60B20B16F4F6}"/>
          </ac:spMkLst>
        </pc:spChg>
        <pc:spChg chg="add">
          <ac:chgData name="Rodriguez, Rafael" userId="661001ab-c336-45ad-b890-bc62a7d5604f" providerId="ADAL" clId="{71A5B274-C03C-4E2E-AAB4-CE99FAC21079}" dt="2022-11-21T15:26:20.011" v="1960" actId="26606"/>
          <ac:spMkLst>
            <pc:docMk/>
            <pc:sldMk cId="1012690043" sldId="270"/>
            <ac:spMk id="3089" creationId="{DC701763-729E-462F-A5A8-E0DEFEB1E2E4}"/>
          </ac:spMkLst>
        </pc:spChg>
        <pc:picChg chg="del">
          <ac:chgData name="Rodriguez, Rafael" userId="661001ab-c336-45ad-b890-bc62a7d5604f" providerId="ADAL" clId="{71A5B274-C03C-4E2E-AAB4-CE99FAC21079}" dt="2022-11-19T16:41:23.181" v="1628" actId="478"/>
          <ac:picMkLst>
            <pc:docMk/>
            <pc:sldMk cId="1012690043" sldId="270"/>
            <ac:picMk id="5" creationId="{125E95A6-9EAE-4A8F-9AF8-93D8336583B1}"/>
          </ac:picMkLst>
        </pc:picChg>
        <pc:picChg chg="del">
          <ac:chgData name="Rodriguez, Rafael" userId="661001ab-c336-45ad-b890-bc62a7d5604f" providerId="ADAL" clId="{71A5B274-C03C-4E2E-AAB4-CE99FAC21079}" dt="2022-11-19T16:41:29.873" v="1631" actId="478"/>
          <ac:picMkLst>
            <pc:docMk/>
            <pc:sldMk cId="1012690043" sldId="270"/>
            <ac:picMk id="2050" creationId="{53DD40C3-AF86-4F65-8AE6-E65A160970A6}"/>
          </ac:picMkLst>
        </pc:picChg>
        <pc:picChg chg="add mod">
          <ac:chgData name="Rodriguez, Rafael" userId="661001ab-c336-45ad-b890-bc62a7d5604f" providerId="ADAL" clId="{71A5B274-C03C-4E2E-AAB4-CE99FAC21079}" dt="2022-11-21T15:26:20.011" v="1960" actId="26606"/>
          <ac:picMkLst>
            <pc:docMk/>
            <pc:sldMk cId="1012690043" sldId="270"/>
            <ac:picMk id="3074" creationId="{ABD1B00C-8E3A-4C9A-BE04-3629DF927633}"/>
          </ac:picMkLst>
        </pc:picChg>
        <pc:picChg chg="add mod">
          <ac:chgData name="Rodriguez, Rafael" userId="661001ab-c336-45ad-b890-bc62a7d5604f" providerId="ADAL" clId="{71A5B274-C03C-4E2E-AAB4-CE99FAC21079}" dt="2022-11-21T15:26:20.011" v="1960" actId="26606"/>
          <ac:picMkLst>
            <pc:docMk/>
            <pc:sldMk cId="1012690043" sldId="270"/>
            <ac:picMk id="3076" creationId="{84E5C3D6-BA70-491F-A828-AB688DCB5C37}"/>
          </ac:picMkLst>
        </pc:picChg>
      </pc:sldChg>
      <pc:sldChg chg="addSp delSp modSp add mod setBg">
        <pc:chgData name="Rodriguez, Rafael" userId="661001ab-c336-45ad-b890-bc62a7d5604f" providerId="ADAL" clId="{71A5B274-C03C-4E2E-AAB4-CE99FAC21079}" dt="2022-11-21T15:26:33.075" v="1961" actId="26606"/>
        <pc:sldMkLst>
          <pc:docMk/>
          <pc:sldMk cId="698516876" sldId="271"/>
        </pc:sldMkLst>
        <pc:spChg chg="mod">
          <ac:chgData name="Rodriguez, Rafael" userId="661001ab-c336-45ad-b890-bc62a7d5604f" providerId="ADAL" clId="{71A5B274-C03C-4E2E-AAB4-CE99FAC21079}" dt="2022-11-21T15:26:33.075" v="1961" actId="26606"/>
          <ac:spMkLst>
            <pc:docMk/>
            <pc:sldMk cId="698516876" sldId="271"/>
            <ac:spMk id="2" creationId="{00ECA32C-A261-4547-8797-A1696F82D08B}"/>
          </ac:spMkLst>
        </pc:spChg>
        <pc:spChg chg="add del mod">
          <ac:chgData name="Rodriguez, Rafael" userId="661001ab-c336-45ad-b890-bc62a7d5604f" providerId="ADAL" clId="{71A5B274-C03C-4E2E-AAB4-CE99FAC21079}" dt="2022-11-19T16:42:18.043" v="1641"/>
          <ac:spMkLst>
            <pc:docMk/>
            <pc:sldMk cId="698516876" sldId="271"/>
            <ac:spMk id="3" creationId="{41243FB9-E502-4528-94B3-EFD860DD7737}"/>
          </ac:spMkLst>
        </pc:spChg>
        <pc:spChg chg="add">
          <ac:chgData name="Rodriguez, Rafael" userId="661001ab-c336-45ad-b890-bc62a7d5604f" providerId="ADAL" clId="{71A5B274-C03C-4E2E-AAB4-CE99FAC21079}" dt="2022-11-21T15:26:33.075" v="1961" actId="26606"/>
          <ac:spMkLst>
            <pc:docMk/>
            <pc:sldMk cId="698516876" sldId="271"/>
            <ac:spMk id="4103" creationId="{A8384FB5-9ADC-4DDC-881B-597D56F5B15D}"/>
          </ac:spMkLst>
        </pc:spChg>
        <pc:spChg chg="add">
          <ac:chgData name="Rodriguez, Rafael" userId="661001ab-c336-45ad-b890-bc62a7d5604f" providerId="ADAL" clId="{71A5B274-C03C-4E2E-AAB4-CE99FAC21079}" dt="2022-11-21T15:26:33.075" v="1961" actId="26606"/>
          <ac:spMkLst>
            <pc:docMk/>
            <pc:sldMk cId="698516876" sldId="271"/>
            <ac:spMk id="4105" creationId="{91E5A9A7-95C6-4F4F-B00E-C82E07FE62EF}"/>
          </ac:spMkLst>
        </pc:spChg>
        <pc:spChg chg="add">
          <ac:chgData name="Rodriguez, Rafael" userId="661001ab-c336-45ad-b890-bc62a7d5604f" providerId="ADAL" clId="{71A5B274-C03C-4E2E-AAB4-CE99FAC21079}" dt="2022-11-21T15:26:33.075" v="1961" actId="26606"/>
          <ac:spMkLst>
            <pc:docMk/>
            <pc:sldMk cId="698516876" sldId="271"/>
            <ac:spMk id="4107" creationId="{D07DD2DE-F619-49DD-B5E7-03A290FF4ED1}"/>
          </ac:spMkLst>
        </pc:spChg>
        <pc:spChg chg="add">
          <ac:chgData name="Rodriguez, Rafael" userId="661001ab-c336-45ad-b890-bc62a7d5604f" providerId="ADAL" clId="{71A5B274-C03C-4E2E-AAB4-CE99FAC21079}" dt="2022-11-21T15:26:33.075" v="1961" actId="26606"/>
          <ac:spMkLst>
            <pc:docMk/>
            <pc:sldMk cId="698516876" sldId="271"/>
            <ac:spMk id="4109" creationId="{85149191-5F60-4A28-AAFF-039F96B0F3EC}"/>
          </ac:spMkLst>
        </pc:spChg>
        <pc:spChg chg="add">
          <ac:chgData name="Rodriguez, Rafael" userId="661001ab-c336-45ad-b890-bc62a7d5604f" providerId="ADAL" clId="{71A5B274-C03C-4E2E-AAB4-CE99FAC21079}" dt="2022-11-21T15:26:33.075" v="1961" actId="26606"/>
          <ac:spMkLst>
            <pc:docMk/>
            <pc:sldMk cId="698516876" sldId="271"/>
            <ac:spMk id="4111" creationId="{F8260ED5-17F7-4158-B241-D51DD4CF1B7E}"/>
          </ac:spMkLst>
        </pc:spChg>
        <pc:picChg chg="del">
          <ac:chgData name="Rodriguez, Rafael" userId="661001ab-c336-45ad-b890-bc62a7d5604f" providerId="ADAL" clId="{71A5B274-C03C-4E2E-AAB4-CE99FAC21079}" dt="2022-11-19T16:42:12.187" v="1640" actId="478"/>
          <ac:picMkLst>
            <pc:docMk/>
            <pc:sldMk cId="698516876" sldId="271"/>
            <ac:picMk id="3074" creationId="{ABD1B00C-8E3A-4C9A-BE04-3629DF927633}"/>
          </ac:picMkLst>
        </pc:picChg>
        <pc:picChg chg="del">
          <ac:chgData name="Rodriguez, Rafael" userId="661001ab-c336-45ad-b890-bc62a7d5604f" providerId="ADAL" clId="{71A5B274-C03C-4E2E-AAB4-CE99FAC21079}" dt="2022-11-19T16:42:20.969" v="1643" actId="478"/>
          <ac:picMkLst>
            <pc:docMk/>
            <pc:sldMk cId="698516876" sldId="271"/>
            <ac:picMk id="3076" creationId="{84E5C3D6-BA70-491F-A828-AB688DCB5C37}"/>
          </ac:picMkLst>
        </pc:picChg>
        <pc:picChg chg="add mod">
          <ac:chgData name="Rodriguez, Rafael" userId="661001ab-c336-45ad-b890-bc62a7d5604f" providerId="ADAL" clId="{71A5B274-C03C-4E2E-AAB4-CE99FAC21079}" dt="2022-11-21T15:26:33.075" v="1961" actId="26606"/>
          <ac:picMkLst>
            <pc:docMk/>
            <pc:sldMk cId="698516876" sldId="271"/>
            <ac:picMk id="4098" creationId="{F8CFA836-248E-4050-A01E-D84694A536A2}"/>
          </ac:picMkLst>
        </pc:picChg>
      </pc:sldChg>
      <pc:sldMasterChg chg="modSldLayout">
        <pc:chgData name="Rodriguez, Rafael" userId="661001ab-c336-45ad-b890-bc62a7d5604f" providerId="ADAL" clId="{71A5B274-C03C-4E2E-AAB4-CE99FAC21079}" dt="2022-11-19T18:40:59.523" v="1760" actId="478"/>
        <pc:sldMasterMkLst>
          <pc:docMk/>
          <pc:sldMasterMk cId="3292819" sldId="2147483648"/>
        </pc:sldMasterMkLst>
        <pc:sldLayoutChg chg="addSp delSp modSp">
          <pc:chgData name="Rodriguez, Rafael" userId="661001ab-c336-45ad-b890-bc62a7d5604f" providerId="ADAL" clId="{71A5B274-C03C-4E2E-AAB4-CE99FAC21079}" dt="2022-11-19T18:40:59.523" v="1760" actId="478"/>
          <pc:sldLayoutMkLst>
            <pc:docMk/>
            <pc:sldMasterMk cId="3292819" sldId="2147483648"/>
            <pc:sldLayoutMk cId="648968928" sldId="2147483650"/>
          </pc:sldLayoutMkLst>
          <pc:spChg chg="mod">
            <ac:chgData name="Rodriguez, Rafael" userId="661001ab-c336-45ad-b890-bc62a7d5604f" providerId="ADAL" clId="{71A5B274-C03C-4E2E-AAB4-CE99FAC21079}" dt="2022-11-19T18:40:57.139" v="1755" actId="14100"/>
            <ac:spMkLst>
              <pc:docMk/>
              <pc:sldMasterMk cId="3292819" sldId="2147483648"/>
              <pc:sldLayoutMk cId="648968928" sldId="2147483650"/>
              <ac:spMk id="3" creationId="{10C7684D-73F9-423D-BCFC-002FA31E0911}"/>
            </ac:spMkLst>
          </pc:spChg>
          <pc:spChg chg="mod">
            <ac:chgData name="Rodriguez, Rafael" userId="661001ab-c336-45ad-b890-bc62a7d5604f" providerId="ADAL" clId="{71A5B274-C03C-4E2E-AAB4-CE99FAC21079}" dt="2022-11-19T04:09:20.824" v="18" actId="1076"/>
            <ac:spMkLst>
              <pc:docMk/>
              <pc:sldMasterMk cId="3292819" sldId="2147483648"/>
              <pc:sldLayoutMk cId="648968928" sldId="2147483650"/>
              <ac:spMk id="5" creationId="{D967CBC0-A248-4E71-B606-C0F6163FCA0D}"/>
            </ac:spMkLst>
          </pc:spChg>
          <pc:picChg chg="add del mod">
            <ac:chgData name="Rodriguez, Rafael" userId="661001ab-c336-45ad-b890-bc62a7d5604f" providerId="ADAL" clId="{71A5B274-C03C-4E2E-AAB4-CE99FAC21079}" dt="2022-11-19T18:40:59.104" v="1759"/>
            <ac:picMkLst>
              <pc:docMk/>
              <pc:sldMasterMk cId="3292819" sldId="2147483648"/>
              <pc:sldLayoutMk cId="648968928" sldId="2147483650"/>
              <ac:picMk id="5122" creationId="{C28B9D63-01A0-4680-9BC4-B3F5FAA5B7F6}"/>
            </ac:picMkLst>
          </pc:picChg>
          <pc:picChg chg="add del mod">
            <ac:chgData name="Rodriguez, Rafael" userId="661001ab-c336-45ad-b890-bc62a7d5604f" providerId="ADAL" clId="{71A5B274-C03C-4E2E-AAB4-CE99FAC21079}" dt="2022-11-19T18:40:57.678" v="1756"/>
            <ac:picMkLst>
              <pc:docMk/>
              <pc:sldMasterMk cId="3292819" sldId="2147483648"/>
              <pc:sldLayoutMk cId="648968928" sldId="2147483650"/>
              <ac:picMk id="5124" creationId="{132B4EAA-7F34-4F4B-A32E-9F85A5CFA91A}"/>
            </ac:picMkLst>
          </pc:picChg>
          <pc:picChg chg="add del mod">
            <ac:chgData name="Rodriguez, Rafael" userId="661001ab-c336-45ad-b890-bc62a7d5604f" providerId="ADAL" clId="{71A5B274-C03C-4E2E-AAB4-CE99FAC21079}" dt="2022-11-19T18:40:59.523" v="1760" actId="478"/>
            <ac:picMkLst>
              <pc:docMk/>
              <pc:sldMasterMk cId="3292819" sldId="2147483648"/>
              <pc:sldLayoutMk cId="648968928" sldId="2147483650"/>
              <ac:picMk id="6146" creationId="{2B97085B-3420-4E1C-BD98-1319A09E0332}"/>
            </ac:picMkLst>
          </pc:picChg>
        </pc:sldLayoutChg>
      </pc:sldMasterChg>
      <pc:sldMasterChg chg="modSldLayout">
        <pc:chgData name="Rodriguez, Rafael" userId="661001ab-c336-45ad-b890-bc62a7d5604f" providerId="ADAL" clId="{71A5B274-C03C-4E2E-AAB4-CE99FAC21079}" dt="2022-11-19T16:36:01.152" v="1595"/>
        <pc:sldMasterMkLst>
          <pc:docMk/>
          <pc:sldMasterMk cId="3532519363" sldId="2147483660"/>
        </pc:sldMasterMkLst>
        <pc:sldLayoutChg chg="addSp">
          <pc:chgData name="Rodriguez, Rafael" userId="661001ab-c336-45ad-b890-bc62a7d5604f" providerId="ADAL" clId="{71A5B274-C03C-4E2E-AAB4-CE99FAC21079}" dt="2022-11-19T16:36:01.152" v="1595"/>
          <pc:sldLayoutMkLst>
            <pc:docMk/>
            <pc:sldMasterMk cId="3532519363" sldId="2147483660"/>
            <pc:sldLayoutMk cId="1098947214" sldId="2147483662"/>
          </pc:sldLayoutMkLst>
          <pc:picChg chg="add">
            <ac:chgData name="Rodriguez, Rafael" userId="661001ab-c336-45ad-b890-bc62a7d5604f" providerId="ADAL" clId="{71A5B274-C03C-4E2E-AAB4-CE99FAC21079}" dt="2022-11-19T16:36:01.152" v="1595"/>
            <ac:picMkLst>
              <pc:docMk/>
              <pc:sldMasterMk cId="3532519363" sldId="2147483660"/>
              <pc:sldLayoutMk cId="1098947214" sldId="2147483662"/>
              <ac:picMk id="7" creationId="{4F620B14-96B2-45A3-A32C-C0A2526FC629}"/>
            </ac:picMkLst>
          </pc:picChg>
        </pc:sldLayoutChg>
      </pc:sldMasterChg>
      <pc:sldMasterChg chg="modSldLayout">
        <pc:chgData name="Rodriguez, Rafael" userId="661001ab-c336-45ad-b890-bc62a7d5604f" providerId="ADAL" clId="{71A5B274-C03C-4E2E-AAB4-CE99FAC21079}" dt="2022-11-19T16:36:06.145" v="1596"/>
        <pc:sldMasterMkLst>
          <pc:docMk/>
          <pc:sldMasterMk cId="2303867942" sldId="2147483678"/>
        </pc:sldMasterMkLst>
        <pc:sldLayoutChg chg="addSp">
          <pc:chgData name="Rodriguez, Rafael" userId="661001ab-c336-45ad-b890-bc62a7d5604f" providerId="ADAL" clId="{71A5B274-C03C-4E2E-AAB4-CE99FAC21079}" dt="2022-11-19T16:36:06.145" v="1596"/>
          <pc:sldLayoutMkLst>
            <pc:docMk/>
            <pc:sldMasterMk cId="2303867942" sldId="2147483678"/>
            <pc:sldLayoutMk cId="185379455" sldId="2147483680"/>
          </pc:sldLayoutMkLst>
          <pc:picChg chg="add">
            <ac:chgData name="Rodriguez, Rafael" userId="661001ab-c336-45ad-b890-bc62a7d5604f" providerId="ADAL" clId="{71A5B274-C03C-4E2E-AAB4-CE99FAC21079}" dt="2022-11-19T16:36:06.145" v="1596"/>
            <ac:picMkLst>
              <pc:docMk/>
              <pc:sldMasterMk cId="2303867942" sldId="2147483678"/>
              <pc:sldLayoutMk cId="185379455" sldId="2147483680"/>
              <ac:picMk id="9" creationId="{9132744E-2496-4881-ACF3-D018D077A83D}"/>
            </ac:picMkLst>
          </pc:picChg>
        </pc:sldLayoutChg>
      </pc:sldMasterChg>
      <pc:sldMasterChg chg="modSldLayout">
        <pc:chgData name="Rodriguez, Rafael" userId="661001ab-c336-45ad-b890-bc62a7d5604f" providerId="ADAL" clId="{71A5B274-C03C-4E2E-AAB4-CE99FAC21079}" dt="2022-11-19T16:36:16.409" v="1598"/>
        <pc:sldMasterMkLst>
          <pc:docMk/>
          <pc:sldMasterMk cId="3538320105" sldId="2147483695"/>
        </pc:sldMasterMkLst>
        <pc:sldLayoutChg chg="addSp">
          <pc:chgData name="Rodriguez, Rafael" userId="661001ab-c336-45ad-b890-bc62a7d5604f" providerId="ADAL" clId="{71A5B274-C03C-4E2E-AAB4-CE99FAC21079}" dt="2022-11-19T16:36:16.409" v="1598"/>
          <pc:sldLayoutMkLst>
            <pc:docMk/>
            <pc:sldMasterMk cId="3538320105" sldId="2147483695"/>
            <pc:sldLayoutMk cId="4080158940" sldId="2147483697"/>
          </pc:sldLayoutMkLst>
          <pc:picChg chg="add">
            <ac:chgData name="Rodriguez, Rafael" userId="661001ab-c336-45ad-b890-bc62a7d5604f" providerId="ADAL" clId="{71A5B274-C03C-4E2E-AAB4-CE99FAC21079}" dt="2022-11-19T16:36:16.409" v="1598"/>
            <ac:picMkLst>
              <pc:docMk/>
              <pc:sldMasterMk cId="3538320105" sldId="2147483695"/>
              <pc:sldLayoutMk cId="4080158940" sldId="2147483697"/>
              <ac:picMk id="7" creationId="{509B9BB1-0A9C-4891-9ED7-D857936E6A47}"/>
            </ac:picMkLst>
          </pc:picChg>
        </pc:sldLayoutChg>
      </pc:sldMasterChg>
      <pc:sldMasterChg chg="modSldLayout">
        <pc:chgData name="Rodriguez, Rafael" userId="661001ab-c336-45ad-b890-bc62a7d5604f" providerId="ADAL" clId="{71A5B274-C03C-4E2E-AAB4-CE99FAC21079}" dt="2022-11-19T16:36:26.180" v="1599"/>
        <pc:sldMasterMkLst>
          <pc:docMk/>
          <pc:sldMasterMk cId="2559727393" sldId="2147483707"/>
        </pc:sldMasterMkLst>
        <pc:sldLayoutChg chg="addSp">
          <pc:chgData name="Rodriguez, Rafael" userId="661001ab-c336-45ad-b890-bc62a7d5604f" providerId="ADAL" clId="{71A5B274-C03C-4E2E-AAB4-CE99FAC21079}" dt="2022-11-19T16:36:26.180" v="1599"/>
          <pc:sldLayoutMkLst>
            <pc:docMk/>
            <pc:sldMasterMk cId="2559727393" sldId="2147483707"/>
            <pc:sldLayoutMk cId="2233319474" sldId="2147483709"/>
          </pc:sldLayoutMkLst>
          <pc:picChg chg="add">
            <ac:chgData name="Rodriguez, Rafael" userId="661001ab-c336-45ad-b890-bc62a7d5604f" providerId="ADAL" clId="{71A5B274-C03C-4E2E-AAB4-CE99FAC21079}" dt="2022-11-19T16:36:26.180" v="1599"/>
            <ac:picMkLst>
              <pc:docMk/>
              <pc:sldMasterMk cId="2559727393" sldId="2147483707"/>
              <pc:sldLayoutMk cId="2233319474" sldId="2147483709"/>
              <ac:picMk id="7" creationId="{17F796BB-3571-45F9-A99D-6E2843C6C540}"/>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A709-379C-4750-A35C-C334FFD182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4E8CC34-25F9-4A17-A497-B587BE520E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4CE80FC-1131-481D-BD30-6515F281AEE2}"/>
              </a:ext>
            </a:extLst>
          </p:cNvPr>
          <p:cNvSpPr>
            <a:spLocks noGrp="1"/>
          </p:cNvSpPr>
          <p:nvPr>
            <p:ph type="dt" sz="half" idx="10"/>
          </p:nvPr>
        </p:nvSpPr>
        <p:spPr/>
        <p:txBody>
          <a:bodyPr/>
          <a:lstStyle/>
          <a:p>
            <a:fld id="{DEB21AEB-0515-4B4D-87E5-314A81BD00A4}" type="datetimeFigureOut">
              <a:rPr lang="en-GB" smtClean="0"/>
              <a:t>19/11/2022</a:t>
            </a:fld>
            <a:endParaRPr lang="en-GB"/>
          </a:p>
        </p:txBody>
      </p:sp>
      <p:sp>
        <p:nvSpPr>
          <p:cNvPr id="5" name="Footer Placeholder 4">
            <a:extLst>
              <a:ext uri="{FF2B5EF4-FFF2-40B4-BE49-F238E27FC236}">
                <a16:creationId xmlns:a16="http://schemas.microsoft.com/office/drawing/2014/main" id="{C786FB56-3562-45AA-8247-3C35468C22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63E872-560C-42DC-BB26-F934717E2FF1}"/>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255039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6FC47-EDFA-4E57-88BC-3EB7059E25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1C936F-12FB-4B39-A07C-CD4C05675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A71DF5-8FA9-446D-8601-98BC7D7E2C6A}"/>
              </a:ext>
            </a:extLst>
          </p:cNvPr>
          <p:cNvSpPr>
            <a:spLocks noGrp="1"/>
          </p:cNvSpPr>
          <p:nvPr>
            <p:ph type="dt" sz="half" idx="10"/>
          </p:nvPr>
        </p:nvSpPr>
        <p:spPr/>
        <p:txBody>
          <a:bodyPr/>
          <a:lstStyle/>
          <a:p>
            <a:fld id="{DEB21AEB-0515-4B4D-87E5-314A81BD00A4}" type="datetimeFigureOut">
              <a:rPr lang="en-GB" smtClean="0"/>
              <a:t>19/11/2022</a:t>
            </a:fld>
            <a:endParaRPr lang="en-GB"/>
          </a:p>
        </p:txBody>
      </p:sp>
      <p:sp>
        <p:nvSpPr>
          <p:cNvPr id="5" name="Footer Placeholder 4">
            <a:extLst>
              <a:ext uri="{FF2B5EF4-FFF2-40B4-BE49-F238E27FC236}">
                <a16:creationId xmlns:a16="http://schemas.microsoft.com/office/drawing/2014/main" id="{40896558-7197-4D8C-8B92-5E8FD8B9E5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B3372F-47CE-4250-B6C1-F30B48A26DB2}"/>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394766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C2E41-7560-4198-BA17-D5140162AD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C02913-A1D7-4352-AA03-F6362DDEA1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C898DA-A92F-45B0-B1F4-BD7C1D687718}"/>
              </a:ext>
            </a:extLst>
          </p:cNvPr>
          <p:cNvSpPr>
            <a:spLocks noGrp="1"/>
          </p:cNvSpPr>
          <p:nvPr>
            <p:ph type="dt" sz="half" idx="10"/>
          </p:nvPr>
        </p:nvSpPr>
        <p:spPr/>
        <p:txBody>
          <a:bodyPr/>
          <a:lstStyle/>
          <a:p>
            <a:fld id="{DEB21AEB-0515-4B4D-87E5-314A81BD00A4}" type="datetimeFigureOut">
              <a:rPr lang="en-GB" smtClean="0"/>
              <a:t>19/11/2022</a:t>
            </a:fld>
            <a:endParaRPr lang="en-GB"/>
          </a:p>
        </p:txBody>
      </p:sp>
      <p:sp>
        <p:nvSpPr>
          <p:cNvPr id="5" name="Footer Placeholder 4">
            <a:extLst>
              <a:ext uri="{FF2B5EF4-FFF2-40B4-BE49-F238E27FC236}">
                <a16:creationId xmlns:a16="http://schemas.microsoft.com/office/drawing/2014/main" id="{E1FC2AA7-9928-479D-84D2-7A3854761E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F112AC-FC3D-48DD-BFA1-2952AF4CA6D3}"/>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227929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78B9-F571-44F2-9978-042AC8287C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0C7684D-73F9-423D-BCFC-002FA31E09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0B921D-0704-404E-91DE-8908D4CE95BE}"/>
              </a:ext>
            </a:extLst>
          </p:cNvPr>
          <p:cNvSpPr>
            <a:spLocks noGrp="1"/>
          </p:cNvSpPr>
          <p:nvPr>
            <p:ph type="dt" sz="half" idx="10"/>
          </p:nvPr>
        </p:nvSpPr>
        <p:spPr/>
        <p:txBody>
          <a:bodyPr/>
          <a:lstStyle/>
          <a:p>
            <a:fld id="{DEB21AEB-0515-4B4D-87E5-314A81BD00A4}" type="datetimeFigureOut">
              <a:rPr lang="en-GB" smtClean="0"/>
              <a:t>19/11/2022</a:t>
            </a:fld>
            <a:endParaRPr lang="en-GB"/>
          </a:p>
        </p:txBody>
      </p:sp>
      <p:sp>
        <p:nvSpPr>
          <p:cNvPr id="5" name="Footer Placeholder 4">
            <a:extLst>
              <a:ext uri="{FF2B5EF4-FFF2-40B4-BE49-F238E27FC236}">
                <a16:creationId xmlns:a16="http://schemas.microsoft.com/office/drawing/2014/main" id="{D967CBC0-A248-4E71-B606-C0F6163FCA0D}"/>
              </a:ext>
            </a:extLst>
          </p:cNvPr>
          <p:cNvSpPr>
            <a:spLocks noGrp="1"/>
          </p:cNvSpPr>
          <p:nvPr>
            <p:ph type="ftr" sz="quarter" idx="11"/>
          </p:nvPr>
        </p:nvSpPr>
        <p:spPr>
          <a:xfrm>
            <a:off x="3974431" y="6195929"/>
            <a:ext cx="4114800" cy="365125"/>
          </a:xfrm>
        </p:spPr>
        <p:txBody>
          <a:bodyPr/>
          <a:lstStyle/>
          <a:p>
            <a:endParaRPr lang="en-GB" dirty="0"/>
          </a:p>
        </p:txBody>
      </p:sp>
      <p:sp>
        <p:nvSpPr>
          <p:cNvPr id="6" name="Slide Number Placeholder 5">
            <a:extLst>
              <a:ext uri="{FF2B5EF4-FFF2-40B4-BE49-F238E27FC236}">
                <a16:creationId xmlns:a16="http://schemas.microsoft.com/office/drawing/2014/main" id="{192C3191-CDB7-44EC-987B-C9A79C326B8A}"/>
              </a:ext>
            </a:extLst>
          </p:cNvPr>
          <p:cNvSpPr>
            <a:spLocks noGrp="1"/>
          </p:cNvSpPr>
          <p:nvPr>
            <p:ph type="sldNum" sz="quarter" idx="12"/>
          </p:nvPr>
        </p:nvSpPr>
        <p:spPr/>
        <p:txBody>
          <a:bodyPr/>
          <a:lstStyle/>
          <a:p>
            <a:fld id="{8D7D9AB1-E9C9-4014-8B93-168B85B517E3}" type="slidenum">
              <a:rPr lang="en-GB" smtClean="0"/>
              <a:t>‹#›</a:t>
            </a:fld>
            <a:endParaRPr lang="en-GB"/>
          </a:p>
        </p:txBody>
      </p:sp>
      <p:pic>
        <p:nvPicPr>
          <p:cNvPr id="6146" name="Picture 2" descr="AI Saturdays Projects">
            <a:extLst>
              <a:ext uri="{FF2B5EF4-FFF2-40B4-BE49-F238E27FC236}">
                <a16:creationId xmlns:a16="http://schemas.microsoft.com/office/drawing/2014/main" id="{2B97085B-3420-4E1C-BD98-1319A09E033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33937" y="6073691"/>
            <a:ext cx="252412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96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DFE9-0C79-4F5B-A50C-BA3B1B5F0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6268C43-23B4-44D9-A235-AF948EEB15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A0359B-06D1-4B8A-9D21-7F7D67BE2DE1}"/>
              </a:ext>
            </a:extLst>
          </p:cNvPr>
          <p:cNvSpPr>
            <a:spLocks noGrp="1"/>
          </p:cNvSpPr>
          <p:nvPr>
            <p:ph type="dt" sz="half" idx="10"/>
          </p:nvPr>
        </p:nvSpPr>
        <p:spPr/>
        <p:txBody>
          <a:bodyPr/>
          <a:lstStyle/>
          <a:p>
            <a:fld id="{DEB21AEB-0515-4B4D-87E5-314A81BD00A4}" type="datetimeFigureOut">
              <a:rPr lang="en-GB" smtClean="0"/>
              <a:t>19/11/2022</a:t>
            </a:fld>
            <a:endParaRPr lang="en-GB"/>
          </a:p>
        </p:txBody>
      </p:sp>
      <p:sp>
        <p:nvSpPr>
          <p:cNvPr id="5" name="Footer Placeholder 4">
            <a:extLst>
              <a:ext uri="{FF2B5EF4-FFF2-40B4-BE49-F238E27FC236}">
                <a16:creationId xmlns:a16="http://schemas.microsoft.com/office/drawing/2014/main" id="{24F3E50F-DE33-4149-9255-66985DE800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4D0388-580C-4FCE-8238-44F2B8988875}"/>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108438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1C2ED-0D8A-45C9-8024-27F0147F70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47B77F6-2867-4077-B8ED-5708691AD3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16DBD72-DA29-48CC-9445-168435A690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88D0B63-B930-42EF-8820-585A1207DE00}"/>
              </a:ext>
            </a:extLst>
          </p:cNvPr>
          <p:cNvSpPr>
            <a:spLocks noGrp="1"/>
          </p:cNvSpPr>
          <p:nvPr>
            <p:ph type="dt" sz="half" idx="10"/>
          </p:nvPr>
        </p:nvSpPr>
        <p:spPr/>
        <p:txBody>
          <a:bodyPr/>
          <a:lstStyle/>
          <a:p>
            <a:fld id="{DEB21AEB-0515-4B4D-87E5-314A81BD00A4}" type="datetimeFigureOut">
              <a:rPr lang="en-GB" smtClean="0"/>
              <a:t>19/11/2022</a:t>
            </a:fld>
            <a:endParaRPr lang="en-GB"/>
          </a:p>
        </p:txBody>
      </p:sp>
      <p:sp>
        <p:nvSpPr>
          <p:cNvPr id="6" name="Footer Placeholder 5">
            <a:extLst>
              <a:ext uri="{FF2B5EF4-FFF2-40B4-BE49-F238E27FC236}">
                <a16:creationId xmlns:a16="http://schemas.microsoft.com/office/drawing/2014/main" id="{66C1538C-490A-4A92-BEB5-B60BF262B8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9E9833-1CA0-43EB-9672-4761728F01F8}"/>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1761164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C191-FB87-4F31-A48E-8564FE5C468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BFA3F8-0968-4CC2-88B0-701E78426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4794FC-1D46-40D6-AF25-FCE6DB9DB5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174FBF9-0F95-4B79-85C5-DFB6F4F72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1E03-1CB6-4937-B1C2-0D35FB28B6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6F90E26-0EA7-47F8-8449-332386B7915A}"/>
              </a:ext>
            </a:extLst>
          </p:cNvPr>
          <p:cNvSpPr>
            <a:spLocks noGrp="1"/>
          </p:cNvSpPr>
          <p:nvPr>
            <p:ph type="dt" sz="half" idx="10"/>
          </p:nvPr>
        </p:nvSpPr>
        <p:spPr/>
        <p:txBody>
          <a:bodyPr/>
          <a:lstStyle/>
          <a:p>
            <a:fld id="{DEB21AEB-0515-4B4D-87E5-314A81BD00A4}" type="datetimeFigureOut">
              <a:rPr lang="en-GB" smtClean="0"/>
              <a:t>19/11/2022</a:t>
            </a:fld>
            <a:endParaRPr lang="en-GB"/>
          </a:p>
        </p:txBody>
      </p:sp>
      <p:sp>
        <p:nvSpPr>
          <p:cNvPr id="8" name="Footer Placeholder 7">
            <a:extLst>
              <a:ext uri="{FF2B5EF4-FFF2-40B4-BE49-F238E27FC236}">
                <a16:creationId xmlns:a16="http://schemas.microsoft.com/office/drawing/2014/main" id="{C6F0C3CC-4B13-4BF5-BB05-6624EBE4F89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A518474-6D1C-4689-8D39-757ED5725BCB}"/>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2638241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1CF8-D65D-4CA0-AF5E-80C8A0C0C3C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A604C5E-6EE4-476E-A18E-2EBCAB224306}"/>
              </a:ext>
            </a:extLst>
          </p:cNvPr>
          <p:cNvSpPr>
            <a:spLocks noGrp="1"/>
          </p:cNvSpPr>
          <p:nvPr>
            <p:ph type="dt" sz="half" idx="10"/>
          </p:nvPr>
        </p:nvSpPr>
        <p:spPr/>
        <p:txBody>
          <a:bodyPr/>
          <a:lstStyle/>
          <a:p>
            <a:fld id="{DEB21AEB-0515-4B4D-87E5-314A81BD00A4}" type="datetimeFigureOut">
              <a:rPr lang="en-GB" smtClean="0"/>
              <a:t>19/11/2022</a:t>
            </a:fld>
            <a:endParaRPr lang="en-GB"/>
          </a:p>
        </p:txBody>
      </p:sp>
      <p:sp>
        <p:nvSpPr>
          <p:cNvPr id="4" name="Footer Placeholder 3">
            <a:extLst>
              <a:ext uri="{FF2B5EF4-FFF2-40B4-BE49-F238E27FC236}">
                <a16:creationId xmlns:a16="http://schemas.microsoft.com/office/drawing/2014/main" id="{4E89D640-638B-4B11-9268-BA5C2D0D6FA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9A2542A-0D91-426C-B8A5-1DF20E8EE990}"/>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299923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088196-F71D-48F5-A690-C7000585BCCB}"/>
              </a:ext>
            </a:extLst>
          </p:cNvPr>
          <p:cNvSpPr>
            <a:spLocks noGrp="1"/>
          </p:cNvSpPr>
          <p:nvPr>
            <p:ph type="dt" sz="half" idx="10"/>
          </p:nvPr>
        </p:nvSpPr>
        <p:spPr/>
        <p:txBody>
          <a:bodyPr/>
          <a:lstStyle/>
          <a:p>
            <a:fld id="{DEB21AEB-0515-4B4D-87E5-314A81BD00A4}" type="datetimeFigureOut">
              <a:rPr lang="en-GB" smtClean="0"/>
              <a:t>19/11/2022</a:t>
            </a:fld>
            <a:endParaRPr lang="en-GB"/>
          </a:p>
        </p:txBody>
      </p:sp>
      <p:sp>
        <p:nvSpPr>
          <p:cNvPr id="3" name="Footer Placeholder 2">
            <a:extLst>
              <a:ext uri="{FF2B5EF4-FFF2-40B4-BE49-F238E27FC236}">
                <a16:creationId xmlns:a16="http://schemas.microsoft.com/office/drawing/2014/main" id="{0DB4C797-4ED6-416D-AA73-03ECC3B1741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8F2C301-CF91-45A8-9872-0CEA3D768259}"/>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250955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2AD6-400D-43B5-AFA1-69C956BFA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03C13D3-AF53-41E2-A885-4F3C6CDAE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CAC2DE-D662-4B48-8039-297715A56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B32CB-BE3D-49CF-ADD9-877E1FC4B060}"/>
              </a:ext>
            </a:extLst>
          </p:cNvPr>
          <p:cNvSpPr>
            <a:spLocks noGrp="1"/>
          </p:cNvSpPr>
          <p:nvPr>
            <p:ph type="dt" sz="half" idx="10"/>
          </p:nvPr>
        </p:nvSpPr>
        <p:spPr/>
        <p:txBody>
          <a:bodyPr/>
          <a:lstStyle/>
          <a:p>
            <a:fld id="{DEB21AEB-0515-4B4D-87E5-314A81BD00A4}" type="datetimeFigureOut">
              <a:rPr lang="en-GB" smtClean="0"/>
              <a:t>19/11/2022</a:t>
            </a:fld>
            <a:endParaRPr lang="en-GB"/>
          </a:p>
        </p:txBody>
      </p:sp>
      <p:sp>
        <p:nvSpPr>
          <p:cNvPr id="6" name="Footer Placeholder 5">
            <a:extLst>
              <a:ext uri="{FF2B5EF4-FFF2-40B4-BE49-F238E27FC236}">
                <a16:creationId xmlns:a16="http://schemas.microsoft.com/office/drawing/2014/main" id="{FD2D82C4-9843-49DF-85AB-6F1266DC4B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267683-0F09-48B5-90C3-EBC13346FBE9}"/>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57713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665A-D6C2-4D7A-B0F1-059F71D775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28C827B-DA6D-4B78-8EA1-5FA9524FE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F5707B5-97FF-4018-B08E-12C5A0DA5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5A9BE4-E06F-41CC-AEFE-E443583A5325}"/>
              </a:ext>
            </a:extLst>
          </p:cNvPr>
          <p:cNvSpPr>
            <a:spLocks noGrp="1"/>
          </p:cNvSpPr>
          <p:nvPr>
            <p:ph type="dt" sz="half" idx="10"/>
          </p:nvPr>
        </p:nvSpPr>
        <p:spPr/>
        <p:txBody>
          <a:bodyPr/>
          <a:lstStyle/>
          <a:p>
            <a:fld id="{DEB21AEB-0515-4B4D-87E5-314A81BD00A4}" type="datetimeFigureOut">
              <a:rPr lang="en-GB" smtClean="0"/>
              <a:t>19/11/2022</a:t>
            </a:fld>
            <a:endParaRPr lang="en-GB"/>
          </a:p>
        </p:txBody>
      </p:sp>
      <p:sp>
        <p:nvSpPr>
          <p:cNvPr id="6" name="Footer Placeholder 5">
            <a:extLst>
              <a:ext uri="{FF2B5EF4-FFF2-40B4-BE49-F238E27FC236}">
                <a16:creationId xmlns:a16="http://schemas.microsoft.com/office/drawing/2014/main" id="{DC9CDA01-E009-415F-87EA-DCF8963623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62FFD3-3252-45AB-85EA-DBE0DC75B5A1}"/>
              </a:ext>
            </a:extLst>
          </p:cNvPr>
          <p:cNvSpPr>
            <a:spLocks noGrp="1"/>
          </p:cNvSpPr>
          <p:nvPr>
            <p:ph type="sldNum" sz="quarter" idx="12"/>
          </p:nvPr>
        </p:nvSpPr>
        <p:spPr/>
        <p:txBody>
          <a:bodyPr/>
          <a:lstStyle/>
          <a:p>
            <a:fld id="{8D7D9AB1-E9C9-4014-8B93-168B85B517E3}" type="slidenum">
              <a:rPr lang="en-GB" smtClean="0"/>
              <a:t>‹#›</a:t>
            </a:fld>
            <a:endParaRPr lang="en-GB"/>
          </a:p>
        </p:txBody>
      </p:sp>
    </p:spTree>
    <p:extLst>
      <p:ext uri="{BB962C8B-B14F-4D97-AF65-F5344CB8AC3E}">
        <p14:creationId xmlns:p14="http://schemas.microsoft.com/office/powerpoint/2010/main" val="275444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FC76CE-F936-4DDB-997A-F1035CA3BD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51054B-4D7A-4770-83CF-36269560A2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CC5041-6356-489F-AC12-E0BE1A4794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21AEB-0515-4B4D-87E5-314A81BD00A4}" type="datetimeFigureOut">
              <a:rPr lang="en-GB" smtClean="0"/>
              <a:t>19/11/2022</a:t>
            </a:fld>
            <a:endParaRPr lang="en-GB"/>
          </a:p>
        </p:txBody>
      </p:sp>
      <p:sp>
        <p:nvSpPr>
          <p:cNvPr id="5" name="Footer Placeholder 4">
            <a:extLst>
              <a:ext uri="{FF2B5EF4-FFF2-40B4-BE49-F238E27FC236}">
                <a16:creationId xmlns:a16="http://schemas.microsoft.com/office/drawing/2014/main" id="{2E8020A6-7709-40C3-A039-68C99F76AB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EE7D049-3E85-45DD-84CC-E261DA87C0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D9AB1-E9C9-4014-8B93-168B85B517E3}" type="slidenum">
              <a:rPr lang="en-GB" smtClean="0"/>
              <a:t>‹#›</a:t>
            </a:fld>
            <a:endParaRPr lang="en-GB"/>
          </a:p>
        </p:txBody>
      </p:sp>
    </p:spTree>
    <p:extLst>
      <p:ext uri="{BB962C8B-B14F-4D97-AF65-F5344CB8AC3E}">
        <p14:creationId xmlns:p14="http://schemas.microsoft.com/office/powerpoint/2010/main" val="3292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5.jpg"/><Relationship Id="rId7"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medium.com/@mdmorales" TargetMode="External"/><Relationship Id="rId5" Type="http://schemas.openxmlformats.org/officeDocument/2006/relationships/image" Target="../media/image7.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3B752-9059-4E46-B636-37726638C91E}"/>
              </a:ext>
            </a:extLst>
          </p:cNvPr>
          <p:cNvSpPr>
            <a:spLocks noGrp="1"/>
          </p:cNvSpPr>
          <p:nvPr>
            <p:ph type="ctrTitle"/>
          </p:nvPr>
        </p:nvSpPr>
        <p:spPr>
          <a:xfrm>
            <a:off x="1036684" y="1152144"/>
            <a:ext cx="3888999" cy="3072393"/>
          </a:xfrm>
        </p:spPr>
        <p:txBody>
          <a:bodyPr>
            <a:normAutofit/>
          </a:bodyPr>
          <a:lstStyle/>
          <a:p>
            <a:pPr algn="l"/>
            <a:r>
              <a:rPr lang="es-MX" sz="5200"/>
              <a:t>Proyecto: Predicción de Estilos de Aprendizaje</a:t>
            </a:r>
            <a:endParaRPr lang="en-GB" sz="5200"/>
          </a:p>
        </p:txBody>
      </p:sp>
      <p:sp>
        <p:nvSpPr>
          <p:cNvPr id="7177" name="Rectangle 717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79" name="Group 7178">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180"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2"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4"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8"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9"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0"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1"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2"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3"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4"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5"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6"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7"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8"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9"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10">
            <a:extLst>
              <a:ext uri="{FF2B5EF4-FFF2-40B4-BE49-F238E27FC236}">
                <a16:creationId xmlns:a16="http://schemas.microsoft.com/office/drawing/2014/main" id="{68EAAC08-75AD-4645-9BA8-F4D53EF06F8A}"/>
              </a:ext>
            </a:extLst>
          </p:cNvPr>
          <p:cNvPicPr>
            <a:picLocks noChangeAspect="1"/>
          </p:cNvPicPr>
          <p:nvPr/>
        </p:nvPicPr>
        <p:blipFill rotWithShape="1">
          <a:blip r:embed="rId2"/>
          <a:srcRect t="-1" r="1108" b="1756"/>
          <a:stretch/>
        </p:blipFill>
        <p:spPr>
          <a:xfrm>
            <a:off x="5509008" y="583771"/>
            <a:ext cx="6428067" cy="2314928"/>
          </a:xfrm>
          <a:prstGeom prst="rect">
            <a:avLst/>
          </a:prstGeom>
        </p:spPr>
      </p:pic>
      <p:sp>
        <p:nvSpPr>
          <p:cNvPr id="7201" name="Rectangle 720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44B602ED-20DC-409A-84BC-3BB3BE795C5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59688" y="3482471"/>
            <a:ext cx="3126707" cy="3126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175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E670B9-2E95-4296-8AEB-EC1BAA81A487}"/>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b="1" kern="1200">
                <a:solidFill>
                  <a:srgbClr val="FFFFFF"/>
                </a:solidFill>
                <a:latin typeface="+mj-lt"/>
                <a:ea typeface="+mj-ea"/>
                <a:cs typeface="+mj-cs"/>
              </a:rPr>
              <a:t>Análisis Exploratorio de Datos (EDA) </a:t>
            </a:r>
          </a:p>
        </p:txBody>
      </p:sp>
      <p:pic>
        <p:nvPicPr>
          <p:cNvPr id="5" name="Picture 4">
            <a:extLst>
              <a:ext uri="{FF2B5EF4-FFF2-40B4-BE49-F238E27FC236}">
                <a16:creationId xmlns:a16="http://schemas.microsoft.com/office/drawing/2014/main" id="{5604A531-F29D-4789-9D35-7C0B89DAC2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96000" y="935783"/>
            <a:ext cx="5608320" cy="4941984"/>
          </a:xfrm>
          <a:prstGeom prst="rect">
            <a:avLst/>
          </a:prstGeom>
          <a:noFill/>
        </p:spPr>
      </p:pic>
    </p:spTree>
    <p:extLst>
      <p:ext uri="{BB962C8B-B14F-4D97-AF65-F5344CB8AC3E}">
        <p14:creationId xmlns:p14="http://schemas.microsoft.com/office/powerpoint/2010/main" val="291251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57" name="Rectangle 205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Rectangle 206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CA32C-A261-4547-8797-A1696F82D08B}"/>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700" b="1">
                <a:solidFill>
                  <a:srgbClr val="FFFFFF"/>
                </a:solidFill>
              </a:rPr>
              <a:t>Análisis Exploratorio de Datos (EDA) </a:t>
            </a:r>
          </a:p>
        </p:txBody>
      </p:sp>
      <p:pic>
        <p:nvPicPr>
          <p:cNvPr id="5" name="Content Placeholder 4">
            <a:extLst>
              <a:ext uri="{FF2B5EF4-FFF2-40B4-BE49-F238E27FC236}">
                <a16:creationId xmlns:a16="http://schemas.microsoft.com/office/drawing/2014/main" id="{125E95A6-9EAE-4A8F-9AF8-93D8336583B1}"/>
              </a:ext>
            </a:extLst>
          </p:cNvPr>
          <p:cNvPicPr>
            <a:picLocks noGrp="1" noChangeAspect="1"/>
          </p:cNvPicPr>
          <p:nvPr>
            <p:ph idx="1"/>
          </p:nvPr>
        </p:nvPicPr>
        <p:blipFill>
          <a:blip r:embed="rId2"/>
          <a:stretch>
            <a:fillRect/>
          </a:stretch>
        </p:blipFill>
        <p:spPr>
          <a:xfrm>
            <a:off x="715748" y="2839748"/>
            <a:ext cx="5131088" cy="2680993"/>
          </a:xfrm>
          <a:prstGeom prst="rect">
            <a:avLst/>
          </a:prstGeom>
        </p:spPr>
      </p:pic>
      <p:pic>
        <p:nvPicPr>
          <p:cNvPr id="2050" name="Picture 2">
            <a:extLst>
              <a:ext uri="{FF2B5EF4-FFF2-40B4-BE49-F238E27FC236}">
                <a16:creationId xmlns:a16="http://schemas.microsoft.com/office/drawing/2014/main" id="{53DD40C3-AF86-4F65-8AE6-E65A160970A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5165" y="2504230"/>
            <a:ext cx="5131087" cy="342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86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83" name="Rectangle 308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9" name="Rectangle 308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CA32C-A261-4547-8797-A1696F82D08B}"/>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700" b="1">
                <a:solidFill>
                  <a:srgbClr val="FFFFFF"/>
                </a:solidFill>
              </a:rPr>
              <a:t>Análisis Exploratorio de Datos (EDA) </a:t>
            </a:r>
          </a:p>
        </p:txBody>
      </p:sp>
      <p:pic>
        <p:nvPicPr>
          <p:cNvPr id="3074" name="Picture 2">
            <a:extLst>
              <a:ext uri="{FF2B5EF4-FFF2-40B4-BE49-F238E27FC236}">
                <a16:creationId xmlns:a16="http://schemas.microsoft.com/office/drawing/2014/main" id="{ABD1B00C-8E3A-4C9A-BE04-3629DF9276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15748" y="2412870"/>
            <a:ext cx="5131088" cy="353474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4E5C3D6-BA70-491F-A828-AB688DCB5C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5165" y="2397289"/>
            <a:ext cx="5131087" cy="3638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69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Freeform: Shape 411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0ECA32C-A261-4547-8797-A1696F82D08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Análisis Exploratorio de Datos (EDA) </a:t>
            </a:r>
          </a:p>
        </p:txBody>
      </p:sp>
      <p:pic>
        <p:nvPicPr>
          <p:cNvPr id="4098" name="Picture 2">
            <a:extLst>
              <a:ext uri="{FF2B5EF4-FFF2-40B4-BE49-F238E27FC236}">
                <a16:creationId xmlns:a16="http://schemas.microsoft.com/office/drawing/2014/main" id="{F8CFA836-248E-4050-A01E-D84694A536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939925"/>
            <a:ext cx="7225748" cy="497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516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990B2-06F1-46E3-BFC0-8A031B06BC3E}"/>
              </a:ext>
            </a:extLst>
          </p:cNvPr>
          <p:cNvSpPr>
            <a:spLocks noGrp="1"/>
          </p:cNvSpPr>
          <p:nvPr>
            <p:ph type="title"/>
          </p:nvPr>
        </p:nvSpPr>
        <p:spPr>
          <a:xfrm>
            <a:off x="1371599" y="294538"/>
            <a:ext cx="9895951" cy="1033669"/>
          </a:xfrm>
        </p:spPr>
        <p:txBody>
          <a:bodyPr>
            <a:normAutofit/>
          </a:bodyPr>
          <a:lstStyle/>
          <a:p>
            <a:r>
              <a:rPr lang="es-MX" sz="4000" b="1">
                <a:solidFill>
                  <a:srgbClr val="FFFFFF"/>
                </a:solidFill>
              </a:rPr>
              <a:t>Predicción con Machine Learning (Tentativo)</a:t>
            </a:r>
            <a:endParaRPr lang="en-GB" sz="4000" b="1">
              <a:solidFill>
                <a:srgbClr val="FFFFFF"/>
              </a:solidFill>
            </a:endParaRPr>
          </a:p>
        </p:txBody>
      </p:sp>
      <p:sp>
        <p:nvSpPr>
          <p:cNvPr id="3" name="Content Placeholder 2">
            <a:extLst>
              <a:ext uri="{FF2B5EF4-FFF2-40B4-BE49-F238E27FC236}">
                <a16:creationId xmlns:a16="http://schemas.microsoft.com/office/drawing/2014/main" id="{1D40F0AC-D505-46D7-81C9-E4A63232FD4D}"/>
              </a:ext>
            </a:extLst>
          </p:cNvPr>
          <p:cNvSpPr>
            <a:spLocks noGrp="1"/>
          </p:cNvSpPr>
          <p:nvPr>
            <p:ph idx="1"/>
          </p:nvPr>
        </p:nvSpPr>
        <p:spPr>
          <a:xfrm>
            <a:off x="1371599" y="2318197"/>
            <a:ext cx="9724031" cy="3683358"/>
          </a:xfrm>
        </p:spPr>
        <p:txBody>
          <a:bodyPr anchor="ctr">
            <a:normAutofit/>
          </a:bodyPr>
          <a:lstStyle/>
          <a:p>
            <a:r>
              <a:rPr lang="es-MX" sz="2000"/>
              <a:t>Consideramos la predicción de estilos de Aprendizaje  por clustering usando el algoritmo K-means.</a:t>
            </a:r>
          </a:p>
          <a:p>
            <a:r>
              <a:rPr lang="es-MX" sz="2000"/>
              <a:t>Este algoritmo nos permite explorar los datos.</a:t>
            </a:r>
          </a:p>
          <a:p>
            <a:r>
              <a:rPr lang="es-MX" sz="2000"/>
              <a:t>Los evaluados se agruparían por características similares. Este algoritmo no supervisado nos permite detectar datos anormales. </a:t>
            </a:r>
          </a:p>
          <a:p>
            <a:r>
              <a:rPr lang="es-MX" sz="2000"/>
              <a:t>TF-IDF nos permitiría transformar las respuestas a la encuesta en una representación significativa de números, para ajustar el algoritmo a un nivel del ML de predicción.</a:t>
            </a:r>
          </a:p>
          <a:p>
            <a:r>
              <a:rPr lang="es-MX" sz="2000"/>
              <a:t>Daríamos peso a las respuestas para evaluar con un algoritmo no supervisado que nos permita generar propuestas para que educandos, elijan su aprendizaje, educadores, su enseñanza.</a:t>
            </a:r>
          </a:p>
          <a:p>
            <a:endParaRPr lang="en-GB" sz="2000"/>
          </a:p>
        </p:txBody>
      </p:sp>
    </p:spTree>
    <p:extLst>
      <p:ext uri="{BB962C8B-B14F-4D97-AF65-F5344CB8AC3E}">
        <p14:creationId xmlns:p14="http://schemas.microsoft.com/office/powerpoint/2010/main" val="778989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0144-F98C-48C4-8BF0-B38855D4ED75}"/>
              </a:ext>
            </a:extLst>
          </p:cNvPr>
          <p:cNvSpPr>
            <a:spLocks noGrp="1"/>
          </p:cNvSpPr>
          <p:nvPr>
            <p:ph type="title"/>
          </p:nvPr>
        </p:nvSpPr>
        <p:spPr>
          <a:xfrm>
            <a:off x="2362200" y="3079538"/>
            <a:ext cx="7467600" cy="2325170"/>
          </a:xfrm>
        </p:spPr>
        <p:txBody>
          <a:bodyPr vert="horz" lIns="91440" tIns="45720" rIns="91440" bIns="45720" rtlCol="0" anchor="ctr">
            <a:normAutofit/>
          </a:bodyPr>
          <a:lstStyle/>
          <a:p>
            <a:pPr algn="ctr"/>
            <a:r>
              <a:rPr lang="en-US" sz="5400" dirty="0"/>
              <a:t>P &amp; R</a:t>
            </a:r>
          </a:p>
        </p:txBody>
      </p:sp>
      <p:sp>
        <p:nvSpPr>
          <p:cNvPr id="10" name="Rectangle 9">
            <a:extLst>
              <a:ext uri="{FF2B5EF4-FFF2-40B4-BE49-F238E27FC236}">
                <a16:creationId xmlns:a16="http://schemas.microsoft.com/office/drawing/2014/main" id="{92EA0DEB-983C-4A94-9B9A-51E32098C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03120" cy="6858000"/>
          </a:xfrm>
          <a:prstGeom prst="rect">
            <a:avLst/>
          </a:prstGeom>
          <a:solidFill>
            <a:srgbClr val="E3A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E197AD2-3004-4188-A389-E9EAC108A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917129"/>
            <a:ext cx="1920240" cy="1920240"/>
          </a:xfrm>
          <a:prstGeom prst="ellipse">
            <a:avLst/>
          </a:prstGeom>
          <a:solidFill>
            <a:srgbClr val="FFFFFF"/>
          </a:solidFill>
          <a:ln w="19050">
            <a:solidFill>
              <a:srgbClr val="E3A3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C5C30F2-C2DB-4C40-870C-37CA6E899120}"/>
              </a:ext>
            </a:extLst>
          </p:cNvPr>
          <p:cNvPicPr>
            <a:picLocks noChangeAspect="1"/>
          </p:cNvPicPr>
          <p:nvPr/>
        </p:nvPicPr>
        <p:blipFill rotWithShape="1">
          <a:blip r:embed="rId2">
            <a:alphaModFix/>
          </a:blip>
          <a:srcRect l="9392" r="1056"/>
          <a:stretch/>
        </p:blipFill>
        <p:spPr>
          <a:xfrm>
            <a:off x="5229361" y="1010610"/>
            <a:ext cx="1733278" cy="1733278"/>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14" name="Rectangle 13">
            <a:extLst>
              <a:ext uri="{FF2B5EF4-FFF2-40B4-BE49-F238E27FC236}">
                <a16:creationId xmlns:a16="http://schemas.microsoft.com/office/drawing/2014/main" id="{A82D0C51-DE81-4DC1-8D2D-1A3EE14E6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E3A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780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7DE2-C413-4E41-9A5A-54CD08B6C776}"/>
              </a:ext>
            </a:extLst>
          </p:cNvPr>
          <p:cNvSpPr>
            <a:spLocks noGrp="1"/>
          </p:cNvSpPr>
          <p:nvPr>
            <p:ph type="title"/>
          </p:nvPr>
        </p:nvSpPr>
        <p:spPr/>
        <p:txBody>
          <a:bodyPr/>
          <a:lstStyle/>
          <a:p>
            <a:r>
              <a:rPr lang="es-MX" dirty="0"/>
              <a:t>Equipo </a:t>
            </a:r>
            <a:r>
              <a:rPr lang="es-MX" b="1" dirty="0">
                <a:solidFill>
                  <a:schemeClr val="accent2">
                    <a:lumMod val="75000"/>
                  </a:schemeClr>
                </a:solidFill>
              </a:rPr>
              <a:t>Verde</a:t>
            </a:r>
            <a:endParaRPr lang="en-GB" b="1" dirty="0">
              <a:solidFill>
                <a:schemeClr val="accent2">
                  <a:lumMod val="75000"/>
                </a:schemeClr>
              </a:solidFill>
            </a:endParaRPr>
          </a:p>
        </p:txBody>
      </p:sp>
      <p:sp>
        <p:nvSpPr>
          <p:cNvPr id="3" name="Content Placeholder 2">
            <a:extLst>
              <a:ext uri="{FF2B5EF4-FFF2-40B4-BE49-F238E27FC236}">
                <a16:creationId xmlns:a16="http://schemas.microsoft.com/office/drawing/2014/main" id="{C4EE0785-15D4-484A-B615-AEB37CC397F7}"/>
              </a:ext>
            </a:extLst>
          </p:cNvPr>
          <p:cNvSpPr>
            <a:spLocks noGrp="1"/>
          </p:cNvSpPr>
          <p:nvPr>
            <p:ph idx="1"/>
          </p:nvPr>
        </p:nvSpPr>
        <p:spPr>
          <a:xfrm>
            <a:off x="7874383" y="3273579"/>
            <a:ext cx="2646551" cy="722223"/>
          </a:xfrm>
        </p:spPr>
        <p:txBody>
          <a:bodyPr>
            <a:normAutofit/>
          </a:bodyPr>
          <a:lstStyle/>
          <a:p>
            <a:pPr marL="0" marR="0" lvl="0" indent="0" algn="ctr">
              <a:lnSpc>
                <a:spcPts val="2100"/>
              </a:lnSpc>
              <a:spcBef>
                <a:spcPts val="2570"/>
              </a:spcBef>
              <a:spcAft>
                <a:spcPts val="0"/>
              </a:spcAft>
              <a:buSzPts val="1000"/>
              <a:buNone/>
              <a:tabLst>
                <a:tab pos="457200" algn="l"/>
              </a:tabLst>
            </a:pPr>
            <a:r>
              <a:rPr lang="en-GB" sz="1700" spc="-5"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Perla Tovar García</a:t>
            </a:r>
            <a:r>
              <a:rPr lang="en-GB" sz="17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 </a:t>
            </a:r>
            <a:r>
              <a:rPr lang="en-GB" sz="1700" dirty="0">
                <a:latin typeface="Arial" panose="020B0604020202020204" pitchFamily="34" charset="0"/>
                <a:cs typeface="Arial" panose="020B0604020202020204" pitchFamily="34" charset="0"/>
              </a:rPr>
              <a:t>Software Developer</a:t>
            </a:r>
          </a:p>
          <a:p>
            <a:pPr marL="0" indent="0" algn="ctr">
              <a:buNone/>
            </a:pPr>
            <a:endParaRPr lang="en-GB" sz="17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AB976A2-049A-46F7-A400-5A981AA7BAE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136356" y="4006446"/>
            <a:ext cx="1919288" cy="2278135"/>
          </a:xfrm>
          <a:prstGeom prst="rect">
            <a:avLst/>
          </a:prstGeom>
        </p:spPr>
      </p:pic>
      <p:pic>
        <p:nvPicPr>
          <p:cNvPr id="6" name="Picture 5" descr="A person wearing glasses&#10;&#10;Description automatically generated with low confidence">
            <a:extLst>
              <a:ext uri="{FF2B5EF4-FFF2-40B4-BE49-F238E27FC236}">
                <a16:creationId xmlns:a16="http://schemas.microsoft.com/office/drawing/2014/main" id="{E0A402A5-7F0C-49E2-B5BE-8CDB027BE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257" y="1537121"/>
            <a:ext cx="1736458" cy="1736458"/>
          </a:xfrm>
          <a:prstGeom prst="rect">
            <a:avLst/>
          </a:prstGeom>
        </p:spPr>
      </p:pic>
      <p:pic>
        <p:nvPicPr>
          <p:cNvPr id="8" name="Picture 7" descr="A person wearing glasses&#10;&#10;Description automatically generated with low confidence">
            <a:extLst>
              <a:ext uri="{FF2B5EF4-FFF2-40B4-BE49-F238E27FC236}">
                <a16:creationId xmlns:a16="http://schemas.microsoft.com/office/drawing/2014/main" id="{41A2C93A-261C-424C-BAF8-1A96C7E8D0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152" y="1477955"/>
            <a:ext cx="1736458" cy="1506002"/>
          </a:xfrm>
          <a:prstGeom prst="rect">
            <a:avLst/>
          </a:prstGeom>
        </p:spPr>
      </p:pic>
      <p:sp>
        <p:nvSpPr>
          <p:cNvPr id="10" name="TextBox 9">
            <a:extLst>
              <a:ext uri="{FF2B5EF4-FFF2-40B4-BE49-F238E27FC236}">
                <a16:creationId xmlns:a16="http://schemas.microsoft.com/office/drawing/2014/main" id="{B175E7C5-A9D2-4AC7-947D-3BFFD0D7F2BD}"/>
              </a:ext>
            </a:extLst>
          </p:cNvPr>
          <p:cNvSpPr txBox="1"/>
          <p:nvPr/>
        </p:nvSpPr>
        <p:spPr>
          <a:xfrm>
            <a:off x="1066238" y="3324572"/>
            <a:ext cx="3130458" cy="1066574"/>
          </a:xfrm>
          <a:prstGeom prst="rect">
            <a:avLst/>
          </a:prstGeom>
          <a:noFill/>
        </p:spPr>
        <p:txBody>
          <a:bodyPr wrap="square">
            <a:spAutoFit/>
          </a:bodyPr>
          <a:lstStyle/>
          <a:p>
            <a:pPr algn="ctr">
              <a:lnSpc>
                <a:spcPts val="2100"/>
              </a:lnSpc>
              <a:spcBef>
                <a:spcPts val="1370"/>
              </a:spcBef>
              <a:buSzPts val="1000"/>
              <a:tabLst>
                <a:tab pos="457200" algn="l"/>
              </a:tabLst>
            </a:pPr>
            <a:r>
              <a:rPr lang="es-MX" sz="1600" spc="-5"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rPr>
              <a:t>María</a:t>
            </a:r>
            <a:r>
              <a:rPr lang="es-MX" sz="16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 </a:t>
            </a:r>
            <a:r>
              <a:rPr lang="es-MX" sz="1600" spc="-5"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rPr>
              <a:t>Rivas B             ,</a:t>
            </a:r>
            <a:r>
              <a:rPr lang="es-MX" sz="16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600" dirty="0" err="1">
                <a:latin typeface="Arial" panose="020B0604020202020204" pitchFamily="34" charset="0"/>
                <a:cs typeface="Arial" panose="020B0604020202020204" pitchFamily="34" charset="0"/>
              </a:rPr>
              <a:t>Ingeniero</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en</a:t>
            </a:r>
            <a:r>
              <a:rPr lang="en-GB" sz="1600" dirty="0">
                <a:latin typeface="Arial" panose="020B0604020202020204" pitchFamily="34" charset="0"/>
                <a:cs typeface="Arial" panose="020B0604020202020204" pitchFamily="34" charset="0"/>
              </a:rPr>
              <a:t> TI y </a:t>
            </a:r>
            <a:r>
              <a:rPr lang="en-GB" sz="1600" dirty="0" err="1">
                <a:latin typeface="Arial" panose="020B0604020202020204" pitchFamily="34" charset="0"/>
                <a:cs typeface="Arial" panose="020B0604020202020204" pitchFamily="34" charset="0"/>
              </a:rPr>
              <a:t>Comunicación</a:t>
            </a:r>
            <a:endParaRPr lang="en-GB" sz="1600" dirty="0">
              <a:latin typeface="Arial" panose="020B0604020202020204" pitchFamily="34" charset="0"/>
              <a:cs typeface="Arial" panose="020B0604020202020204" pitchFamily="34" charset="0"/>
            </a:endParaRPr>
          </a:p>
          <a:p>
            <a:pPr marR="0" lvl="0" algn="ctr">
              <a:lnSpc>
                <a:spcPts val="2100"/>
              </a:lnSpc>
              <a:spcBef>
                <a:spcPts val="1370"/>
              </a:spcBef>
              <a:spcAft>
                <a:spcPts val="0"/>
              </a:spcAft>
              <a:buSzPts val="1000"/>
              <a:tabLst>
                <a:tab pos="457200" algn="l"/>
              </a:tabLst>
            </a:pP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01BD508-6875-45DD-ADC3-FA12C0AC7175}"/>
              </a:ext>
            </a:extLst>
          </p:cNvPr>
          <p:cNvSpPr txBox="1"/>
          <p:nvPr/>
        </p:nvSpPr>
        <p:spPr>
          <a:xfrm>
            <a:off x="4531187" y="3126846"/>
            <a:ext cx="2394388" cy="879600"/>
          </a:xfrm>
          <a:prstGeom prst="rect">
            <a:avLst/>
          </a:prstGeom>
          <a:noFill/>
        </p:spPr>
        <p:txBody>
          <a:bodyPr wrap="square">
            <a:spAutoFit/>
          </a:bodyPr>
          <a:lstStyle/>
          <a:p>
            <a:pPr marR="0" lvl="0" algn="ctr">
              <a:lnSpc>
                <a:spcPts val="2100"/>
              </a:lnSpc>
              <a:spcBef>
                <a:spcPts val="1370"/>
              </a:spcBef>
              <a:spcAft>
                <a:spcPts val="0"/>
              </a:spcAft>
              <a:buSzPts val="1000"/>
              <a:tabLst>
                <a:tab pos="457200" algn="l"/>
              </a:tabLst>
            </a:pPr>
            <a:r>
              <a:rPr lang="en-GB" sz="1600" spc="-5"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Guillermo Augusto Alcaraz Dominguez</a:t>
            </a:r>
            <a:r>
              <a:rPr lang="en-GB" sz="16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 </a:t>
            </a:r>
            <a:r>
              <a:rPr lang="en-GB" sz="1600" dirty="0" err="1">
                <a:effectLst/>
                <a:latin typeface="Arial" panose="020B0604020202020204" pitchFamily="34" charset="0"/>
                <a:ea typeface="Calibri" panose="020F0502020204030204" pitchFamily="34" charset="0"/>
                <a:cs typeface="Arial" panose="020B0604020202020204" pitchFamily="34" charset="0"/>
              </a:rPr>
              <a:t>Ingeniero</a:t>
            </a:r>
            <a:r>
              <a:rPr lang="en-GB" sz="1600" dirty="0">
                <a:effectLst/>
                <a:latin typeface="Arial" panose="020B0604020202020204" pitchFamily="34" charset="0"/>
                <a:ea typeface="Calibri" panose="020F0502020204030204" pitchFamily="34" charset="0"/>
                <a:cs typeface="Arial" panose="020B0604020202020204" pitchFamily="34" charset="0"/>
              </a:rPr>
              <a:t> </a:t>
            </a:r>
            <a:r>
              <a:rPr lang="en-GB" sz="1600" dirty="0" err="1">
                <a:effectLst/>
                <a:latin typeface="Arial" panose="020B0604020202020204" pitchFamily="34" charset="0"/>
                <a:ea typeface="Calibri" panose="020F0502020204030204" pitchFamily="34" charset="0"/>
                <a:cs typeface="Arial" panose="020B0604020202020204" pitchFamily="34" charset="0"/>
              </a:rPr>
              <a:t>en</a:t>
            </a:r>
            <a:r>
              <a:rPr lang="en-GB" sz="1600" dirty="0">
                <a:effectLst/>
                <a:latin typeface="Arial" panose="020B0604020202020204" pitchFamily="34" charset="0"/>
                <a:ea typeface="Calibri" panose="020F0502020204030204" pitchFamily="34" charset="0"/>
                <a:cs typeface="Arial" panose="020B0604020202020204" pitchFamily="34" charset="0"/>
              </a:rPr>
              <a:t> </a:t>
            </a:r>
            <a:r>
              <a:rPr lang="en-GB" sz="1600" dirty="0" err="1">
                <a:effectLst/>
                <a:latin typeface="Arial" panose="020B0604020202020204" pitchFamily="34" charset="0"/>
                <a:ea typeface="Calibri" panose="020F0502020204030204" pitchFamily="34" charset="0"/>
                <a:cs typeface="Arial" panose="020B0604020202020204" pitchFamily="34" charset="0"/>
              </a:rPr>
              <a:t>informática</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14" name="Picture 13" descr="A person wearing glasses&#10;&#10;Description automatically generated with medium confidence">
            <a:extLst>
              <a:ext uri="{FF2B5EF4-FFF2-40B4-BE49-F238E27FC236}">
                <a16:creationId xmlns:a16="http://schemas.microsoft.com/office/drawing/2014/main" id="{E7C06D28-054B-4E6A-927F-7601200386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5636" y="3933935"/>
            <a:ext cx="1712379" cy="1712379"/>
          </a:xfrm>
          <a:prstGeom prst="rect">
            <a:avLst/>
          </a:prstGeom>
        </p:spPr>
      </p:pic>
      <p:sp>
        <p:nvSpPr>
          <p:cNvPr id="17" name="TextBox 16">
            <a:extLst>
              <a:ext uri="{FF2B5EF4-FFF2-40B4-BE49-F238E27FC236}">
                <a16:creationId xmlns:a16="http://schemas.microsoft.com/office/drawing/2014/main" id="{97EEAA11-947D-488B-8712-D4491364C4D4}"/>
              </a:ext>
            </a:extLst>
          </p:cNvPr>
          <p:cNvSpPr txBox="1"/>
          <p:nvPr/>
        </p:nvSpPr>
        <p:spPr>
          <a:xfrm>
            <a:off x="8094309" y="5646314"/>
            <a:ext cx="1915031" cy="885435"/>
          </a:xfrm>
          <a:prstGeom prst="rect">
            <a:avLst/>
          </a:prstGeom>
          <a:noFill/>
        </p:spPr>
        <p:txBody>
          <a:bodyPr wrap="square">
            <a:spAutoFit/>
          </a:bodyPr>
          <a:lstStyle/>
          <a:p>
            <a:pPr marR="0" lvl="0" algn="ctr">
              <a:lnSpc>
                <a:spcPts val="2100"/>
              </a:lnSpc>
              <a:spcBef>
                <a:spcPts val="1370"/>
              </a:spcBef>
              <a:spcAft>
                <a:spcPts val="0"/>
              </a:spcAft>
              <a:buSzPts val="1000"/>
              <a:tabLst>
                <a:tab pos="457200" algn="l"/>
              </a:tabLst>
            </a:pPr>
            <a:r>
              <a:rPr lang="es-MX" sz="1600" u="sng" spc="-5"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6"/>
              </a:rPr>
              <a:t>Dr. Manuel David Morales</a:t>
            </a:r>
            <a:r>
              <a:rPr lang="es-MX" sz="16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 Astrofísico</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94834C46-0557-4209-B96D-D0D91FEF1DAF}"/>
              </a:ext>
            </a:extLst>
          </p:cNvPr>
          <p:cNvSpPr txBox="1"/>
          <p:nvPr/>
        </p:nvSpPr>
        <p:spPr>
          <a:xfrm>
            <a:off x="1204740" y="5646314"/>
            <a:ext cx="2627031" cy="630942"/>
          </a:xfrm>
          <a:prstGeom prst="rect">
            <a:avLst/>
          </a:prstGeom>
          <a:noFill/>
        </p:spPr>
        <p:txBody>
          <a:bodyPr wrap="square">
            <a:spAutoFit/>
          </a:bodyPr>
          <a:lstStyle/>
          <a:p>
            <a:pPr marR="0" lvl="0" algn="ctr">
              <a:lnSpc>
                <a:spcPts val="2100"/>
              </a:lnSpc>
              <a:spcBef>
                <a:spcPts val="1370"/>
              </a:spcBef>
              <a:spcAft>
                <a:spcPts val="0"/>
              </a:spcAft>
              <a:buSzPts val="1000"/>
              <a:tabLst>
                <a:tab pos="457200" algn="l"/>
              </a:tabLst>
            </a:pPr>
            <a:r>
              <a:rPr lang="en-GB" sz="1600" spc="-5"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rPr>
              <a:t>Rafael Rodríguez Padilla</a:t>
            </a:r>
            <a:r>
              <a:rPr lang="en-GB" sz="16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 BI Architect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descr="A picture containing tree, outdoor&#10;&#10;Description automatically generated">
            <a:extLst>
              <a:ext uri="{FF2B5EF4-FFF2-40B4-BE49-F238E27FC236}">
                <a16:creationId xmlns:a16="http://schemas.microsoft.com/office/drawing/2014/main" id="{5E0E7C5A-5981-4CBE-920A-8D498A12D7DA}"/>
              </a:ext>
            </a:extLst>
          </p:cNvPr>
          <p:cNvPicPr>
            <a:picLocks noChangeAspect="1"/>
          </p:cNvPicPr>
          <p:nvPr/>
        </p:nvPicPr>
        <p:blipFill rotWithShape="1">
          <a:blip r:embed="rId7">
            <a:extLst>
              <a:ext uri="{28A0092B-C50C-407E-A947-70E740481C1C}">
                <a14:useLocalDpi xmlns:a14="http://schemas.microsoft.com/office/drawing/2010/main" val="0"/>
              </a:ext>
            </a:extLst>
          </a:blip>
          <a:srcRect l="9761" r="25191" b="-3280"/>
          <a:stretch/>
        </p:blipFill>
        <p:spPr>
          <a:xfrm rot="5400000">
            <a:off x="1786094" y="3862659"/>
            <a:ext cx="1507139" cy="1794718"/>
          </a:xfrm>
          <a:prstGeom prst="rect">
            <a:avLst/>
          </a:prstGeom>
        </p:spPr>
      </p:pic>
      <p:pic>
        <p:nvPicPr>
          <p:cNvPr id="22" name="Picture 21" descr="A person wearing glasses&#10;&#10;Description automatically generated with low confidence">
            <a:extLst>
              <a:ext uri="{FF2B5EF4-FFF2-40B4-BE49-F238E27FC236}">
                <a16:creationId xmlns:a16="http://schemas.microsoft.com/office/drawing/2014/main" id="{12CD4165-9131-47BE-AA15-F0807E6C19D7}"/>
              </a:ext>
            </a:extLst>
          </p:cNvPr>
          <p:cNvPicPr>
            <a:picLocks noChangeAspect="1"/>
          </p:cNvPicPr>
          <p:nvPr/>
        </p:nvPicPr>
        <p:blipFill rotWithShape="1">
          <a:blip r:embed="rId8">
            <a:extLst>
              <a:ext uri="{28A0092B-C50C-407E-A947-70E740481C1C}">
                <a14:useLocalDpi xmlns:a14="http://schemas.microsoft.com/office/drawing/2010/main" val="0"/>
              </a:ext>
            </a:extLst>
          </a:blip>
          <a:srcRect l="20261" t="12632" r="22048" b="32911"/>
          <a:stretch/>
        </p:blipFill>
        <p:spPr>
          <a:xfrm>
            <a:off x="8286421" y="1477955"/>
            <a:ext cx="1638596" cy="1773786"/>
          </a:xfrm>
          <a:prstGeom prst="rect">
            <a:avLst/>
          </a:prstGeom>
        </p:spPr>
      </p:pic>
    </p:spTree>
    <p:extLst>
      <p:ext uri="{BB962C8B-B14F-4D97-AF65-F5344CB8AC3E}">
        <p14:creationId xmlns:p14="http://schemas.microsoft.com/office/powerpoint/2010/main" val="424527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39608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0C5A0E-27EE-4589-A44A-CDE393F097E1}"/>
              </a:ext>
            </a:extLst>
          </p:cNvPr>
          <p:cNvSpPr>
            <a:spLocks noGrp="1"/>
          </p:cNvSpPr>
          <p:nvPr>
            <p:ph type="title"/>
          </p:nvPr>
        </p:nvSpPr>
        <p:spPr>
          <a:xfrm>
            <a:off x="524256" y="491260"/>
            <a:ext cx="6594189" cy="1625210"/>
          </a:xfrm>
        </p:spPr>
        <p:txBody>
          <a:bodyPr>
            <a:normAutofit/>
          </a:bodyPr>
          <a:lstStyle/>
          <a:p>
            <a:r>
              <a:rPr lang="es-MX"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Introducción</a:t>
            </a:r>
            <a:endParaRPr lang="en-GB">
              <a:solidFill>
                <a:srgbClr val="FFFFFF"/>
              </a:solidFill>
            </a:endParaRPr>
          </a:p>
        </p:txBody>
      </p:sp>
      <p:pic>
        <p:nvPicPr>
          <p:cNvPr id="4" name="Picture 2" descr="Programacion Neurolinguistica Hoy - Tome Control de Su Vida">
            <a:extLst>
              <a:ext uri="{FF2B5EF4-FFF2-40B4-BE49-F238E27FC236}">
                <a16:creationId xmlns:a16="http://schemas.microsoft.com/office/drawing/2014/main" id="{F895E61A-5095-4B3B-83D3-304FDFD807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9" r="2458" b="-1"/>
          <a:stretch/>
        </p:blipFill>
        <p:spPr bwMode="auto">
          <a:xfrm>
            <a:off x="327547" y="2454903"/>
            <a:ext cx="7058306" cy="408025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7E5DCA6-8AAA-4BE7-9E0F-F7C60AFB548F}"/>
              </a:ext>
            </a:extLst>
          </p:cNvPr>
          <p:cNvSpPr>
            <a:spLocks noGrp="1"/>
          </p:cNvSpPr>
          <p:nvPr>
            <p:ph idx="1"/>
          </p:nvPr>
        </p:nvSpPr>
        <p:spPr>
          <a:xfrm>
            <a:off x="8029319" y="917725"/>
            <a:ext cx="3424739" cy="4852362"/>
          </a:xfrm>
        </p:spPr>
        <p:txBody>
          <a:bodyPr anchor="ctr">
            <a:normAutofit/>
          </a:bodyPr>
          <a:lstStyle/>
          <a:p>
            <a:pPr marL="0" marR="0" indent="0">
              <a:spcBef>
                <a:spcPts val="0"/>
              </a:spcBef>
              <a:spcAft>
                <a:spcPts val="750"/>
              </a:spcAft>
              <a:buNone/>
            </a:pPr>
            <a:r>
              <a:rPr lang="es-MX" sz="140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A raíz de la pandemia del COVID-19 las alternativas de enseñanza a partir de los propios estudiantes, quienes manifiestan diferentes maneras de aprender, pocas veces coincidentes con las maneras en que se les enseña es un factor importante para la mejora continua de la educación. </a:t>
            </a:r>
          </a:p>
          <a:p>
            <a:pPr marL="0" marR="0" indent="0">
              <a:spcBef>
                <a:spcPts val="0"/>
              </a:spcBef>
              <a:spcAft>
                <a:spcPts val="750"/>
              </a:spcAft>
              <a:buNone/>
            </a:pPr>
            <a:endParaRPr lang="es-MX" sz="140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750"/>
              </a:spcAft>
              <a:buNone/>
            </a:pPr>
            <a:r>
              <a:rPr lang="es-MX" sz="140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La teoría de los estilos de aprendizaje reconoce que todas las personas aprenden de manera distinta, lo cual ha de identificarse para enseñar a aprender e inclusive para aprender a aprender. Como sustento para esta investigación se seleccionó el enfoque de la programación neurolingüística (PNL) donde se definen tres estilos de aprendizaje: el visual, el auditivo y el kinestésico. </a:t>
            </a:r>
            <a:endParaRPr lang="en-GB"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400">
              <a:solidFill>
                <a:srgbClr val="FFFFFF"/>
              </a:solidFill>
            </a:endParaRPr>
          </a:p>
        </p:txBody>
      </p:sp>
    </p:spTree>
    <p:extLst>
      <p:ext uri="{BB962C8B-B14F-4D97-AF65-F5344CB8AC3E}">
        <p14:creationId xmlns:p14="http://schemas.microsoft.com/office/powerpoint/2010/main" val="3258754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4" name="Rectangle 104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Freeform: Shape 104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E94057A-0173-4CDE-923F-5475D3BAEF2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Estilos de Aprendizaje</a:t>
            </a:r>
          </a:p>
        </p:txBody>
      </p:sp>
      <p:pic>
        <p:nvPicPr>
          <p:cNvPr id="1035" name="Picture 11">
            <a:extLst>
              <a:ext uri="{FF2B5EF4-FFF2-40B4-BE49-F238E27FC236}">
                <a16:creationId xmlns:a16="http://schemas.microsoft.com/office/drawing/2014/main" id="{0B45A819-98E5-4E96-92CF-E71FE65745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1446769"/>
            <a:ext cx="7225748" cy="396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09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35"/>
                                        </p:tgtEl>
                                        <p:attrNameLst>
                                          <p:attrName>style.visibility</p:attrName>
                                        </p:attrNameLst>
                                      </p:cBhvr>
                                      <p:to>
                                        <p:strVal val="visible"/>
                                      </p:to>
                                    </p:set>
                                    <p:anim calcmode="lin" valueType="num">
                                      <p:cBhvr>
                                        <p:cTn id="7" dur="1000" fill="hold"/>
                                        <p:tgtEl>
                                          <p:spTgt spid="1035"/>
                                        </p:tgtEl>
                                        <p:attrNameLst>
                                          <p:attrName>ppt_w</p:attrName>
                                        </p:attrNameLst>
                                      </p:cBhvr>
                                      <p:tavLst>
                                        <p:tav tm="0">
                                          <p:val>
                                            <p:fltVal val="0"/>
                                          </p:val>
                                        </p:tav>
                                        <p:tav tm="100000">
                                          <p:val>
                                            <p:strVal val="#ppt_w"/>
                                          </p:val>
                                        </p:tav>
                                      </p:tavLst>
                                    </p:anim>
                                    <p:anim calcmode="lin" valueType="num">
                                      <p:cBhvr>
                                        <p:cTn id="8" dur="1000" fill="hold"/>
                                        <p:tgtEl>
                                          <p:spTgt spid="1035"/>
                                        </p:tgtEl>
                                        <p:attrNameLst>
                                          <p:attrName>ppt_h</p:attrName>
                                        </p:attrNameLst>
                                      </p:cBhvr>
                                      <p:tavLst>
                                        <p:tav tm="0">
                                          <p:val>
                                            <p:fltVal val="0"/>
                                          </p:val>
                                        </p:tav>
                                        <p:tav tm="100000">
                                          <p:val>
                                            <p:strVal val="#ppt_h"/>
                                          </p:val>
                                        </p:tav>
                                      </p:tavLst>
                                    </p:anim>
                                    <p:anim calcmode="lin" valueType="num">
                                      <p:cBhvr>
                                        <p:cTn id="9" dur="1000" fill="hold"/>
                                        <p:tgtEl>
                                          <p:spTgt spid="1035"/>
                                        </p:tgtEl>
                                        <p:attrNameLst>
                                          <p:attrName>style.rotation</p:attrName>
                                        </p:attrNameLst>
                                      </p:cBhvr>
                                      <p:tavLst>
                                        <p:tav tm="0">
                                          <p:val>
                                            <p:fltVal val="90"/>
                                          </p:val>
                                        </p:tav>
                                        <p:tav tm="100000">
                                          <p:val>
                                            <p:fltVal val="0"/>
                                          </p:val>
                                        </p:tav>
                                      </p:tavLst>
                                    </p:anim>
                                    <p:animEffect transition="in" filter="fade">
                                      <p:cBhvr>
                                        <p:cTn id="10" dur="10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7" name="Freeform: Shape 308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017E5B8-E769-45B1-9B41-E96E4B6FBC0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Estilos de Aprendizaje</a:t>
            </a:r>
            <a:endParaRPr lang="en-US" sz="4000" kern="1200">
              <a:solidFill>
                <a:srgbClr val="FFFFFF"/>
              </a:solidFill>
              <a:latin typeface="+mj-lt"/>
              <a:ea typeface="+mj-ea"/>
              <a:cs typeface="+mj-cs"/>
            </a:endParaRPr>
          </a:p>
        </p:txBody>
      </p:sp>
      <p:pic>
        <p:nvPicPr>
          <p:cNvPr id="3074" name="Picture 2">
            <a:extLst>
              <a:ext uri="{FF2B5EF4-FFF2-40B4-BE49-F238E27FC236}">
                <a16:creationId xmlns:a16="http://schemas.microsoft.com/office/drawing/2014/main" id="{D919D4E8-747F-45FE-9D36-5EC6950C66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1514854"/>
            <a:ext cx="7225748" cy="382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54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Freeform: Shape 411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D8AD422-1F21-4DDF-983B-7E36859CA22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Estilos de Aprendizaje</a:t>
            </a:r>
            <a:endParaRPr lang="en-US" sz="4000" kern="1200">
              <a:solidFill>
                <a:srgbClr val="FFFFFF"/>
              </a:solidFill>
              <a:latin typeface="+mj-lt"/>
              <a:ea typeface="+mj-ea"/>
              <a:cs typeface="+mj-cs"/>
            </a:endParaRPr>
          </a:p>
        </p:txBody>
      </p:sp>
      <p:pic>
        <p:nvPicPr>
          <p:cNvPr id="4098" name="Picture 2">
            <a:extLst>
              <a:ext uri="{FF2B5EF4-FFF2-40B4-BE49-F238E27FC236}">
                <a16:creationId xmlns:a16="http://schemas.microsoft.com/office/drawing/2014/main" id="{FD60091D-AF48-4971-A389-7CD910A068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1545889"/>
            <a:ext cx="7225748" cy="376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5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409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DA829-0382-410C-AF0C-72EB5EA7C527}"/>
              </a:ext>
            </a:extLst>
          </p:cNvPr>
          <p:cNvSpPr>
            <a:spLocks noGrp="1"/>
          </p:cNvSpPr>
          <p:nvPr>
            <p:ph type="title"/>
          </p:nvPr>
        </p:nvSpPr>
        <p:spPr>
          <a:xfrm>
            <a:off x="1371599" y="294538"/>
            <a:ext cx="9895951" cy="1033669"/>
          </a:xfrm>
        </p:spPr>
        <p:txBody>
          <a:bodyPr>
            <a:normAutofit/>
          </a:bodyPr>
          <a:lstStyle/>
          <a:p>
            <a:r>
              <a:rPr lang="es-MX" sz="4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Objetivo</a:t>
            </a:r>
            <a:endParaRPr lang="en-GB" sz="4000" b="1">
              <a:solidFill>
                <a:srgbClr val="FFFFFF"/>
              </a:solidFill>
            </a:endParaRPr>
          </a:p>
        </p:txBody>
      </p:sp>
      <p:sp>
        <p:nvSpPr>
          <p:cNvPr id="3" name="Content Placeholder 2">
            <a:extLst>
              <a:ext uri="{FF2B5EF4-FFF2-40B4-BE49-F238E27FC236}">
                <a16:creationId xmlns:a16="http://schemas.microsoft.com/office/drawing/2014/main" id="{70B08F77-6CBF-4DC3-B9AD-85E39DD46E92}"/>
              </a:ext>
            </a:extLst>
          </p:cNvPr>
          <p:cNvSpPr>
            <a:spLocks noGrp="1"/>
          </p:cNvSpPr>
          <p:nvPr>
            <p:ph idx="1"/>
          </p:nvPr>
        </p:nvSpPr>
        <p:spPr>
          <a:xfrm>
            <a:off x="1371599" y="2318197"/>
            <a:ext cx="9724031" cy="3683358"/>
          </a:xfrm>
        </p:spPr>
        <p:txBody>
          <a:bodyPr anchor="ctr">
            <a:normAutofit/>
          </a:bodyPr>
          <a:lstStyle/>
          <a:p>
            <a:r>
              <a:rPr lang="es-MX" sz="2000">
                <a:effectLst/>
                <a:latin typeface="Arial" panose="020B0604020202020204" pitchFamily="34" charset="0"/>
                <a:ea typeface="Times New Roman" panose="02020603050405020304" pitchFamily="18" charset="0"/>
                <a:cs typeface="Times New Roman" panose="02020603050405020304" pitchFamily="18" charset="0"/>
              </a:rPr>
              <a:t>Analizar y predecir el estilo de aprendizaje predominante de cualquier estudiante para plantear estrategias de enseñanza que faciliten a los docentes generar un aprendizaje eficiente o a los estudiantes cómo aprender mejor.</a:t>
            </a:r>
            <a:endParaRPr lang="en-GB" sz="2000"/>
          </a:p>
        </p:txBody>
      </p:sp>
    </p:spTree>
    <p:extLst>
      <p:ext uri="{BB962C8B-B14F-4D97-AF65-F5344CB8AC3E}">
        <p14:creationId xmlns:p14="http://schemas.microsoft.com/office/powerpoint/2010/main" val="233255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17A299A-CF35-4DC3-9153-6520889C967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Nuestros Datos</a:t>
            </a:r>
          </a:p>
        </p:txBody>
      </p:sp>
      <p:pic>
        <p:nvPicPr>
          <p:cNvPr id="6" name="Content Placeholder 5" descr="Table&#10;&#10;Description automatically generated">
            <a:extLst>
              <a:ext uri="{FF2B5EF4-FFF2-40B4-BE49-F238E27FC236}">
                <a16:creationId xmlns:a16="http://schemas.microsoft.com/office/drawing/2014/main" id="{496E0E28-FDE5-4ECE-8C39-C895DA4B72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1396758"/>
            <a:ext cx="7225748" cy="4064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49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70B9-2E95-4296-8AEB-EC1BAA81A487}"/>
              </a:ext>
            </a:extLst>
          </p:cNvPr>
          <p:cNvSpPr>
            <a:spLocks noGrp="1"/>
          </p:cNvSpPr>
          <p:nvPr>
            <p:ph type="title"/>
          </p:nvPr>
        </p:nvSpPr>
        <p:spPr/>
        <p:txBody>
          <a:bodyPr/>
          <a:lstStyle/>
          <a:p>
            <a:r>
              <a:rPr lang="es-MX" b="1" dirty="0"/>
              <a:t>Análisis Exploratorio de Datos (EDA) </a:t>
            </a:r>
            <a:endParaRPr lang="en-GB" b="1" dirty="0"/>
          </a:p>
        </p:txBody>
      </p:sp>
      <p:sp>
        <p:nvSpPr>
          <p:cNvPr id="3" name="Content Placeholder 2">
            <a:extLst>
              <a:ext uri="{FF2B5EF4-FFF2-40B4-BE49-F238E27FC236}">
                <a16:creationId xmlns:a16="http://schemas.microsoft.com/office/drawing/2014/main" id="{FE104F52-C092-4493-AECF-A212AB6FDFDF}"/>
              </a:ext>
            </a:extLst>
          </p:cNvPr>
          <p:cNvSpPr>
            <a:spLocks noGrp="1"/>
          </p:cNvSpPr>
          <p:nvPr>
            <p:ph idx="1"/>
          </p:nvPr>
        </p:nvSpPr>
        <p:spPr/>
        <p:txBody>
          <a:bodyPr/>
          <a:lstStyle/>
          <a:p>
            <a:r>
              <a:rPr lang="es-MX" sz="1800" dirty="0">
                <a:solidFill>
                  <a:srgbClr val="333333"/>
                </a:solidFill>
                <a:effectLst/>
                <a:latin typeface="Arial" panose="020B0604020202020204" pitchFamily="34" charset="0"/>
                <a:ea typeface="Times New Roman" panose="02020603050405020304" pitchFamily="18" charset="0"/>
              </a:rPr>
              <a:t>Se aplicó una encuesta para </a:t>
            </a:r>
            <a:r>
              <a:rPr lang="es-MX" sz="1800" b="1" i="1" dirty="0">
                <a:solidFill>
                  <a:srgbClr val="333333"/>
                </a:solidFill>
                <a:effectLst/>
                <a:latin typeface="Arial" panose="020B0604020202020204" pitchFamily="34" charset="0"/>
                <a:ea typeface="Times New Roman" panose="02020603050405020304" pitchFamily="18" charset="0"/>
              </a:rPr>
              <a:t>etiquetar</a:t>
            </a:r>
            <a:r>
              <a:rPr lang="es-MX" sz="1800" dirty="0">
                <a:solidFill>
                  <a:srgbClr val="333333"/>
                </a:solidFill>
                <a:effectLst/>
                <a:latin typeface="Arial" panose="020B0604020202020204" pitchFamily="34" charset="0"/>
                <a:ea typeface="Times New Roman" panose="02020603050405020304" pitchFamily="18" charset="0"/>
              </a:rPr>
              <a:t> estilos de aprendizaje basado en el modelo VAK a los participantes de Saturdays.AI del actual ciclo y los de eventos anteriores, sobre el siguiente entorno:</a:t>
            </a:r>
          </a:p>
          <a:p>
            <a:pPr marL="0" indent="0">
              <a:buNone/>
            </a:pPr>
            <a:endParaRPr lang="en-GB" dirty="0"/>
          </a:p>
        </p:txBody>
      </p:sp>
      <p:pic>
        <p:nvPicPr>
          <p:cNvPr id="23" name="Picture 22">
            <a:extLst>
              <a:ext uri="{FF2B5EF4-FFF2-40B4-BE49-F238E27FC236}">
                <a16:creationId xmlns:a16="http://schemas.microsoft.com/office/drawing/2014/main" id="{2B667916-4AD9-466A-87E5-5C3A985B9C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0623" y="2319338"/>
            <a:ext cx="4676775" cy="3857625"/>
          </a:xfrm>
          <a:prstGeom prst="rect">
            <a:avLst/>
          </a:prstGeom>
          <a:noFill/>
          <a:ln>
            <a:noFill/>
          </a:ln>
        </p:spPr>
      </p:pic>
      <p:sp>
        <p:nvSpPr>
          <p:cNvPr id="4" name="TextBox 3">
            <a:extLst>
              <a:ext uri="{FF2B5EF4-FFF2-40B4-BE49-F238E27FC236}">
                <a16:creationId xmlns:a16="http://schemas.microsoft.com/office/drawing/2014/main" id="{3CB85DE5-0DCA-4805-B9BA-C2C433B2490A}"/>
              </a:ext>
            </a:extLst>
          </p:cNvPr>
          <p:cNvSpPr txBox="1"/>
          <p:nvPr/>
        </p:nvSpPr>
        <p:spPr>
          <a:xfrm>
            <a:off x="7943850" y="4001294"/>
            <a:ext cx="3409950" cy="923330"/>
          </a:xfrm>
          <a:prstGeom prst="rect">
            <a:avLst/>
          </a:prstGeom>
          <a:noFill/>
        </p:spPr>
        <p:txBody>
          <a:bodyPr wrap="square" rtlCol="0">
            <a:spAutoFit/>
          </a:bodyPr>
          <a:lstStyle/>
          <a:p>
            <a:r>
              <a:rPr lang="es-MX" dirty="0"/>
              <a:t>Tamaño de muestra cercano a 50 participantes distribuidos MX, ES, PE, PA.</a:t>
            </a:r>
            <a:endParaRPr lang="en-GB" dirty="0"/>
          </a:p>
        </p:txBody>
      </p:sp>
    </p:spTree>
    <p:extLst>
      <p:ext uri="{BB962C8B-B14F-4D97-AF65-F5344CB8AC3E}">
        <p14:creationId xmlns:p14="http://schemas.microsoft.com/office/powerpoint/2010/main" val="22059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80">
                                          <p:stCondLst>
                                            <p:cond delay="0"/>
                                          </p:stCondLst>
                                        </p:cTn>
                                        <p:tgtEl>
                                          <p:spTgt spid="23"/>
                                        </p:tgtEl>
                                      </p:cBhvr>
                                    </p:animEffect>
                                    <p:anim calcmode="lin" valueType="num">
                                      <p:cBhvr>
                                        <p:cTn id="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3" dur="26">
                                          <p:stCondLst>
                                            <p:cond delay="650"/>
                                          </p:stCondLst>
                                        </p:cTn>
                                        <p:tgtEl>
                                          <p:spTgt spid="23"/>
                                        </p:tgtEl>
                                      </p:cBhvr>
                                      <p:to x="100000" y="60000"/>
                                    </p:animScale>
                                    <p:animScale>
                                      <p:cBhvr>
                                        <p:cTn id="14" dur="166" decel="50000">
                                          <p:stCondLst>
                                            <p:cond delay="676"/>
                                          </p:stCondLst>
                                        </p:cTn>
                                        <p:tgtEl>
                                          <p:spTgt spid="23"/>
                                        </p:tgtEl>
                                      </p:cBhvr>
                                      <p:to x="100000" y="100000"/>
                                    </p:animScale>
                                    <p:animScale>
                                      <p:cBhvr>
                                        <p:cTn id="15" dur="26">
                                          <p:stCondLst>
                                            <p:cond delay="1312"/>
                                          </p:stCondLst>
                                        </p:cTn>
                                        <p:tgtEl>
                                          <p:spTgt spid="23"/>
                                        </p:tgtEl>
                                      </p:cBhvr>
                                      <p:to x="100000" y="80000"/>
                                    </p:animScale>
                                    <p:animScale>
                                      <p:cBhvr>
                                        <p:cTn id="16" dur="166" decel="50000">
                                          <p:stCondLst>
                                            <p:cond delay="1338"/>
                                          </p:stCondLst>
                                        </p:cTn>
                                        <p:tgtEl>
                                          <p:spTgt spid="23"/>
                                        </p:tgtEl>
                                      </p:cBhvr>
                                      <p:to x="100000" y="100000"/>
                                    </p:animScale>
                                    <p:animScale>
                                      <p:cBhvr>
                                        <p:cTn id="17" dur="26">
                                          <p:stCondLst>
                                            <p:cond delay="1642"/>
                                          </p:stCondLst>
                                        </p:cTn>
                                        <p:tgtEl>
                                          <p:spTgt spid="23"/>
                                        </p:tgtEl>
                                      </p:cBhvr>
                                      <p:to x="100000" y="90000"/>
                                    </p:animScale>
                                    <p:animScale>
                                      <p:cBhvr>
                                        <p:cTn id="18" dur="166" decel="50000">
                                          <p:stCondLst>
                                            <p:cond delay="1668"/>
                                          </p:stCondLst>
                                        </p:cTn>
                                        <p:tgtEl>
                                          <p:spTgt spid="23"/>
                                        </p:tgtEl>
                                      </p:cBhvr>
                                      <p:to x="100000" y="100000"/>
                                    </p:animScale>
                                    <p:animScale>
                                      <p:cBhvr>
                                        <p:cTn id="19" dur="26">
                                          <p:stCondLst>
                                            <p:cond delay="1808"/>
                                          </p:stCondLst>
                                        </p:cTn>
                                        <p:tgtEl>
                                          <p:spTgt spid="23"/>
                                        </p:tgtEl>
                                      </p:cBhvr>
                                      <p:to x="100000" y="95000"/>
                                    </p:animScale>
                                    <p:animScale>
                                      <p:cBhvr>
                                        <p:cTn id="20"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7184</TotalTime>
  <Words>399</Words>
  <Application>Microsoft Office PowerPoint</Application>
  <PresentationFormat>Widescreen</PresentationFormat>
  <Paragraphs>31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Proyecto: Predicción de Estilos de Aprendizaje</vt:lpstr>
      <vt:lpstr>Equipo Verde</vt:lpstr>
      <vt:lpstr>Introducción</vt:lpstr>
      <vt:lpstr>Estilos de Aprendizaje</vt:lpstr>
      <vt:lpstr>Estilos de Aprendizaje</vt:lpstr>
      <vt:lpstr>Estilos de Aprendizaje</vt:lpstr>
      <vt:lpstr>Objetivo</vt:lpstr>
      <vt:lpstr>Nuestros Datos</vt:lpstr>
      <vt:lpstr>Análisis Exploratorio de Datos (EDA) </vt:lpstr>
      <vt:lpstr>Análisis Exploratorio de Datos (EDA) </vt:lpstr>
      <vt:lpstr>Análisis Exploratorio de Datos (EDA) </vt:lpstr>
      <vt:lpstr>Análisis Exploratorio de Datos (EDA) </vt:lpstr>
      <vt:lpstr>Análisis Exploratorio de Datos (EDA) </vt:lpstr>
      <vt:lpstr>Predicción con Machine Learning (Tentativo)</vt:lpstr>
      <vt:lpstr>P &amp;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Rodriguez, Rafael</dc:creator>
  <cp:lastModifiedBy>Rodriguez, Rafael</cp:lastModifiedBy>
  <cp:revision>1</cp:revision>
  <dcterms:created xsi:type="dcterms:W3CDTF">2022-11-16T15:11:53Z</dcterms:created>
  <dcterms:modified xsi:type="dcterms:W3CDTF">2022-11-21T15:28:55Z</dcterms:modified>
</cp:coreProperties>
</file>