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EE6C-6393-4022-9350-4F03D551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87380C-B2C9-47D2-8006-7DB35244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27659-9D49-4CEB-99C5-D5E4A56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C75E6-545F-4482-99B6-B8AF5305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D2362-D0BA-41AF-8488-37AD06C9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33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C9A2-498F-4A45-BCAD-60911E36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4109A4-6A4E-4B00-8A3D-9DABEE81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A4724-0BAC-4671-9532-C4BCA77C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9B7A5-0AE2-4E99-9A3A-3F958D78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4E8A2-3F01-4237-94B1-B473FF24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7B3035-F8F0-475B-B226-051F318F5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F7CFB8-33DB-4741-A050-E26F5C139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A215-1AF3-4F42-8BE1-DB1A9AA6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27BC2-D644-4833-8C27-5DBB1C5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E7CB3-8D86-4288-B23B-9C5E650B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85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FB4D8-C0F3-4472-9EF8-FE01F144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8B247-45F1-41F5-87A8-4AE06B5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D1E08-2126-4B4D-8068-013BC436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7C95C-7004-4E0B-9DC9-65945B5B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126AE-F426-402A-82AA-3B6518B2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1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9026D-E632-4343-94C1-4D2A847D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0CC2D-7C37-49BA-9EF9-3500614C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3FC45-B323-43AD-9CBA-3D38020D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62128-BB1E-4BE9-85AF-30A63D3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A4E3D-CBD3-4180-8D9A-E2B99940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94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03F4A-8DD2-4926-9DA8-03D8A4EC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F6A09-0651-4B9C-BDFD-5022882E9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957344-D1A1-4910-868F-CC6AB0825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BBC9FB-9BF6-4FA2-94CD-B5B20135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0BD3D5-D118-43CF-B54D-E4D3000C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A0B7B5-0E4C-4CC5-B46C-E78AE4EF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99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B23D3-54E9-4F78-88B8-85D849FB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80400-BD18-447D-AC1A-0EFA5624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0E5A8-A088-46EE-8100-4488474F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0901E1-C63C-4580-98B5-FC0D702C1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381573-39F7-4F49-90D3-B52F6AAA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BC87B7-E53E-45BC-9E40-44D819EB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9E742E-C74B-4566-BB64-24E380E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24FC28-9FB2-4D51-B5E3-CB83A2A0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949CF-B902-4C96-A07A-789D6181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09F478-5916-419A-9B98-B77D8DAB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BC3978-BD33-4AE3-80CE-C0732231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EC46-96C3-47AB-8E48-576894A6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4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A7F0E1-20CD-480D-BD78-6E95793B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25DBD9-3FCD-4A80-B03C-30862B8B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B2267C-9F47-4293-8175-1A471719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61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A0FD-7061-49E3-8069-412C5732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AFF8-C532-4D31-B4F8-9833653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F487E2-29E8-49B7-8141-7D7F36D25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CAB7F5-AF25-4F86-8FF3-886C3C0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99818-8CF8-43CD-8D13-782FE48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F0378-E51C-4868-AFF9-7D6D6DA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421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512F6-F002-4882-BB2C-4EF92404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200CA2-9D31-4926-B1A8-99E91FB96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5B8B2D-427D-4630-AE27-61C36FA78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DE929-BCF3-42B0-90DD-9C07BE8A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414A8C-6B62-4C43-8E94-25CF1FC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A19D3-CD61-493E-908D-D318F460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96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504CB-C609-4909-BDBC-176B9BAF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4CACD-79F8-486A-A9CB-C99E1A81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2B803-24DB-41BF-B133-120472AF9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B13E-9F3A-488D-B2D8-697BCA5BF9CB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FC13B-5A2A-4442-8A39-404B2DCB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7BA7F-FDAC-40B5-A403-2575454D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D562-4962-4490-98D2-6DA650E025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157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3508792-6468-4758-9C2A-F704C84C5603}"/>
              </a:ext>
            </a:extLst>
          </p:cNvPr>
          <p:cNvGrpSpPr/>
          <p:nvPr/>
        </p:nvGrpSpPr>
        <p:grpSpPr>
          <a:xfrm>
            <a:off x="1836751" y="341906"/>
            <a:ext cx="7483118" cy="5963478"/>
            <a:chOff x="1836751" y="341906"/>
            <a:chExt cx="7483118" cy="596347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ACBBEFB6-547B-4BBA-917F-055DEFBB9E87}"/>
                </a:ext>
              </a:extLst>
            </p:cNvPr>
            <p:cNvSpPr/>
            <p:nvPr/>
          </p:nvSpPr>
          <p:spPr>
            <a:xfrm>
              <a:off x="1836751" y="341906"/>
              <a:ext cx="7339054" cy="5963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DD477F4-FA1D-44CC-82B1-B3C6A0713CF8}"/>
                </a:ext>
              </a:extLst>
            </p:cNvPr>
            <p:cNvSpPr txBox="1"/>
            <p:nvPr/>
          </p:nvSpPr>
          <p:spPr>
            <a:xfrm>
              <a:off x="4119734" y="1171374"/>
              <a:ext cx="27670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idle</a:t>
              </a:r>
              <a:endParaRPr lang="de-CH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BE70A3D-76C3-4C13-80DC-9D920D94AB83}"/>
                </a:ext>
              </a:extLst>
            </p:cNvPr>
            <p:cNvSpPr txBox="1"/>
            <p:nvPr/>
          </p:nvSpPr>
          <p:spPr>
            <a:xfrm>
              <a:off x="2112396" y="2106090"/>
              <a:ext cx="27670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flee</a:t>
              </a:r>
              <a:endParaRPr lang="de-CH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69E2EE1-371B-4A5C-A72E-D1C8DDCC90A7}"/>
                </a:ext>
              </a:extLst>
            </p:cNvPr>
            <p:cNvSpPr txBox="1"/>
            <p:nvPr/>
          </p:nvSpPr>
          <p:spPr>
            <a:xfrm>
              <a:off x="2112396" y="3097379"/>
              <a:ext cx="27670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Flee</a:t>
              </a:r>
              <a:r>
                <a:rPr lang="de-CH" dirty="0"/>
                <a:t> </a:t>
              </a:r>
              <a:r>
                <a:rPr lang="de-CH" dirty="0" err="1"/>
                <a:t>further</a:t>
              </a:r>
              <a:endParaRPr lang="de-CH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CEB4DB-2B06-49F7-AF37-623EADC40F7C}"/>
                </a:ext>
              </a:extLst>
            </p:cNvPr>
            <p:cNvSpPr txBox="1"/>
            <p:nvPr/>
          </p:nvSpPr>
          <p:spPr>
            <a:xfrm>
              <a:off x="5706387" y="2073915"/>
              <a:ext cx="27670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Move </a:t>
              </a:r>
              <a:r>
                <a:rPr lang="de-CH" dirty="0" err="1"/>
                <a:t>to</a:t>
              </a:r>
              <a:r>
                <a:rPr lang="de-CH" dirty="0"/>
                <a:t> Player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293A16-E9AB-4DC6-9FFE-6789544065E2}"/>
                </a:ext>
              </a:extLst>
            </p:cNvPr>
            <p:cNvSpPr txBox="1"/>
            <p:nvPr/>
          </p:nvSpPr>
          <p:spPr>
            <a:xfrm>
              <a:off x="3147218" y="1720879"/>
              <a:ext cx="222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!</a:t>
              </a:r>
              <a:r>
                <a:rPr lang="de-CH" sz="1100" dirty="0" err="1"/>
                <a:t>Aggresiv</a:t>
              </a:r>
              <a:r>
                <a:rPr lang="de-CH" sz="1100" dirty="0"/>
                <a:t> &amp; </a:t>
              </a:r>
              <a:r>
                <a:rPr lang="de-CH" sz="1100" dirty="0" err="1"/>
                <a:t>player</a:t>
              </a:r>
              <a:r>
                <a:rPr lang="de-CH" sz="1100" dirty="0"/>
                <a:t> </a:t>
              </a:r>
              <a:r>
                <a:rPr lang="de-CH" sz="1100" dirty="0" err="1"/>
                <a:t>attacking</a:t>
              </a:r>
              <a:endParaRPr lang="de-CH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9D1DE33-0265-42AC-A21C-2F5D6D59C60A}"/>
                </a:ext>
              </a:extLst>
            </p:cNvPr>
            <p:cNvSpPr txBox="1"/>
            <p:nvPr/>
          </p:nvSpPr>
          <p:spPr>
            <a:xfrm>
              <a:off x="7089914" y="2655595"/>
              <a:ext cx="222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Player in </a:t>
              </a:r>
              <a:r>
                <a:rPr lang="de-CH" sz="1100" dirty="0" err="1"/>
                <a:t>range</a:t>
              </a:r>
              <a:endParaRPr lang="de-CH" sz="11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6156096-F2D2-44FF-AADD-CD975C7EF3EE}"/>
                </a:ext>
              </a:extLst>
            </p:cNvPr>
            <p:cNvSpPr txBox="1"/>
            <p:nvPr/>
          </p:nvSpPr>
          <p:spPr>
            <a:xfrm>
              <a:off x="3495922" y="2655595"/>
              <a:ext cx="222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Player out </a:t>
              </a:r>
              <a:r>
                <a:rPr lang="de-CH" sz="1100" dirty="0" err="1"/>
                <a:t>of</a:t>
              </a:r>
              <a:r>
                <a:rPr lang="de-CH" sz="1100" dirty="0"/>
                <a:t> </a:t>
              </a:r>
              <a:r>
                <a:rPr lang="de-CH" sz="1100" dirty="0" err="1"/>
                <a:t>view</a:t>
              </a:r>
              <a:endParaRPr lang="de-CH" sz="1100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11CE1205-27B8-4291-AC40-0E44730803B9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495923" y="1540706"/>
              <a:ext cx="2007338" cy="565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B6C7850-F3A8-48BD-A805-6083067264F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5503261" y="1540706"/>
              <a:ext cx="1586653" cy="53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C17A22D5-E596-4CD5-94D9-47809652F65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495923" y="2475422"/>
              <a:ext cx="0" cy="621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C7D7CC12-9963-4188-9450-C0329A298B3F}"/>
                </a:ext>
              </a:extLst>
            </p:cNvPr>
            <p:cNvGrpSpPr/>
            <p:nvPr/>
          </p:nvGrpSpPr>
          <p:grpSpPr>
            <a:xfrm>
              <a:off x="4262195" y="4228342"/>
              <a:ext cx="3409626" cy="1649831"/>
              <a:chOff x="2523978" y="4314571"/>
              <a:chExt cx="3409626" cy="1649831"/>
            </a:xfrm>
          </p:grpSpPr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F9ABA5B-D2BF-476A-8D84-011FE6780F72}"/>
                  </a:ext>
                </a:extLst>
              </p:cNvPr>
              <p:cNvSpPr txBox="1"/>
              <p:nvPr/>
            </p:nvSpPr>
            <p:spPr>
              <a:xfrm>
                <a:off x="3992513" y="5193563"/>
                <a:ext cx="1941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/>
                  <a:t>Health = 0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9293EA6-5885-4F5C-BB26-10988B3091A0}"/>
                  </a:ext>
                </a:extLst>
              </p:cNvPr>
              <p:cNvSpPr txBox="1"/>
              <p:nvPr/>
            </p:nvSpPr>
            <p:spPr>
              <a:xfrm>
                <a:off x="2523978" y="5595070"/>
                <a:ext cx="276705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Dead</a:t>
                </a:r>
              </a:p>
            </p:txBody>
          </p: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BE13C119-181D-479A-B958-AC2D532A9057}"/>
                  </a:ext>
                </a:extLst>
              </p:cNvPr>
              <p:cNvCxnSpPr>
                <a:cxnSpLocks/>
                <a:stCxn id="39" idx="4"/>
                <a:endCxn id="28" idx="0"/>
              </p:cNvCxnSpPr>
              <p:nvPr/>
            </p:nvCxnSpPr>
            <p:spPr>
              <a:xfrm flipH="1">
                <a:off x="3907505" y="5125604"/>
                <a:ext cx="6994" cy="469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681331A-43D8-4AB9-A89C-4B0F2D89949A}"/>
                  </a:ext>
                </a:extLst>
              </p:cNvPr>
              <p:cNvSpPr/>
              <p:nvPr/>
            </p:nvSpPr>
            <p:spPr>
              <a:xfrm>
                <a:off x="3508982" y="4314571"/>
                <a:ext cx="811033" cy="81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any</a:t>
                </a:r>
                <a:endParaRPr lang="de-CH" dirty="0"/>
              </a:p>
            </p:txBody>
          </p:sp>
        </p:grp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ADE850B-F240-46B6-9960-F42A587D1B37}"/>
                </a:ext>
              </a:extLst>
            </p:cNvPr>
            <p:cNvSpPr txBox="1"/>
            <p:nvPr/>
          </p:nvSpPr>
          <p:spPr>
            <a:xfrm>
              <a:off x="5581275" y="1720879"/>
              <a:ext cx="222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err="1"/>
                <a:t>Aggresiv</a:t>
              </a:r>
              <a:r>
                <a:rPr lang="de-CH" sz="1100" dirty="0"/>
                <a:t> &amp; </a:t>
              </a:r>
              <a:r>
                <a:rPr lang="de-CH" sz="1100" dirty="0" err="1"/>
                <a:t>player</a:t>
              </a:r>
              <a:r>
                <a:rPr lang="de-CH" sz="1100" dirty="0"/>
                <a:t> </a:t>
              </a:r>
              <a:r>
                <a:rPr lang="de-CH" sz="1100" dirty="0" err="1"/>
                <a:t>attacking</a:t>
              </a:r>
              <a:endParaRPr lang="de-CH" sz="11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FDC82E20-54EF-4D9C-B722-635F923FE622}"/>
                </a:ext>
              </a:extLst>
            </p:cNvPr>
            <p:cNvSpPr txBox="1"/>
            <p:nvPr/>
          </p:nvSpPr>
          <p:spPr>
            <a:xfrm>
              <a:off x="5706387" y="3097379"/>
              <a:ext cx="27670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attack</a:t>
              </a:r>
              <a:endParaRPr lang="de-CH" dirty="0"/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B409D01A-01C7-4160-A5DE-2D5F8DE69787}"/>
                </a:ext>
              </a:extLst>
            </p:cNvPr>
            <p:cNvCxnSpPr>
              <a:stCxn id="8" idx="2"/>
              <a:endCxn id="42" idx="0"/>
            </p:cNvCxnSpPr>
            <p:nvPr/>
          </p:nvCxnSpPr>
          <p:spPr>
            <a:xfrm>
              <a:off x="7089914" y="2443247"/>
              <a:ext cx="0" cy="654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9F39F9E6-833E-46A2-A1AC-E6CD2576B281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7089914" y="3466711"/>
              <a:ext cx="0" cy="445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51061CBF-B131-43E1-A92A-24693C8E9E8D}"/>
                </a:ext>
              </a:extLst>
            </p:cNvPr>
            <p:cNvGrpSpPr/>
            <p:nvPr/>
          </p:nvGrpSpPr>
          <p:grpSpPr>
            <a:xfrm>
              <a:off x="5496268" y="698620"/>
              <a:ext cx="3464852" cy="3212327"/>
              <a:chOff x="3985520" y="381663"/>
              <a:chExt cx="3464852" cy="3212327"/>
            </a:xfrm>
          </p:grpSpPr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D68B4BF8-14AA-4505-B7FA-416B31601100}"/>
                  </a:ext>
                </a:extLst>
              </p:cNvPr>
              <p:cNvCxnSpPr/>
              <p:nvPr/>
            </p:nvCxnSpPr>
            <p:spPr>
              <a:xfrm>
                <a:off x="5579166" y="3593990"/>
                <a:ext cx="18632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3409802-2991-4B5E-9F59-DAC260A023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0372" y="381664"/>
                <a:ext cx="0" cy="3212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22A70255-7286-43D1-9509-A672345740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2513" y="381663"/>
                <a:ext cx="344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E997A750-2E83-4869-8482-C69FFC3CB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520" y="381663"/>
                <a:ext cx="0" cy="472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BE535364-7EA1-4DB6-A56B-339966DE92C3}"/>
                </a:ext>
              </a:extLst>
            </p:cNvPr>
            <p:cNvSpPr txBox="1"/>
            <p:nvPr/>
          </p:nvSpPr>
          <p:spPr>
            <a:xfrm>
              <a:off x="7089914" y="3565340"/>
              <a:ext cx="222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Player = </a:t>
              </a:r>
              <a:r>
                <a:rPr lang="de-CH" sz="1100" dirty="0" err="1"/>
                <a:t>dead</a:t>
              </a:r>
              <a:r>
                <a:rPr lang="de-CH" sz="1100" dirty="0"/>
                <a:t> </a:t>
              </a:r>
              <a:r>
                <a:rPr lang="de-CH" sz="1100" dirty="0" err="1"/>
                <a:t>or</a:t>
              </a:r>
              <a:r>
                <a:rPr lang="de-CH" sz="1100" dirty="0"/>
                <a:t> out </a:t>
              </a:r>
              <a:r>
                <a:rPr lang="de-CH" sz="1100" dirty="0" err="1"/>
                <a:t>of</a:t>
              </a:r>
              <a:r>
                <a:rPr lang="de-CH" sz="1100" dirty="0"/>
                <a:t> </a:t>
              </a:r>
              <a:r>
                <a:rPr lang="de-CH" sz="1100" dirty="0" err="1"/>
                <a:t>view</a:t>
              </a:r>
              <a:endParaRPr lang="de-CH" sz="1100" dirty="0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6EF7E3AE-1899-4FCB-B582-7F4D63800279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3495922" y="3466711"/>
              <a:ext cx="1" cy="445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F2A9FA5A-F735-4DCF-BC2D-E4DF702B9A43}"/>
                </a:ext>
              </a:extLst>
            </p:cNvPr>
            <p:cNvCxnSpPr/>
            <p:nvPr/>
          </p:nvCxnSpPr>
          <p:spPr>
            <a:xfrm>
              <a:off x="3495922" y="3912042"/>
              <a:ext cx="3586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96852B48-621B-4083-9A32-C17D1A30B963}"/>
                </a:ext>
              </a:extLst>
            </p:cNvPr>
            <p:cNvSpPr txBox="1"/>
            <p:nvPr/>
          </p:nvSpPr>
          <p:spPr>
            <a:xfrm>
              <a:off x="3530835" y="3566918"/>
              <a:ext cx="222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T &gt; 5s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34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Geissberger</dc:creator>
  <cp:lastModifiedBy>Manuel Geissberger</cp:lastModifiedBy>
  <cp:revision>4</cp:revision>
  <dcterms:created xsi:type="dcterms:W3CDTF">2020-01-12T08:55:13Z</dcterms:created>
  <dcterms:modified xsi:type="dcterms:W3CDTF">2020-01-12T14:47:08Z</dcterms:modified>
</cp:coreProperties>
</file>