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326" r:id="rId3"/>
    <p:sldId id="329" r:id="rId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24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4</a:t>
            </a:r>
            <a:r>
              <a:rPr lang="en-US" altLang="ja-JP" sz="3000" dirty="0" smtClean="0"/>
              <a:t>: 1</a:t>
            </a:r>
            <a:r>
              <a:rPr lang="en-US" altLang="ja-JP" sz="3000" dirty="0" smtClean="0"/>
              <a:t>9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July/</a:t>
            </a:r>
            <a:r>
              <a:rPr lang="en-US" altLang="ja-JP" sz="3000" dirty="0" smtClean="0"/>
              <a:t>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Final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Review</a:t>
            </a:r>
            <a:endParaRPr lang="en-US" altLang="ja-JP" sz="3000" dirty="0" smtClean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Final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eview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written,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demonstrate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concept,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explain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logics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class.</a:t>
            </a:r>
          </a:p>
          <a:p>
            <a:endParaRPr lang="en-US" altLang="ja-JP" dirty="0"/>
          </a:p>
          <a:p>
            <a:r>
              <a:rPr kumimoji="1" lang="ja-JP" altLang="ja-JP" dirty="0" smtClean="0"/>
              <a:t>W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Review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Discussion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source</a:t>
            </a:r>
            <a:r>
              <a:rPr lang="ja-JP" altLang="en-US" dirty="0" smtClean="0"/>
              <a:t> </a:t>
            </a:r>
            <a:r>
              <a:rPr lang="en-US" altLang="ja-JP" smtClean="0"/>
              <a:t>code.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419420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3990</TotalTime>
  <Words>76</Words>
  <Application>Microsoft Macintosh PowerPoint</Application>
  <PresentationFormat>画面に合わせる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WDAE-Slides</vt:lpstr>
      <vt:lpstr>OBJECT ORIENTED WEB　PROGRAMMING USING RUBY</vt:lpstr>
      <vt:lpstr>Find latest slides from…</vt:lpstr>
      <vt:lpstr>Final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104</cp:revision>
  <cp:lastPrinted>2018-07-02T10:29:19Z</cp:lastPrinted>
  <dcterms:created xsi:type="dcterms:W3CDTF">2010-08-16T02:34:59Z</dcterms:created>
  <dcterms:modified xsi:type="dcterms:W3CDTF">2018-07-12T07:09:00Z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