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7" r:id="rId9"/>
    <p:sldId id="260" r:id="rId10"/>
    <p:sldId id="261" r:id="rId11"/>
    <p:sldId id="265" r:id="rId12"/>
    <p:sldId id="262" r:id="rId13"/>
    <p:sldId id="266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87CD9-921E-426D-9A0A-880191522B6E}" v="2" dt="2023-12-04T18:14:36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18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6D2F8B-E115-439F-93BC-E361046F36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0838ED-4986-4DD9-8D7C-8E3EABC0503B}">
      <dgm:prSet/>
      <dgm:spPr/>
      <dgm:t>
        <a:bodyPr/>
        <a:lstStyle/>
        <a:p>
          <a:r>
            <a:rPr lang="en-CA"/>
            <a:t>Training the Classifier using Multinomial Naviye Bayes Classifier on preprocessed data :</a:t>
          </a:r>
          <a:br>
            <a:rPr lang="en-CA"/>
          </a:br>
          <a:r>
            <a:rPr lang="en-CA"/>
            <a:t>“</a:t>
          </a:r>
          <a:r>
            <a:rPr lang="fr-FR"/>
            <a:t>nb_classifier = MultinomialNB()</a:t>
          </a:r>
          <a:endParaRPr lang="en-US"/>
        </a:p>
      </dgm:t>
    </dgm:pt>
    <dgm:pt modelId="{73EB1D61-2FAE-49C5-8C82-B72E107CE276}" type="parTrans" cxnId="{237A27EB-6E5D-46A2-BF73-4BE282A20EA0}">
      <dgm:prSet/>
      <dgm:spPr/>
      <dgm:t>
        <a:bodyPr/>
        <a:lstStyle/>
        <a:p>
          <a:endParaRPr lang="en-US"/>
        </a:p>
      </dgm:t>
    </dgm:pt>
    <dgm:pt modelId="{64C56292-29BA-45B4-B2C9-2709D0655C58}" type="sibTrans" cxnId="{237A27EB-6E5D-46A2-BF73-4BE282A20EA0}">
      <dgm:prSet/>
      <dgm:spPr/>
      <dgm:t>
        <a:bodyPr/>
        <a:lstStyle/>
        <a:p>
          <a:endParaRPr lang="en-US"/>
        </a:p>
      </dgm:t>
    </dgm:pt>
    <dgm:pt modelId="{CCE43F57-319F-4528-A7A7-04283CCB62F6}">
      <dgm:prSet/>
      <dgm:spPr/>
      <dgm:t>
        <a:bodyPr/>
        <a:lstStyle/>
        <a:p>
          <a:r>
            <a:rPr lang="fr-FR"/>
            <a:t>nb_classifier.fit(train_features, train_labels)</a:t>
          </a:r>
          <a:endParaRPr lang="en-US"/>
        </a:p>
      </dgm:t>
    </dgm:pt>
    <dgm:pt modelId="{A47083B0-2B41-4276-9320-93252C5D4C5D}" type="parTrans" cxnId="{FD4C148A-414D-4BAA-8674-560DBF3301EE}">
      <dgm:prSet/>
      <dgm:spPr/>
      <dgm:t>
        <a:bodyPr/>
        <a:lstStyle/>
        <a:p>
          <a:endParaRPr lang="en-US"/>
        </a:p>
      </dgm:t>
    </dgm:pt>
    <dgm:pt modelId="{5DF1637C-E235-4113-9152-DC1920D5DC2D}" type="sibTrans" cxnId="{FD4C148A-414D-4BAA-8674-560DBF3301EE}">
      <dgm:prSet/>
      <dgm:spPr/>
      <dgm:t>
        <a:bodyPr/>
        <a:lstStyle/>
        <a:p>
          <a:endParaRPr lang="en-US"/>
        </a:p>
      </dgm:t>
    </dgm:pt>
    <dgm:pt modelId="{BAB4A592-F980-4B1C-832E-59CC4BBE3574}">
      <dgm:prSet/>
      <dgm:spPr/>
      <dgm:t>
        <a:bodyPr/>
        <a:lstStyle/>
        <a:p>
          <a:r>
            <a:rPr lang="en-CA"/>
            <a:t>“</a:t>
          </a:r>
          <a:br>
            <a:rPr lang="en-CA"/>
          </a:br>
          <a:r>
            <a:rPr lang="en-CA"/>
            <a:t>Model evaluation by performing 5-fold cross validiation and Evaluating model’s generalization capability:</a:t>
          </a:r>
          <a:endParaRPr lang="en-US"/>
        </a:p>
      </dgm:t>
    </dgm:pt>
    <dgm:pt modelId="{743F6DD7-77B5-4809-AE32-26C63DB27DDA}" type="parTrans" cxnId="{8B52BA59-A0B9-47D1-9B46-0D8DE06AF31B}">
      <dgm:prSet/>
      <dgm:spPr/>
      <dgm:t>
        <a:bodyPr/>
        <a:lstStyle/>
        <a:p>
          <a:endParaRPr lang="en-US"/>
        </a:p>
      </dgm:t>
    </dgm:pt>
    <dgm:pt modelId="{CFB47A93-DBF2-4AF7-A526-840742F6C9AB}" type="sibTrans" cxnId="{8B52BA59-A0B9-47D1-9B46-0D8DE06AF31B}">
      <dgm:prSet/>
      <dgm:spPr/>
      <dgm:t>
        <a:bodyPr/>
        <a:lstStyle/>
        <a:p>
          <a:endParaRPr lang="en-US"/>
        </a:p>
      </dgm:t>
    </dgm:pt>
    <dgm:pt modelId="{3E64C1DB-AB1C-4360-9BAF-B177A4FB6F22}">
      <dgm:prSet/>
      <dgm:spPr/>
      <dgm:t>
        <a:bodyPr/>
        <a:lstStyle/>
        <a:p>
          <a:r>
            <a:rPr lang="en-CA"/>
            <a:t>“cv_scores = cross_val_score(nb_classifier, train_features, train_labels, cv=5)</a:t>
          </a:r>
          <a:endParaRPr lang="en-US"/>
        </a:p>
      </dgm:t>
    </dgm:pt>
    <dgm:pt modelId="{FF7E58B6-74F9-43BD-928A-9DC81DD343BB}" type="parTrans" cxnId="{89EE259F-5A10-4689-A227-CD424BFF4EF2}">
      <dgm:prSet/>
      <dgm:spPr/>
      <dgm:t>
        <a:bodyPr/>
        <a:lstStyle/>
        <a:p>
          <a:endParaRPr lang="en-US"/>
        </a:p>
      </dgm:t>
    </dgm:pt>
    <dgm:pt modelId="{8AF5AB15-8721-4673-8CA4-846851A810C6}" type="sibTrans" cxnId="{89EE259F-5A10-4689-A227-CD424BFF4EF2}">
      <dgm:prSet/>
      <dgm:spPr/>
      <dgm:t>
        <a:bodyPr/>
        <a:lstStyle/>
        <a:p>
          <a:endParaRPr lang="en-US"/>
        </a:p>
      </dgm:t>
    </dgm:pt>
    <dgm:pt modelId="{DDBB269E-FD0E-4C7E-A5E4-6FBE83785D9D}">
      <dgm:prSet/>
      <dgm:spPr/>
      <dgm:t>
        <a:bodyPr/>
        <a:lstStyle/>
        <a:p>
          <a:r>
            <a:rPr lang="en-CA"/>
            <a:t>mean_cv_score = cv_scores.mean()”</a:t>
          </a:r>
          <a:br>
            <a:rPr lang="en-CA"/>
          </a:br>
          <a:endParaRPr lang="en-US"/>
        </a:p>
      </dgm:t>
    </dgm:pt>
    <dgm:pt modelId="{7E8C4241-472A-439E-82C5-28743FCD248B}" type="parTrans" cxnId="{0F0D5A4E-77EC-49C6-85C1-49B2142E9389}">
      <dgm:prSet/>
      <dgm:spPr/>
      <dgm:t>
        <a:bodyPr/>
        <a:lstStyle/>
        <a:p>
          <a:endParaRPr lang="en-US"/>
        </a:p>
      </dgm:t>
    </dgm:pt>
    <dgm:pt modelId="{1B97C2CC-0E9D-4A45-9402-8430A1FDD586}" type="sibTrans" cxnId="{0F0D5A4E-77EC-49C6-85C1-49B2142E9389}">
      <dgm:prSet/>
      <dgm:spPr/>
      <dgm:t>
        <a:bodyPr/>
        <a:lstStyle/>
        <a:p>
          <a:endParaRPr lang="en-US"/>
        </a:p>
      </dgm:t>
    </dgm:pt>
    <dgm:pt modelId="{D46FAAA9-40CB-4369-AB2D-4C1E73C5CEA3}" type="pres">
      <dgm:prSet presAssocID="{056D2F8B-E115-439F-93BC-E361046F367E}" presName="root" presStyleCnt="0">
        <dgm:presLayoutVars>
          <dgm:dir/>
          <dgm:resizeHandles val="exact"/>
        </dgm:presLayoutVars>
      </dgm:prSet>
      <dgm:spPr/>
    </dgm:pt>
    <dgm:pt modelId="{94CB9873-113D-4716-AF71-CBF3DDF1596D}" type="pres">
      <dgm:prSet presAssocID="{700838ED-4986-4DD9-8D7C-8E3EABC0503B}" presName="compNode" presStyleCnt="0"/>
      <dgm:spPr/>
    </dgm:pt>
    <dgm:pt modelId="{444080DF-5914-46F2-B76E-C469194BD484}" type="pres">
      <dgm:prSet presAssocID="{700838ED-4986-4DD9-8D7C-8E3EABC0503B}" presName="bgRect" presStyleLbl="bgShp" presStyleIdx="0" presStyleCnt="5"/>
      <dgm:spPr/>
    </dgm:pt>
    <dgm:pt modelId="{78010584-BC55-4B2C-AFC7-21F88A8171AE}" type="pres">
      <dgm:prSet presAssocID="{700838ED-4986-4DD9-8D7C-8E3EABC050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1518648-E555-47A9-9CBD-ADCA76DCDE15}" type="pres">
      <dgm:prSet presAssocID="{700838ED-4986-4DD9-8D7C-8E3EABC0503B}" presName="spaceRect" presStyleCnt="0"/>
      <dgm:spPr/>
    </dgm:pt>
    <dgm:pt modelId="{0EFDE628-2216-4E60-A750-2CE09AC73924}" type="pres">
      <dgm:prSet presAssocID="{700838ED-4986-4DD9-8D7C-8E3EABC0503B}" presName="parTx" presStyleLbl="revTx" presStyleIdx="0" presStyleCnt="5">
        <dgm:presLayoutVars>
          <dgm:chMax val="0"/>
          <dgm:chPref val="0"/>
        </dgm:presLayoutVars>
      </dgm:prSet>
      <dgm:spPr/>
    </dgm:pt>
    <dgm:pt modelId="{74CF7421-AAF6-44D0-B389-F1F5239C23CB}" type="pres">
      <dgm:prSet presAssocID="{64C56292-29BA-45B4-B2C9-2709D0655C58}" presName="sibTrans" presStyleCnt="0"/>
      <dgm:spPr/>
    </dgm:pt>
    <dgm:pt modelId="{8D266836-8389-4342-AD23-FC7FE6825058}" type="pres">
      <dgm:prSet presAssocID="{CCE43F57-319F-4528-A7A7-04283CCB62F6}" presName="compNode" presStyleCnt="0"/>
      <dgm:spPr/>
    </dgm:pt>
    <dgm:pt modelId="{944BC054-382E-4D1C-8B94-FE94507B96B3}" type="pres">
      <dgm:prSet presAssocID="{CCE43F57-319F-4528-A7A7-04283CCB62F6}" presName="bgRect" presStyleLbl="bgShp" presStyleIdx="1" presStyleCnt="5"/>
      <dgm:spPr/>
    </dgm:pt>
    <dgm:pt modelId="{81B4412F-5B42-4E01-988A-8566135DA04D}" type="pres">
      <dgm:prSet presAssocID="{CCE43F57-319F-4528-A7A7-04283CCB62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17266BB0-1F36-43F3-8218-FD8DFC62B203}" type="pres">
      <dgm:prSet presAssocID="{CCE43F57-319F-4528-A7A7-04283CCB62F6}" presName="spaceRect" presStyleCnt="0"/>
      <dgm:spPr/>
    </dgm:pt>
    <dgm:pt modelId="{132CD7D8-7FEC-4E09-9C6D-E6107CB41BF4}" type="pres">
      <dgm:prSet presAssocID="{CCE43F57-319F-4528-A7A7-04283CCB62F6}" presName="parTx" presStyleLbl="revTx" presStyleIdx="1" presStyleCnt="5">
        <dgm:presLayoutVars>
          <dgm:chMax val="0"/>
          <dgm:chPref val="0"/>
        </dgm:presLayoutVars>
      </dgm:prSet>
      <dgm:spPr/>
    </dgm:pt>
    <dgm:pt modelId="{58072009-D705-408A-8124-39A041FE812C}" type="pres">
      <dgm:prSet presAssocID="{5DF1637C-E235-4113-9152-DC1920D5DC2D}" presName="sibTrans" presStyleCnt="0"/>
      <dgm:spPr/>
    </dgm:pt>
    <dgm:pt modelId="{CFC6ADB4-06C7-48F0-BDFB-CDE3CB01F06E}" type="pres">
      <dgm:prSet presAssocID="{BAB4A592-F980-4B1C-832E-59CC4BBE3574}" presName="compNode" presStyleCnt="0"/>
      <dgm:spPr/>
    </dgm:pt>
    <dgm:pt modelId="{B62223D9-FB93-4523-9863-9C1A59F983E6}" type="pres">
      <dgm:prSet presAssocID="{BAB4A592-F980-4B1C-832E-59CC4BBE3574}" presName="bgRect" presStyleLbl="bgShp" presStyleIdx="2" presStyleCnt="5"/>
      <dgm:spPr/>
    </dgm:pt>
    <dgm:pt modelId="{3FAA517F-930D-47FC-9563-4818A28AC599}" type="pres">
      <dgm:prSet presAssocID="{BAB4A592-F980-4B1C-832E-59CC4BBE35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140FB6C-C97D-4854-AE7C-E2DFF9FAA101}" type="pres">
      <dgm:prSet presAssocID="{BAB4A592-F980-4B1C-832E-59CC4BBE3574}" presName="spaceRect" presStyleCnt="0"/>
      <dgm:spPr/>
    </dgm:pt>
    <dgm:pt modelId="{FC821E3B-C6E8-44E7-839B-FE97C9E9224A}" type="pres">
      <dgm:prSet presAssocID="{BAB4A592-F980-4B1C-832E-59CC4BBE3574}" presName="parTx" presStyleLbl="revTx" presStyleIdx="2" presStyleCnt="5">
        <dgm:presLayoutVars>
          <dgm:chMax val="0"/>
          <dgm:chPref val="0"/>
        </dgm:presLayoutVars>
      </dgm:prSet>
      <dgm:spPr/>
    </dgm:pt>
    <dgm:pt modelId="{E5FDBC11-6BCC-451F-8F3D-54F9B25EC89D}" type="pres">
      <dgm:prSet presAssocID="{CFB47A93-DBF2-4AF7-A526-840742F6C9AB}" presName="sibTrans" presStyleCnt="0"/>
      <dgm:spPr/>
    </dgm:pt>
    <dgm:pt modelId="{BFFF2392-F6FC-4EE6-9239-51374D16E60B}" type="pres">
      <dgm:prSet presAssocID="{3E64C1DB-AB1C-4360-9BAF-B177A4FB6F22}" presName="compNode" presStyleCnt="0"/>
      <dgm:spPr/>
    </dgm:pt>
    <dgm:pt modelId="{758F3704-8F79-46C4-BED5-B1F81C03402D}" type="pres">
      <dgm:prSet presAssocID="{3E64C1DB-AB1C-4360-9BAF-B177A4FB6F22}" presName="bgRect" presStyleLbl="bgShp" presStyleIdx="3" presStyleCnt="5"/>
      <dgm:spPr/>
    </dgm:pt>
    <dgm:pt modelId="{504A0771-1A06-45C8-B1FB-7E998291CCAE}" type="pres">
      <dgm:prSet presAssocID="{3E64C1DB-AB1C-4360-9BAF-B177A4FB6F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9041894C-9B46-40FC-BBCF-30FC2FC8D9C9}" type="pres">
      <dgm:prSet presAssocID="{3E64C1DB-AB1C-4360-9BAF-B177A4FB6F22}" presName="spaceRect" presStyleCnt="0"/>
      <dgm:spPr/>
    </dgm:pt>
    <dgm:pt modelId="{404DC01A-2145-4C64-A464-6278924C80D3}" type="pres">
      <dgm:prSet presAssocID="{3E64C1DB-AB1C-4360-9BAF-B177A4FB6F22}" presName="parTx" presStyleLbl="revTx" presStyleIdx="3" presStyleCnt="5">
        <dgm:presLayoutVars>
          <dgm:chMax val="0"/>
          <dgm:chPref val="0"/>
        </dgm:presLayoutVars>
      </dgm:prSet>
      <dgm:spPr/>
    </dgm:pt>
    <dgm:pt modelId="{2F6E6ACA-A01D-495E-92F1-E6AF6036EAEB}" type="pres">
      <dgm:prSet presAssocID="{8AF5AB15-8721-4673-8CA4-846851A810C6}" presName="sibTrans" presStyleCnt="0"/>
      <dgm:spPr/>
    </dgm:pt>
    <dgm:pt modelId="{AC39E545-EC46-45A5-BA8E-CAAFABDE388E}" type="pres">
      <dgm:prSet presAssocID="{DDBB269E-FD0E-4C7E-A5E4-6FBE83785D9D}" presName="compNode" presStyleCnt="0"/>
      <dgm:spPr/>
    </dgm:pt>
    <dgm:pt modelId="{E69A1735-58F9-4F4A-81D6-4C30CCBA8566}" type="pres">
      <dgm:prSet presAssocID="{DDBB269E-FD0E-4C7E-A5E4-6FBE83785D9D}" presName="bgRect" presStyleLbl="bgShp" presStyleIdx="4" presStyleCnt="5"/>
      <dgm:spPr/>
    </dgm:pt>
    <dgm:pt modelId="{EF733E6E-B144-4F09-914A-EC8C60CAD564}" type="pres">
      <dgm:prSet presAssocID="{DDBB269E-FD0E-4C7E-A5E4-6FBE83785D9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DA43929-330D-470C-9516-04534D5496E8}" type="pres">
      <dgm:prSet presAssocID="{DDBB269E-FD0E-4C7E-A5E4-6FBE83785D9D}" presName="spaceRect" presStyleCnt="0"/>
      <dgm:spPr/>
    </dgm:pt>
    <dgm:pt modelId="{47922E53-5514-4F48-8698-F508D2C9DE56}" type="pres">
      <dgm:prSet presAssocID="{DDBB269E-FD0E-4C7E-A5E4-6FBE83785D9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4107010-75D6-4EED-AD44-1B97A83CC3B9}" type="presOf" srcId="{056D2F8B-E115-439F-93BC-E361046F367E}" destId="{D46FAAA9-40CB-4369-AB2D-4C1E73C5CEA3}" srcOrd="0" destOrd="0" presId="urn:microsoft.com/office/officeart/2018/2/layout/IconVerticalSolidList"/>
    <dgm:cxn modelId="{E6FDEF28-3752-4D91-B202-BB9AEB804CEC}" type="presOf" srcId="{3E64C1DB-AB1C-4360-9BAF-B177A4FB6F22}" destId="{404DC01A-2145-4C64-A464-6278924C80D3}" srcOrd="0" destOrd="0" presId="urn:microsoft.com/office/officeart/2018/2/layout/IconVerticalSolidList"/>
    <dgm:cxn modelId="{0F0D5A4E-77EC-49C6-85C1-49B2142E9389}" srcId="{056D2F8B-E115-439F-93BC-E361046F367E}" destId="{DDBB269E-FD0E-4C7E-A5E4-6FBE83785D9D}" srcOrd="4" destOrd="0" parTransId="{7E8C4241-472A-439E-82C5-28743FCD248B}" sibTransId="{1B97C2CC-0E9D-4A45-9402-8430A1FDD586}"/>
    <dgm:cxn modelId="{8B52BA59-A0B9-47D1-9B46-0D8DE06AF31B}" srcId="{056D2F8B-E115-439F-93BC-E361046F367E}" destId="{BAB4A592-F980-4B1C-832E-59CC4BBE3574}" srcOrd="2" destOrd="0" parTransId="{743F6DD7-77B5-4809-AE32-26C63DB27DDA}" sibTransId="{CFB47A93-DBF2-4AF7-A526-840742F6C9AB}"/>
    <dgm:cxn modelId="{FD4C148A-414D-4BAA-8674-560DBF3301EE}" srcId="{056D2F8B-E115-439F-93BC-E361046F367E}" destId="{CCE43F57-319F-4528-A7A7-04283CCB62F6}" srcOrd="1" destOrd="0" parTransId="{A47083B0-2B41-4276-9320-93252C5D4C5D}" sibTransId="{5DF1637C-E235-4113-9152-DC1920D5DC2D}"/>
    <dgm:cxn modelId="{2F16C98F-35A1-4567-91DD-E05D54EC1C9D}" type="presOf" srcId="{BAB4A592-F980-4B1C-832E-59CC4BBE3574}" destId="{FC821E3B-C6E8-44E7-839B-FE97C9E9224A}" srcOrd="0" destOrd="0" presId="urn:microsoft.com/office/officeart/2018/2/layout/IconVerticalSolidList"/>
    <dgm:cxn modelId="{89EE259F-5A10-4689-A227-CD424BFF4EF2}" srcId="{056D2F8B-E115-439F-93BC-E361046F367E}" destId="{3E64C1DB-AB1C-4360-9BAF-B177A4FB6F22}" srcOrd="3" destOrd="0" parTransId="{FF7E58B6-74F9-43BD-928A-9DC81DD343BB}" sibTransId="{8AF5AB15-8721-4673-8CA4-846851A810C6}"/>
    <dgm:cxn modelId="{B9D793D2-0691-4DF3-A91E-FA4AC7C1C65C}" type="presOf" srcId="{700838ED-4986-4DD9-8D7C-8E3EABC0503B}" destId="{0EFDE628-2216-4E60-A750-2CE09AC73924}" srcOrd="0" destOrd="0" presId="urn:microsoft.com/office/officeart/2018/2/layout/IconVerticalSolidList"/>
    <dgm:cxn modelId="{237A27EB-6E5D-46A2-BF73-4BE282A20EA0}" srcId="{056D2F8B-E115-439F-93BC-E361046F367E}" destId="{700838ED-4986-4DD9-8D7C-8E3EABC0503B}" srcOrd="0" destOrd="0" parTransId="{73EB1D61-2FAE-49C5-8C82-B72E107CE276}" sibTransId="{64C56292-29BA-45B4-B2C9-2709D0655C58}"/>
    <dgm:cxn modelId="{B19F1AF0-90C0-4C55-A76D-62B1F3967A8F}" type="presOf" srcId="{DDBB269E-FD0E-4C7E-A5E4-6FBE83785D9D}" destId="{47922E53-5514-4F48-8698-F508D2C9DE56}" srcOrd="0" destOrd="0" presId="urn:microsoft.com/office/officeart/2018/2/layout/IconVerticalSolidList"/>
    <dgm:cxn modelId="{EB9E09F4-431C-4924-BCC3-3B6DD4CD5F64}" type="presOf" srcId="{CCE43F57-319F-4528-A7A7-04283CCB62F6}" destId="{132CD7D8-7FEC-4E09-9C6D-E6107CB41BF4}" srcOrd="0" destOrd="0" presId="urn:microsoft.com/office/officeart/2018/2/layout/IconVerticalSolidList"/>
    <dgm:cxn modelId="{337263EA-06A7-4AF1-A5B4-E1D559B939C4}" type="presParOf" srcId="{D46FAAA9-40CB-4369-AB2D-4C1E73C5CEA3}" destId="{94CB9873-113D-4716-AF71-CBF3DDF1596D}" srcOrd="0" destOrd="0" presId="urn:microsoft.com/office/officeart/2018/2/layout/IconVerticalSolidList"/>
    <dgm:cxn modelId="{05440A87-2DAE-4D0F-90C8-2800FE8ABBBE}" type="presParOf" srcId="{94CB9873-113D-4716-AF71-CBF3DDF1596D}" destId="{444080DF-5914-46F2-B76E-C469194BD484}" srcOrd="0" destOrd="0" presId="urn:microsoft.com/office/officeart/2018/2/layout/IconVerticalSolidList"/>
    <dgm:cxn modelId="{639AC7D6-4FCB-4878-8F78-0ECAB59CD6F8}" type="presParOf" srcId="{94CB9873-113D-4716-AF71-CBF3DDF1596D}" destId="{78010584-BC55-4B2C-AFC7-21F88A8171AE}" srcOrd="1" destOrd="0" presId="urn:microsoft.com/office/officeart/2018/2/layout/IconVerticalSolidList"/>
    <dgm:cxn modelId="{EC8C34D3-5BF8-41C1-9816-597E1B7BCD05}" type="presParOf" srcId="{94CB9873-113D-4716-AF71-CBF3DDF1596D}" destId="{A1518648-E555-47A9-9CBD-ADCA76DCDE15}" srcOrd="2" destOrd="0" presId="urn:microsoft.com/office/officeart/2018/2/layout/IconVerticalSolidList"/>
    <dgm:cxn modelId="{406CBD12-4A08-4573-809B-734D591A412A}" type="presParOf" srcId="{94CB9873-113D-4716-AF71-CBF3DDF1596D}" destId="{0EFDE628-2216-4E60-A750-2CE09AC73924}" srcOrd="3" destOrd="0" presId="urn:microsoft.com/office/officeart/2018/2/layout/IconVerticalSolidList"/>
    <dgm:cxn modelId="{2C4736A7-F125-4521-A0A0-5CEEBB2AD528}" type="presParOf" srcId="{D46FAAA9-40CB-4369-AB2D-4C1E73C5CEA3}" destId="{74CF7421-AAF6-44D0-B389-F1F5239C23CB}" srcOrd="1" destOrd="0" presId="urn:microsoft.com/office/officeart/2018/2/layout/IconVerticalSolidList"/>
    <dgm:cxn modelId="{FBA35E4C-5EDB-45D9-AF39-CCE6EAFAD02B}" type="presParOf" srcId="{D46FAAA9-40CB-4369-AB2D-4C1E73C5CEA3}" destId="{8D266836-8389-4342-AD23-FC7FE6825058}" srcOrd="2" destOrd="0" presId="urn:microsoft.com/office/officeart/2018/2/layout/IconVerticalSolidList"/>
    <dgm:cxn modelId="{66757DF3-C8B3-4AC3-B2FE-30493FFFDF84}" type="presParOf" srcId="{8D266836-8389-4342-AD23-FC7FE6825058}" destId="{944BC054-382E-4D1C-8B94-FE94507B96B3}" srcOrd="0" destOrd="0" presId="urn:microsoft.com/office/officeart/2018/2/layout/IconVerticalSolidList"/>
    <dgm:cxn modelId="{D51B0273-9142-4FFA-9AB6-7D7EB439403F}" type="presParOf" srcId="{8D266836-8389-4342-AD23-FC7FE6825058}" destId="{81B4412F-5B42-4E01-988A-8566135DA04D}" srcOrd="1" destOrd="0" presId="urn:microsoft.com/office/officeart/2018/2/layout/IconVerticalSolidList"/>
    <dgm:cxn modelId="{82F1EF0C-25B2-42BE-9C1C-D02480B76B52}" type="presParOf" srcId="{8D266836-8389-4342-AD23-FC7FE6825058}" destId="{17266BB0-1F36-43F3-8218-FD8DFC62B203}" srcOrd="2" destOrd="0" presId="urn:microsoft.com/office/officeart/2018/2/layout/IconVerticalSolidList"/>
    <dgm:cxn modelId="{15580518-C15B-4F96-9AFD-A92ED68C45E6}" type="presParOf" srcId="{8D266836-8389-4342-AD23-FC7FE6825058}" destId="{132CD7D8-7FEC-4E09-9C6D-E6107CB41BF4}" srcOrd="3" destOrd="0" presId="urn:microsoft.com/office/officeart/2018/2/layout/IconVerticalSolidList"/>
    <dgm:cxn modelId="{E3FE139A-D64E-482E-8E77-50864CDB9273}" type="presParOf" srcId="{D46FAAA9-40CB-4369-AB2D-4C1E73C5CEA3}" destId="{58072009-D705-408A-8124-39A041FE812C}" srcOrd="3" destOrd="0" presId="urn:microsoft.com/office/officeart/2018/2/layout/IconVerticalSolidList"/>
    <dgm:cxn modelId="{504D4ABE-C4CD-48BD-A582-4592ABD8AD0D}" type="presParOf" srcId="{D46FAAA9-40CB-4369-AB2D-4C1E73C5CEA3}" destId="{CFC6ADB4-06C7-48F0-BDFB-CDE3CB01F06E}" srcOrd="4" destOrd="0" presId="urn:microsoft.com/office/officeart/2018/2/layout/IconVerticalSolidList"/>
    <dgm:cxn modelId="{9268BAD3-417E-41C3-A36D-B8DB09F9E99F}" type="presParOf" srcId="{CFC6ADB4-06C7-48F0-BDFB-CDE3CB01F06E}" destId="{B62223D9-FB93-4523-9863-9C1A59F983E6}" srcOrd="0" destOrd="0" presId="urn:microsoft.com/office/officeart/2018/2/layout/IconVerticalSolidList"/>
    <dgm:cxn modelId="{05209CFA-4CE3-4AC7-8975-0E08EFDA7BA7}" type="presParOf" srcId="{CFC6ADB4-06C7-48F0-BDFB-CDE3CB01F06E}" destId="{3FAA517F-930D-47FC-9563-4818A28AC599}" srcOrd="1" destOrd="0" presId="urn:microsoft.com/office/officeart/2018/2/layout/IconVerticalSolidList"/>
    <dgm:cxn modelId="{48230A52-B303-4ABF-BDBD-840F164B42BA}" type="presParOf" srcId="{CFC6ADB4-06C7-48F0-BDFB-CDE3CB01F06E}" destId="{7140FB6C-C97D-4854-AE7C-E2DFF9FAA101}" srcOrd="2" destOrd="0" presId="urn:microsoft.com/office/officeart/2018/2/layout/IconVerticalSolidList"/>
    <dgm:cxn modelId="{D07219BA-6577-4D85-BD7F-DB82D46BE50B}" type="presParOf" srcId="{CFC6ADB4-06C7-48F0-BDFB-CDE3CB01F06E}" destId="{FC821E3B-C6E8-44E7-839B-FE97C9E9224A}" srcOrd="3" destOrd="0" presId="urn:microsoft.com/office/officeart/2018/2/layout/IconVerticalSolidList"/>
    <dgm:cxn modelId="{9B1A3C9D-8103-41C3-8DA2-EC8B63D9FA1B}" type="presParOf" srcId="{D46FAAA9-40CB-4369-AB2D-4C1E73C5CEA3}" destId="{E5FDBC11-6BCC-451F-8F3D-54F9B25EC89D}" srcOrd="5" destOrd="0" presId="urn:microsoft.com/office/officeart/2018/2/layout/IconVerticalSolidList"/>
    <dgm:cxn modelId="{88FC7EC7-FEFA-4FF6-8736-87CB4B89D836}" type="presParOf" srcId="{D46FAAA9-40CB-4369-AB2D-4C1E73C5CEA3}" destId="{BFFF2392-F6FC-4EE6-9239-51374D16E60B}" srcOrd="6" destOrd="0" presId="urn:microsoft.com/office/officeart/2018/2/layout/IconVerticalSolidList"/>
    <dgm:cxn modelId="{A1BA289B-EDAB-4EE2-BE29-29359F9A45A5}" type="presParOf" srcId="{BFFF2392-F6FC-4EE6-9239-51374D16E60B}" destId="{758F3704-8F79-46C4-BED5-B1F81C03402D}" srcOrd="0" destOrd="0" presId="urn:microsoft.com/office/officeart/2018/2/layout/IconVerticalSolidList"/>
    <dgm:cxn modelId="{75A3F8C7-B47B-46AF-80E3-46B18B531F43}" type="presParOf" srcId="{BFFF2392-F6FC-4EE6-9239-51374D16E60B}" destId="{504A0771-1A06-45C8-B1FB-7E998291CCAE}" srcOrd="1" destOrd="0" presId="urn:microsoft.com/office/officeart/2018/2/layout/IconVerticalSolidList"/>
    <dgm:cxn modelId="{7D799F5E-2988-4641-B090-94C9D8B088AD}" type="presParOf" srcId="{BFFF2392-F6FC-4EE6-9239-51374D16E60B}" destId="{9041894C-9B46-40FC-BBCF-30FC2FC8D9C9}" srcOrd="2" destOrd="0" presId="urn:microsoft.com/office/officeart/2018/2/layout/IconVerticalSolidList"/>
    <dgm:cxn modelId="{4B5761A0-1EA6-4B8E-B3CD-4EFEB4A07211}" type="presParOf" srcId="{BFFF2392-F6FC-4EE6-9239-51374D16E60B}" destId="{404DC01A-2145-4C64-A464-6278924C80D3}" srcOrd="3" destOrd="0" presId="urn:microsoft.com/office/officeart/2018/2/layout/IconVerticalSolidList"/>
    <dgm:cxn modelId="{4823EC06-F6FD-4687-96F4-57C71CABB221}" type="presParOf" srcId="{D46FAAA9-40CB-4369-AB2D-4C1E73C5CEA3}" destId="{2F6E6ACA-A01D-495E-92F1-E6AF6036EAEB}" srcOrd="7" destOrd="0" presId="urn:microsoft.com/office/officeart/2018/2/layout/IconVerticalSolidList"/>
    <dgm:cxn modelId="{A16E3153-FD75-4FFD-B25E-CF7B59BDFC47}" type="presParOf" srcId="{D46FAAA9-40CB-4369-AB2D-4C1E73C5CEA3}" destId="{AC39E545-EC46-45A5-BA8E-CAAFABDE388E}" srcOrd="8" destOrd="0" presId="urn:microsoft.com/office/officeart/2018/2/layout/IconVerticalSolidList"/>
    <dgm:cxn modelId="{9D0A7CA5-835B-44D0-87A4-867D50BA58C7}" type="presParOf" srcId="{AC39E545-EC46-45A5-BA8E-CAAFABDE388E}" destId="{E69A1735-58F9-4F4A-81D6-4C30CCBA8566}" srcOrd="0" destOrd="0" presId="urn:microsoft.com/office/officeart/2018/2/layout/IconVerticalSolidList"/>
    <dgm:cxn modelId="{A92A8B68-096E-4C61-A677-664F2114C3D1}" type="presParOf" srcId="{AC39E545-EC46-45A5-BA8E-CAAFABDE388E}" destId="{EF733E6E-B144-4F09-914A-EC8C60CAD564}" srcOrd="1" destOrd="0" presId="urn:microsoft.com/office/officeart/2018/2/layout/IconVerticalSolidList"/>
    <dgm:cxn modelId="{D4855E96-6D9E-43D7-BC0D-906F7F6C987C}" type="presParOf" srcId="{AC39E545-EC46-45A5-BA8E-CAAFABDE388E}" destId="{CDA43929-330D-470C-9516-04534D5496E8}" srcOrd="2" destOrd="0" presId="urn:microsoft.com/office/officeart/2018/2/layout/IconVerticalSolidList"/>
    <dgm:cxn modelId="{F1532944-C6A2-41CD-B6A2-5B36922E5058}" type="presParOf" srcId="{AC39E545-EC46-45A5-BA8E-CAAFABDE388E}" destId="{47922E53-5514-4F48-8698-F508D2C9DE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11DC6-CD82-4738-9A35-796C31EBFC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034D6-09ED-4412-810D-A96CA0B091C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Applying  Model to New Data: We Classified custom comments (both spam and non-spam), then demonstrate : </a:t>
          </a:r>
          <a:endParaRPr lang="en-US"/>
        </a:p>
      </dgm:t>
    </dgm:pt>
    <dgm:pt modelId="{9462744B-A63F-4D34-A96E-ED10022D542C}" type="parTrans" cxnId="{A0975879-BA15-4EB7-99A8-9DA989354B0F}">
      <dgm:prSet/>
      <dgm:spPr/>
      <dgm:t>
        <a:bodyPr/>
        <a:lstStyle/>
        <a:p>
          <a:endParaRPr lang="en-US"/>
        </a:p>
      </dgm:t>
    </dgm:pt>
    <dgm:pt modelId="{1821113B-38EB-4040-B790-997E9D2A511B}" type="sibTrans" cxnId="{A0975879-BA15-4EB7-99A8-9DA989354B0F}">
      <dgm:prSet/>
      <dgm:spPr/>
      <dgm:t>
        <a:bodyPr/>
        <a:lstStyle/>
        <a:p>
          <a:endParaRPr lang="en-US"/>
        </a:p>
      </dgm:t>
    </dgm:pt>
    <dgm:pt modelId="{7B892EFB-CD1E-4AB8-837F-1C6817A631F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“</a:t>
          </a:r>
          <a:r>
            <a:rPr lang="en-US"/>
            <a:t>new_comments_predictions = nb_classifier.predict(new_comments_tfidf)</a:t>
          </a:r>
        </a:p>
      </dgm:t>
    </dgm:pt>
    <dgm:pt modelId="{A3504236-AEAE-41C1-80C5-FE6C71BFB568}" type="parTrans" cxnId="{664EFB34-73C8-43CC-B093-7287595FA2DE}">
      <dgm:prSet/>
      <dgm:spPr/>
      <dgm:t>
        <a:bodyPr/>
        <a:lstStyle/>
        <a:p>
          <a:endParaRPr lang="en-US"/>
        </a:p>
      </dgm:t>
    </dgm:pt>
    <dgm:pt modelId="{36A3C41A-A696-49BA-952B-A28B060D5975}" type="sibTrans" cxnId="{664EFB34-73C8-43CC-B093-7287595FA2DE}">
      <dgm:prSet/>
      <dgm:spPr/>
      <dgm:t>
        <a:bodyPr/>
        <a:lstStyle/>
        <a:p>
          <a:endParaRPr lang="en-US"/>
        </a:p>
      </dgm:t>
    </dgm:pt>
    <dgm:pt modelId="{CB2E6DBC-1BC7-4AEE-9026-B254BBD70F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comment, prediction in zip(new_comments, new_comments_predictions):</a:t>
          </a:r>
        </a:p>
      </dgm:t>
    </dgm:pt>
    <dgm:pt modelId="{BF6365AD-3B48-4232-94B1-24AE7FA2F364}" type="parTrans" cxnId="{6EC0AF7B-7339-432A-A55A-3BDA9E1BB166}">
      <dgm:prSet/>
      <dgm:spPr/>
      <dgm:t>
        <a:bodyPr/>
        <a:lstStyle/>
        <a:p>
          <a:endParaRPr lang="en-US"/>
        </a:p>
      </dgm:t>
    </dgm:pt>
    <dgm:pt modelId="{1B90B7A4-E8F4-4B90-863F-FB04DF36B6FD}" type="sibTrans" cxnId="{6EC0AF7B-7339-432A-A55A-3BDA9E1BB166}">
      <dgm:prSet/>
      <dgm:spPr/>
      <dgm:t>
        <a:bodyPr/>
        <a:lstStyle/>
        <a:p>
          <a:endParaRPr lang="en-US"/>
        </a:p>
      </dgm:t>
    </dgm:pt>
    <dgm:pt modelId="{7D85BF6B-60E5-4D26-92CA-93910A248B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print(f'Comment: "{comment}"\nPredicted Class: {prediction}\n’)</a:t>
          </a:r>
          <a:r>
            <a:rPr lang="en-CA"/>
            <a:t>“</a:t>
          </a:r>
          <a:endParaRPr lang="en-US"/>
        </a:p>
      </dgm:t>
    </dgm:pt>
    <dgm:pt modelId="{3427B48A-CEEF-4F43-B289-C52CFE435E66}" type="parTrans" cxnId="{ACD849DA-51EE-4034-8ACF-E277A48FE13D}">
      <dgm:prSet/>
      <dgm:spPr/>
      <dgm:t>
        <a:bodyPr/>
        <a:lstStyle/>
        <a:p>
          <a:endParaRPr lang="en-US"/>
        </a:p>
      </dgm:t>
    </dgm:pt>
    <dgm:pt modelId="{8FD175DD-15CD-4E51-9400-571BE9F89D29}" type="sibTrans" cxnId="{ACD849DA-51EE-4034-8ACF-E277A48FE13D}">
      <dgm:prSet/>
      <dgm:spPr/>
      <dgm:t>
        <a:bodyPr/>
        <a:lstStyle/>
        <a:p>
          <a:endParaRPr lang="en-US"/>
        </a:p>
      </dgm:t>
    </dgm:pt>
    <dgm:pt modelId="{6B2D2A58-7546-44A0-977E-38CD7610B8F9}" type="pres">
      <dgm:prSet presAssocID="{09411DC6-CD82-4738-9A35-796C31EBFC77}" presName="root" presStyleCnt="0">
        <dgm:presLayoutVars>
          <dgm:dir/>
          <dgm:resizeHandles val="exact"/>
        </dgm:presLayoutVars>
      </dgm:prSet>
      <dgm:spPr/>
    </dgm:pt>
    <dgm:pt modelId="{4A935C22-5C4C-4D10-8ABC-7B4D6DA9D4F7}" type="pres">
      <dgm:prSet presAssocID="{777034D6-09ED-4412-810D-A96CA0B091CE}" presName="compNode" presStyleCnt="0"/>
      <dgm:spPr/>
    </dgm:pt>
    <dgm:pt modelId="{4FC085A5-FB3A-419E-BBFA-D41DD6EB0699}" type="pres">
      <dgm:prSet presAssocID="{777034D6-09ED-4412-810D-A96CA0B091CE}" presName="bgRect" presStyleLbl="bgShp" presStyleIdx="0" presStyleCnt="4"/>
      <dgm:spPr/>
    </dgm:pt>
    <dgm:pt modelId="{5EFC0A87-F27E-40C5-916E-F2335A6FFAEA}" type="pres">
      <dgm:prSet presAssocID="{777034D6-09ED-4412-810D-A96CA0B091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D4609A2-BB05-4B44-8495-8714C0364C50}" type="pres">
      <dgm:prSet presAssocID="{777034D6-09ED-4412-810D-A96CA0B091CE}" presName="spaceRect" presStyleCnt="0"/>
      <dgm:spPr/>
    </dgm:pt>
    <dgm:pt modelId="{10B3D936-A79F-4CE3-90F2-E5EACB974896}" type="pres">
      <dgm:prSet presAssocID="{777034D6-09ED-4412-810D-A96CA0B091CE}" presName="parTx" presStyleLbl="revTx" presStyleIdx="0" presStyleCnt="4">
        <dgm:presLayoutVars>
          <dgm:chMax val="0"/>
          <dgm:chPref val="0"/>
        </dgm:presLayoutVars>
      </dgm:prSet>
      <dgm:spPr/>
    </dgm:pt>
    <dgm:pt modelId="{67FF37F2-2583-4EC8-953F-63704FF430F8}" type="pres">
      <dgm:prSet presAssocID="{1821113B-38EB-4040-B790-997E9D2A511B}" presName="sibTrans" presStyleCnt="0"/>
      <dgm:spPr/>
    </dgm:pt>
    <dgm:pt modelId="{8BBD92C7-85D3-4919-ACD5-C34A5483431E}" type="pres">
      <dgm:prSet presAssocID="{7B892EFB-CD1E-4AB8-837F-1C6817A631F2}" presName="compNode" presStyleCnt="0"/>
      <dgm:spPr/>
    </dgm:pt>
    <dgm:pt modelId="{B85F01B1-F665-4476-ADA2-F8CEB4CC538F}" type="pres">
      <dgm:prSet presAssocID="{7B892EFB-CD1E-4AB8-837F-1C6817A631F2}" presName="bgRect" presStyleLbl="bgShp" presStyleIdx="1" presStyleCnt="4"/>
      <dgm:spPr/>
    </dgm:pt>
    <dgm:pt modelId="{FE28851D-464E-40C8-BDCB-9386D30E9074}" type="pres">
      <dgm:prSet presAssocID="{7B892EFB-CD1E-4AB8-837F-1C6817A631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2F1077BF-831A-445E-B276-5E78897BCEBE}" type="pres">
      <dgm:prSet presAssocID="{7B892EFB-CD1E-4AB8-837F-1C6817A631F2}" presName="spaceRect" presStyleCnt="0"/>
      <dgm:spPr/>
    </dgm:pt>
    <dgm:pt modelId="{553AD230-6044-4D07-982C-77B96F508B7B}" type="pres">
      <dgm:prSet presAssocID="{7B892EFB-CD1E-4AB8-837F-1C6817A631F2}" presName="parTx" presStyleLbl="revTx" presStyleIdx="1" presStyleCnt="4">
        <dgm:presLayoutVars>
          <dgm:chMax val="0"/>
          <dgm:chPref val="0"/>
        </dgm:presLayoutVars>
      </dgm:prSet>
      <dgm:spPr/>
    </dgm:pt>
    <dgm:pt modelId="{C843FE0C-7012-4F63-B75A-740A7BBB13DA}" type="pres">
      <dgm:prSet presAssocID="{36A3C41A-A696-49BA-952B-A28B060D5975}" presName="sibTrans" presStyleCnt="0"/>
      <dgm:spPr/>
    </dgm:pt>
    <dgm:pt modelId="{C008298E-A040-460F-A70A-689A4DD28CEA}" type="pres">
      <dgm:prSet presAssocID="{CB2E6DBC-1BC7-4AEE-9026-B254BBD70FFD}" presName="compNode" presStyleCnt="0"/>
      <dgm:spPr/>
    </dgm:pt>
    <dgm:pt modelId="{2F8E8C6B-2752-46E1-A8D2-04E2F209CD74}" type="pres">
      <dgm:prSet presAssocID="{CB2E6DBC-1BC7-4AEE-9026-B254BBD70FFD}" presName="bgRect" presStyleLbl="bgShp" presStyleIdx="2" presStyleCnt="4"/>
      <dgm:spPr/>
    </dgm:pt>
    <dgm:pt modelId="{CB7AF516-9671-4E79-890F-140BC6C26470}" type="pres">
      <dgm:prSet presAssocID="{CB2E6DBC-1BC7-4AEE-9026-B254BBD70F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4952C2D1-86C0-4A5C-AADD-D0D17665765E}" type="pres">
      <dgm:prSet presAssocID="{CB2E6DBC-1BC7-4AEE-9026-B254BBD70FFD}" presName="spaceRect" presStyleCnt="0"/>
      <dgm:spPr/>
    </dgm:pt>
    <dgm:pt modelId="{409DFDE0-C4DF-4E96-943C-1BC3914792C0}" type="pres">
      <dgm:prSet presAssocID="{CB2E6DBC-1BC7-4AEE-9026-B254BBD70FFD}" presName="parTx" presStyleLbl="revTx" presStyleIdx="2" presStyleCnt="4">
        <dgm:presLayoutVars>
          <dgm:chMax val="0"/>
          <dgm:chPref val="0"/>
        </dgm:presLayoutVars>
      </dgm:prSet>
      <dgm:spPr/>
    </dgm:pt>
    <dgm:pt modelId="{715BA381-4C61-4F02-AADE-0819973AF447}" type="pres">
      <dgm:prSet presAssocID="{1B90B7A4-E8F4-4B90-863F-FB04DF36B6FD}" presName="sibTrans" presStyleCnt="0"/>
      <dgm:spPr/>
    </dgm:pt>
    <dgm:pt modelId="{34D2DFF4-49FF-468A-B24A-80BEC780018F}" type="pres">
      <dgm:prSet presAssocID="{7D85BF6B-60E5-4D26-92CA-93910A248B6F}" presName="compNode" presStyleCnt="0"/>
      <dgm:spPr/>
    </dgm:pt>
    <dgm:pt modelId="{2C78C739-1F73-4540-94CE-B707CD8FE340}" type="pres">
      <dgm:prSet presAssocID="{7D85BF6B-60E5-4D26-92CA-93910A248B6F}" presName="bgRect" presStyleLbl="bgShp" presStyleIdx="3" presStyleCnt="4"/>
      <dgm:spPr/>
    </dgm:pt>
    <dgm:pt modelId="{5DD54E31-3A40-43C6-896F-91111E145A18}" type="pres">
      <dgm:prSet presAssocID="{7D85BF6B-60E5-4D26-92CA-93910A248B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D8B60525-3460-4894-B241-04A0EE14AA87}" type="pres">
      <dgm:prSet presAssocID="{7D85BF6B-60E5-4D26-92CA-93910A248B6F}" presName="spaceRect" presStyleCnt="0"/>
      <dgm:spPr/>
    </dgm:pt>
    <dgm:pt modelId="{C5A63C84-C749-4AC5-ACA3-F3251E2D82D5}" type="pres">
      <dgm:prSet presAssocID="{7D85BF6B-60E5-4D26-92CA-93910A248B6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313430-A791-4F2F-B43D-2DF352E69579}" type="presOf" srcId="{7D85BF6B-60E5-4D26-92CA-93910A248B6F}" destId="{C5A63C84-C749-4AC5-ACA3-F3251E2D82D5}" srcOrd="0" destOrd="0" presId="urn:microsoft.com/office/officeart/2018/2/layout/IconVerticalSolidList"/>
    <dgm:cxn modelId="{664EFB34-73C8-43CC-B093-7287595FA2DE}" srcId="{09411DC6-CD82-4738-9A35-796C31EBFC77}" destId="{7B892EFB-CD1E-4AB8-837F-1C6817A631F2}" srcOrd="1" destOrd="0" parTransId="{A3504236-AEAE-41C1-80C5-FE6C71BFB568}" sibTransId="{36A3C41A-A696-49BA-952B-A28B060D5975}"/>
    <dgm:cxn modelId="{2E639866-8CB4-41D4-96E2-7A1E7B730C9B}" type="presOf" srcId="{09411DC6-CD82-4738-9A35-796C31EBFC77}" destId="{6B2D2A58-7546-44A0-977E-38CD7610B8F9}" srcOrd="0" destOrd="0" presId="urn:microsoft.com/office/officeart/2018/2/layout/IconVerticalSolidList"/>
    <dgm:cxn modelId="{A0975879-BA15-4EB7-99A8-9DA989354B0F}" srcId="{09411DC6-CD82-4738-9A35-796C31EBFC77}" destId="{777034D6-09ED-4412-810D-A96CA0B091CE}" srcOrd="0" destOrd="0" parTransId="{9462744B-A63F-4D34-A96E-ED10022D542C}" sibTransId="{1821113B-38EB-4040-B790-997E9D2A511B}"/>
    <dgm:cxn modelId="{6EC0AF7B-7339-432A-A55A-3BDA9E1BB166}" srcId="{09411DC6-CD82-4738-9A35-796C31EBFC77}" destId="{CB2E6DBC-1BC7-4AEE-9026-B254BBD70FFD}" srcOrd="2" destOrd="0" parTransId="{BF6365AD-3B48-4232-94B1-24AE7FA2F364}" sibTransId="{1B90B7A4-E8F4-4B90-863F-FB04DF36B6FD}"/>
    <dgm:cxn modelId="{B189EB90-4892-4EC2-99EF-07786EC72A1F}" type="presOf" srcId="{CB2E6DBC-1BC7-4AEE-9026-B254BBD70FFD}" destId="{409DFDE0-C4DF-4E96-943C-1BC3914792C0}" srcOrd="0" destOrd="0" presId="urn:microsoft.com/office/officeart/2018/2/layout/IconVerticalSolidList"/>
    <dgm:cxn modelId="{26DD1B93-EB27-4EC7-BA3E-93066AE0ABBE}" type="presOf" srcId="{7B892EFB-CD1E-4AB8-837F-1C6817A631F2}" destId="{553AD230-6044-4D07-982C-77B96F508B7B}" srcOrd="0" destOrd="0" presId="urn:microsoft.com/office/officeart/2018/2/layout/IconVerticalSolidList"/>
    <dgm:cxn modelId="{ACD849DA-51EE-4034-8ACF-E277A48FE13D}" srcId="{09411DC6-CD82-4738-9A35-796C31EBFC77}" destId="{7D85BF6B-60E5-4D26-92CA-93910A248B6F}" srcOrd="3" destOrd="0" parTransId="{3427B48A-CEEF-4F43-B289-C52CFE435E66}" sibTransId="{8FD175DD-15CD-4E51-9400-571BE9F89D29}"/>
    <dgm:cxn modelId="{6D3E65DB-FC9E-404B-8CE5-13663D909681}" type="presOf" srcId="{777034D6-09ED-4412-810D-A96CA0B091CE}" destId="{10B3D936-A79F-4CE3-90F2-E5EACB974896}" srcOrd="0" destOrd="0" presId="urn:microsoft.com/office/officeart/2018/2/layout/IconVerticalSolidList"/>
    <dgm:cxn modelId="{D171094C-FD3A-455A-A04F-60FEDB4C7A78}" type="presParOf" srcId="{6B2D2A58-7546-44A0-977E-38CD7610B8F9}" destId="{4A935C22-5C4C-4D10-8ABC-7B4D6DA9D4F7}" srcOrd="0" destOrd="0" presId="urn:microsoft.com/office/officeart/2018/2/layout/IconVerticalSolidList"/>
    <dgm:cxn modelId="{E652E34B-A72B-4388-9059-A6EE66BDA30A}" type="presParOf" srcId="{4A935C22-5C4C-4D10-8ABC-7B4D6DA9D4F7}" destId="{4FC085A5-FB3A-419E-BBFA-D41DD6EB0699}" srcOrd="0" destOrd="0" presId="urn:microsoft.com/office/officeart/2018/2/layout/IconVerticalSolidList"/>
    <dgm:cxn modelId="{ABA34601-8995-4461-A8BB-19C650D9B065}" type="presParOf" srcId="{4A935C22-5C4C-4D10-8ABC-7B4D6DA9D4F7}" destId="{5EFC0A87-F27E-40C5-916E-F2335A6FFAEA}" srcOrd="1" destOrd="0" presId="urn:microsoft.com/office/officeart/2018/2/layout/IconVerticalSolidList"/>
    <dgm:cxn modelId="{B058FCA3-644B-46AE-A5BE-96EA17088AEE}" type="presParOf" srcId="{4A935C22-5C4C-4D10-8ABC-7B4D6DA9D4F7}" destId="{8D4609A2-BB05-4B44-8495-8714C0364C50}" srcOrd="2" destOrd="0" presId="urn:microsoft.com/office/officeart/2018/2/layout/IconVerticalSolidList"/>
    <dgm:cxn modelId="{8E1811D3-42D4-466C-9A6B-5F5F8F6DA24F}" type="presParOf" srcId="{4A935C22-5C4C-4D10-8ABC-7B4D6DA9D4F7}" destId="{10B3D936-A79F-4CE3-90F2-E5EACB974896}" srcOrd="3" destOrd="0" presId="urn:microsoft.com/office/officeart/2018/2/layout/IconVerticalSolidList"/>
    <dgm:cxn modelId="{F7B8A133-B6D9-4CE2-A519-9C5C2DA3A639}" type="presParOf" srcId="{6B2D2A58-7546-44A0-977E-38CD7610B8F9}" destId="{67FF37F2-2583-4EC8-953F-63704FF430F8}" srcOrd="1" destOrd="0" presId="urn:microsoft.com/office/officeart/2018/2/layout/IconVerticalSolidList"/>
    <dgm:cxn modelId="{C3A0904B-5755-4350-9612-88D64A6E9430}" type="presParOf" srcId="{6B2D2A58-7546-44A0-977E-38CD7610B8F9}" destId="{8BBD92C7-85D3-4919-ACD5-C34A5483431E}" srcOrd="2" destOrd="0" presId="urn:microsoft.com/office/officeart/2018/2/layout/IconVerticalSolidList"/>
    <dgm:cxn modelId="{145DCD45-CF97-4A29-AE4D-DB7DFA8FC356}" type="presParOf" srcId="{8BBD92C7-85D3-4919-ACD5-C34A5483431E}" destId="{B85F01B1-F665-4476-ADA2-F8CEB4CC538F}" srcOrd="0" destOrd="0" presId="urn:microsoft.com/office/officeart/2018/2/layout/IconVerticalSolidList"/>
    <dgm:cxn modelId="{C2D94091-ECB2-413C-A4CC-4731E4A3E9AC}" type="presParOf" srcId="{8BBD92C7-85D3-4919-ACD5-C34A5483431E}" destId="{FE28851D-464E-40C8-BDCB-9386D30E9074}" srcOrd="1" destOrd="0" presId="urn:microsoft.com/office/officeart/2018/2/layout/IconVerticalSolidList"/>
    <dgm:cxn modelId="{E9A2151C-E1A6-4A9F-861E-07D11462BE5E}" type="presParOf" srcId="{8BBD92C7-85D3-4919-ACD5-C34A5483431E}" destId="{2F1077BF-831A-445E-B276-5E78897BCEBE}" srcOrd="2" destOrd="0" presId="urn:microsoft.com/office/officeart/2018/2/layout/IconVerticalSolidList"/>
    <dgm:cxn modelId="{DF17828C-D08A-4B7F-8EBD-114C0AAE8A5A}" type="presParOf" srcId="{8BBD92C7-85D3-4919-ACD5-C34A5483431E}" destId="{553AD230-6044-4D07-982C-77B96F508B7B}" srcOrd="3" destOrd="0" presId="urn:microsoft.com/office/officeart/2018/2/layout/IconVerticalSolidList"/>
    <dgm:cxn modelId="{43A9380E-43F2-4F40-90FB-DD8F1AE84052}" type="presParOf" srcId="{6B2D2A58-7546-44A0-977E-38CD7610B8F9}" destId="{C843FE0C-7012-4F63-B75A-740A7BBB13DA}" srcOrd="3" destOrd="0" presId="urn:microsoft.com/office/officeart/2018/2/layout/IconVerticalSolidList"/>
    <dgm:cxn modelId="{F0123297-908E-4C67-8836-E6AC09E778B5}" type="presParOf" srcId="{6B2D2A58-7546-44A0-977E-38CD7610B8F9}" destId="{C008298E-A040-460F-A70A-689A4DD28CEA}" srcOrd="4" destOrd="0" presId="urn:microsoft.com/office/officeart/2018/2/layout/IconVerticalSolidList"/>
    <dgm:cxn modelId="{36DA3F43-CBC5-4B10-AE85-CCFC6FA4743A}" type="presParOf" srcId="{C008298E-A040-460F-A70A-689A4DD28CEA}" destId="{2F8E8C6B-2752-46E1-A8D2-04E2F209CD74}" srcOrd="0" destOrd="0" presId="urn:microsoft.com/office/officeart/2018/2/layout/IconVerticalSolidList"/>
    <dgm:cxn modelId="{FEC126D9-9A57-4257-AB26-9201B4FBD738}" type="presParOf" srcId="{C008298E-A040-460F-A70A-689A4DD28CEA}" destId="{CB7AF516-9671-4E79-890F-140BC6C26470}" srcOrd="1" destOrd="0" presId="urn:microsoft.com/office/officeart/2018/2/layout/IconVerticalSolidList"/>
    <dgm:cxn modelId="{7B99DCA0-A2BE-4D6D-A8C0-0FD16E76841C}" type="presParOf" srcId="{C008298E-A040-460F-A70A-689A4DD28CEA}" destId="{4952C2D1-86C0-4A5C-AADD-D0D17665765E}" srcOrd="2" destOrd="0" presId="urn:microsoft.com/office/officeart/2018/2/layout/IconVerticalSolidList"/>
    <dgm:cxn modelId="{4137D430-A8B9-4C3A-8014-516E343F0D61}" type="presParOf" srcId="{C008298E-A040-460F-A70A-689A4DD28CEA}" destId="{409DFDE0-C4DF-4E96-943C-1BC3914792C0}" srcOrd="3" destOrd="0" presId="urn:microsoft.com/office/officeart/2018/2/layout/IconVerticalSolidList"/>
    <dgm:cxn modelId="{298475C8-8549-4A5A-A6D3-6D2F34DB0F47}" type="presParOf" srcId="{6B2D2A58-7546-44A0-977E-38CD7610B8F9}" destId="{715BA381-4C61-4F02-AADE-0819973AF447}" srcOrd="5" destOrd="0" presId="urn:microsoft.com/office/officeart/2018/2/layout/IconVerticalSolidList"/>
    <dgm:cxn modelId="{8C8B32CC-F0F5-488A-BC99-FA22D7488F75}" type="presParOf" srcId="{6B2D2A58-7546-44A0-977E-38CD7610B8F9}" destId="{34D2DFF4-49FF-468A-B24A-80BEC780018F}" srcOrd="6" destOrd="0" presId="urn:microsoft.com/office/officeart/2018/2/layout/IconVerticalSolidList"/>
    <dgm:cxn modelId="{111A4B09-2B89-4A9E-97CF-75147CC17A09}" type="presParOf" srcId="{34D2DFF4-49FF-468A-B24A-80BEC780018F}" destId="{2C78C739-1F73-4540-94CE-B707CD8FE340}" srcOrd="0" destOrd="0" presId="urn:microsoft.com/office/officeart/2018/2/layout/IconVerticalSolidList"/>
    <dgm:cxn modelId="{3D56315A-E8DD-41AB-95F3-5847ACE99E55}" type="presParOf" srcId="{34D2DFF4-49FF-468A-B24A-80BEC780018F}" destId="{5DD54E31-3A40-43C6-896F-91111E145A18}" srcOrd="1" destOrd="0" presId="urn:microsoft.com/office/officeart/2018/2/layout/IconVerticalSolidList"/>
    <dgm:cxn modelId="{D98C71E8-FDFF-44A3-9989-843EA9C2D955}" type="presParOf" srcId="{34D2DFF4-49FF-468A-B24A-80BEC780018F}" destId="{D8B60525-3460-4894-B241-04A0EE14AA87}" srcOrd="2" destOrd="0" presId="urn:microsoft.com/office/officeart/2018/2/layout/IconVerticalSolidList"/>
    <dgm:cxn modelId="{9C3F765E-D8D4-4001-8D20-6406E3FC6218}" type="presParOf" srcId="{34D2DFF4-49FF-468A-B24A-80BEC780018F}" destId="{C5A63C84-C749-4AC5-ACA3-F3251E2D82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080DF-5914-46F2-B76E-C469194BD484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10584-BC55-4B2C-AFC7-21F88A8171AE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DE628-2216-4E60-A750-2CE09AC73924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Training the Classifier using Multinomial Naviye Bayes Classifier on preprocessed data :</a:t>
          </a:r>
          <a:br>
            <a:rPr lang="en-CA" sz="1700" kern="1200"/>
          </a:br>
          <a:r>
            <a:rPr lang="en-CA" sz="1700" kern="1200"/>
            <a:t>“</a:t>
          </a:r>
          <a:r>
            <a:rPr lang="fr-FR" sz="1700" kern="1200"/>
            <a:t>nb_classifier = MultinomialNB()</a:t>
          </a:r>
          <a:endParaRPr lang="en-US" sz="1700" kern="1200"/>
        </a:p>
      </dsp:txBody>
      <dsp:txXfrm>
        <a:off x="1129902" y="4592"/>
        <a:ext cx="5171698" cy="978270"/>
      </dsp:txXfrm>
    </dsp:sp>
    <dsp:sp modelId="{944BC054-382E-4D1C-8B94-FE94507B96B3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4412F-5B42-4E01-988A-8566135DA04D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CD7D8-7FEC-4E09-9C6D-E6107CB41BF4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nb_classifier.fit(train_features, train_labels)</a:t>
          </a:r>
          <a:endParaRPr lang="en-US" sz="1700" kern="1200"/>
        </a:p>
      </dsp:txBody>
      <dsp:txXfrm>
        <a:off x="1129902" y="1227431"/>
        <a:ext cx="5171698" cy="978270"/>
      </dsp:txXfrm>
    </dsp:sp>
    <dsp:sp modelId="{B62223D9-FB93-4523-9863-9C1A59F983E6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A517F-930D-47FC-9563-4818A28AC599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21E3B-C6E8-44E7-839B-FE97C9E9224A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“</a:t>
          </a:r>
          <a:br>
            <a:rPr lang="en-CA" sz="1700" kern="1200"/>
          </a:br>
          <a:r>
            <a:rPr lang="en-CA" sz="1700" kern="1200"/>
            <a:t>Model evaluation by performing 5-fold cross validiation and Evaluating model’s generalization capability:</a:t>
          </a:r>
          <a:endParaRPr lang="en-US" sz="1700" kern="1200"/>
        </a:p>
      </dsp:txBody>
      <dsp:txXfrm>
        <a:off x="1129902" y="2450269"/>
        <a:ext cx="5171698" cy="978270"/>
      </dsp:txXfrm>
    </dsp:sp>
    <dsp:sp modelId="{758F3704-8F79-46C4-BED5-B1F81C03402D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A0771-1A06-45C8-B1FB-7E998291CCAE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DC01A-2145-4C64-A464-6278924C80D3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“cv_scores = cross_val_score(nb_classifier, train_features, train_labels, cv=5)</a:t>
          </a:r>
          <a:endParaRPr lang="en-US" sz="1700" kern="1200"/>
        </a:p>
      </dsp:txBody>
      <dsp:txXfrm>
        <a:off x="1129902" y="3673107"/>
        <a:ext cx="5171698" cy="978270"/>
      </dsp:txXfrm>
    </dsp:sp>
    <dsp:sp modelId="{E69A1735-58F9-4F4A-81D6-4C30CCBA8566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33E6E-B144-4F09-914A-EC8C60CAD564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22E53-5514-4F48-8698-F508D2C9DE56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mean_cv_score = cv_scores.mean()”</a:t>
          </a:r>
          <a:br>
            <a:rPr lang="en-CA" sz="1700" kern="1200"/>
          </a:br>
          <a:endParaRPr lang="en-US" sz="1700" kern="1200"/>
        </a:p>
      </dsp:txBody>
      <dsp:txXfrm>
        <a:off x="1129902" y="4895945"/>
        <a:ext cx="5171698" cy="97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085A5-FB3A-419E-BBFA-D41DD6EB0699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C0A87-F27E-40C5-916E-F2335A6FFAE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3D936-A79F-4CE3-90F2-E5EACB97489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Applying  Model to New Data: We Classified custom comments (both spam and non-spam), then demonstrate : </a:t>
          </a:r>
          <a:endParaRPr lang="en-US" sz="2200" kern="1200"/>
        </a:p>
      </dsp:txBody>
      <dsp:txXfrm>
        <a:off x="1057183" y="1805"/>
        <a:ext cx="9458416" cy="915310"/>
      </dsp:txXfrm>
    </dsp:sp>
    <dsp:sp modelId="{B85F01B1-F665-4476-ADA2-F8CEB4CC538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8851D-464E-40C8-BDCB-9386D30E9074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AD230-6044-4D07-982C-77B96F508B7B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“</a:t>
          </a:r>
          <a:r>
            <a:rPr lang="en-US" sz="2200" kern="1200"/>
            <a:t>new_comments_predictions = nb_classifier.predict(new_comments_tfidf)</a:t>
          </a:r>
        </a:p>
      </dsp:txBody>
      <dsp:txXfrm>
        <a:off x="1057183" y="1145944"/>
        <a:ext cx="9458416" cy="915310"/>
      </dsp:txXfrm>
    </dsp:sp>
    <dsp:sp modelId="{2F8E8C6B-2752-46E1-A8D2-04E2F209CD74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AF516-9671-4E79-890F-140BC6C2647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DFDE0-C4DF-4E96-943C-1BC3914792C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comment, prediction in zip(new_comments, new_comments_predictions):</a:t>
          </a:r>
        </a:p>
      </dsp:txBody>
      <dsp:txXfrm>
        <a:off x="1057183" y="2290082"/>
        <a:ext cx="9458416" cy="915310"/>
      </dsp:txXfrm>
    </dsp:sp>
    <dsp:sp modelId="{2C78C739-1F73-4540-94CE-B707CD8FE34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54E31-3A40-43C6-896F-91111E145A18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63C84-C749-4AC5-ACA3-F3251E2D82D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print(f'Comment: "{comment}"\nPredicted Class: {prediction}\n’)</a:t>
          </a:r>
          <a:r>
            <a:rPr lang="en-CA" sz="2200" kern="1200"/>
            <a:t>“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D6B7-5A85-38C3-0D75-511F0B61D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D57A5-9D0C-701F-0A6F-8D9960F7A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2028-6597-B7CA-973E-C55DD829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C5CBC-3F6F-64E8-4BC9-694C47EA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4F77-7198-5D2F-CC27-537D0FFB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8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8616-16CF-3591-2101-9FF1B8D5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C3BDA-CD49-8151-7FE4-7741753D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606A-FD37-BBB5-F7A4-F962EA26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AE07-DA2F-A515-2693-4BAD9346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B4916-B7B0-73D5-D91D-EBC55D23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6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890BF-49D4-F7B3-8AF9-3F1417AD5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107A-F018-CA2D-8927-B8CD4B23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6B01-2091-6E86-96A9-C16BA1EE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5112E-BACF-05C5-F010-61825A4B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E1C68-65D4-1D1A-94BC-76791E83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5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C796-4990-050B-2DB1-FD104097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68EB-1473-ABE6-F4E2-0B9E5CD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5C22-DAFD-FE9A-11CB-138638D0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BFBE-CE0E-E039-BBB6-8B99EA96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AC667-FEB2-75B6-BE67-ECAE31FA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01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19B5-E6AA-E1AD-B966-2483CF04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90198-4B01-92C5-7785-BFAA8F5CA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1D6BE-967A-14F9-3848-F64657AC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6674-A469-474A-43B3-87004164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873F-D499-11B5-CB4F-6FE87511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90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4CCC-FD5F-31A0-1E74-DE9AB683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D338-3D2B-6E2E-3DE2-912683A12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48727-F3F0-E0E2-4E2F-FDCC2AD4B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9503B-D31E-FD05-DD46-B88EBAA6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FE1A1-9F8F-558C-34A0-7D262483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397C-47AD-0406-A198-46C4BCE4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29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6E6F-49C6-C140-9D4B-E8E72B54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9CAB-D04E-AA49-64D5-3949AF12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A175D-7FD3-BA80-5612-93454413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E3755-5E34-D1EE-64AE-96128844F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68088-6B30-55DC-610F-23A945FB4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BB2D4-EAC3-B555-719E-14327667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51DF8-7C69-039D-AD18-D607AFCC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D7696-F43E-089A-8D7B-CDF314AA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C8F-C842-C176-0D80-647FE1E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DD847-C987-488D-B233-ADA02392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99C3C-9851-E2F8-10A1-15E37284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1AC17-0D1D-224A-E421-8CD1AEA5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57ECE-151F-026F-444D-97616A4A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34B42-A082-8520-CDBF-859C7F38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8693C-42CF-F483-910A-98B963B6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54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4C5A-7D1F-A56B-BA40-1049C0C8F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9A0A9-B7E8-A662-1FF4-7B2DB080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960-EC6C-C007-E62D-057AE37A6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C5C8-C835-113D-1A46-D61ED9FF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4404-D611-E2E6-FD10-338FA62E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E8B24-E45B-FC62-810D-7AAD0048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44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0873-5856-E0EF-C20E-30FAD862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87CF4-6013-3921-C07D-065A1CFA9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41062-5684-6082-57B4-FE453FBD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FCB48-4719-19BA-B80A-933C5A50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F9D5-DF83-1973-BD89-9B7A114B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2091-34E2-0020-DCDC-9BF93520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79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BEB73-9FBA-660C-C108-20D8E2B4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23B9-8B0C-5954-A2F9-2A450068A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198CD-304E-88F6-9C63-2C75FC8C3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8EDA-2F5C-46DA-ABF1-6CF9CC8BBAC4}" type="datetimeFigureOut">
              <a:rPr lang="en-CA" smtClean="0"/>
              <a:t>2023-12-04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B736-833C-89BF-574F-654D49B95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BB31-70AF-4F1C-0F38-E220A8A8A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A490-18B8-4EF7-A1A6-831BCAEF59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8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2F52D-299B-B4D4-54DF-2A13DC2BB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800">
                <a:solidFill>
                  <a:srgbClr val="FFFFFF"/>
                </a:solidFill>
              </a:rPr>
              <a:t>Naïve Bayer Classifier for Spam Comment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B3EC-107F-4B8A-04A1-FD102D969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CA" dirty="0" err="1"/>
              <a:t>Adilet</a:t>
            </a:r>
            <a:r>
              <a:rPr lang="en-CA" dirty="0"/>
              <a:t> </a:t>
            </a:r>
            <a:r>
              <a:rPr lang="en-CA" dirty="0" err="1"/>
              <a:t>Masalbekov</a:t>
            </a:r>
            <a:r>
              <a:rPr lang="en-CA" dirty="0"/>
              <a:t>  :301283691</a:t>
            </a:r>
            <a:br>
              <a:rPr lang="en-CA" dirty="0"/>
            </a:br>
            <a:r>
              <a:rPr lang="en-CA" dirty="0"/>
              <a:t>Arcan Caglayan : 301316211</a:t>
            </a:r>
          </a:p>
          <a:p>
            <a:pPr algn="l"/>
            <a:r>
              <a:rPr lang="en-CA" dirty="0"/>
              <a:t>Muhammed </a:t>
            </a:r>
            <a:r>
              <a:rPr lang="en-CA" dirty="0" err="1"/>
              <a:t>Ikbal</a:t>
            </a:r>
            <a:r>
              <a:rPr lang="en-CA" dirty="0"/>
              <a:t> , </a:t>
            </a:r>
            <a:r>
              <a:rPr lang="en-CA" dirty="0" err="1"/>
              <a:t>Ekinci</a:t>
            </a:r>
            <a:r>
              <a:rPr lang="en-CA" dirty="0"/>
              <a:t> :301309283</a:t>
            </a:r>
          </a:p>
        </p:txBody>
      </p:sp>
    </p:spTree>
    <p:extLst>
      <p:ext uri="{BB962C8B-B14F-4D97-AF65-F5344CB8AC3E}">
        <p14:creationId xmlns:p14="http://schemas.microsoft.com/office/powerpoint/2010/main" val="183864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D690-5399-2068-F8E7-032783E7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3"/>
            <a:ext cx="3687491" cy="1594189"/>
          </a:xfrm>
        </p:spPr>
        <p:txBody>
          <a:bodyPr anchor="t">
            <a:normAutofit/>
          </a:bodyPr>
          <a:lstStyle/>
          <a:p>
            <a:r>
              <a:rPr lang="en-CA" sz="3200"/>
              <a:t>Custom Comments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E5AD25-B175-D3A4-69D6-1B75686D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751555"/>
            <a:ext cx="6012254" cy="1766458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11AFCD-C153-7963-C035-2C7A23B1F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16134"/>
          <a:stretch/>
        </p:blipFill>
        <p:spPr>
          <a:xfrm>
            <a:off x="-2" y="2818262"/>
            <a:ext cx="12192002" cy="403973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83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4555B-55A8-1EF9-D9E1-940ACD08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40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8A16-2D89-86DD-4BB9-07C62686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 err="1"/>
              <a:t>Summar</a:t>
            </a:r>
            <a:r>
              <a:rPr lang="en-CA" sz="2000" dirty="0"/>
              <a:t> of Findings : Th Naïve Bayes  </a:t>
            </a:r>
            <a:r>
              <a:rPr lang="en-CA" sz="2000" dirty="0" err="1"/>
              <a:t>Classifer</a:t>
            </a:r>
            <a:r>
              <a:rPr lang="en-CA" sz="2000" dirty="0"/>
              <a:t> effectively distinguishes between spam and non-spam comments with High accuracy on both testing and training phases</a:t>
            </a:r>
            <a:br>
              <a:rPr lang="en-CA" sz="2000" dirty="0"/>
            </a:br>
            <a:endParaRPr lang="en-CA" sz="2000" dirty="0"/>
          </a:p>
          <a:p>
            <a:pPr marL="0" indent="0">
              <a:buNone/>
            </a:pPr>
            <a:r>
              <a:rPr lang="en-CA" sz="2000" dirty="0"/>
              <a:t>Project </a:t>
            </a:r>
            <a:r>
              <a:rPr lang="en-CA" sz="2000" dirty="0" err="1"/>
              <a:t>Highligts</a:t>
            </a:r>
            <a:r>
              <a:rPr lang="en-CA" sz="2000" dirty="0"/>
              <a:t> :Demonstrates robust test classification capabilities of Naïve Bayes on detecting spam and non-spam comments in a very effective way.</a:t>
            </a:r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D0CEECD-368C-A37F-CA76-79021136E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0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F9721342-3468-3B86-9AEA-3AA27EC8A3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909" b="135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1FFD1-A083-36F5-AB76-14CBD247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E372-60B9-9B35-DB8B-5589E97B3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33494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C969-959E-7FD2-6A6C-18E4D6F7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400">
                <a:solidFill>
                  <a:srgbClr val="FFFFFF"/>
                </a:solidFill>
              </a:rPr>
              <a:t>Purpose of the Project,Overview of the Navie Bayes Classification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0921-37A6-CBC3-7A55-67C455CA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CA" sz="2000"/>
              <a:t>Purpose of the Project is to classify Youtube comments as a spam or non spam using the Naïve Bayers Classification Method ,</a:t>
            </a:r>
          </a:p>
          <a:p>
            <a:r>
              <a:rPr lang="en-CA" sz="2000"/>
              <a:t>Here is the overview of the Naïve Bayes Classification  Method</a:t>
            </a:r>
            <a:br>
              <a:rPr lang="en-CA" sz="2000"/>
            </a:br>
            <a:br>
              <a:rPr lang="en-CA" sz="2000"/>
            </a:br>
            <a:r>
              <a:rPr lang="en-CA" sz="2000"/>
              <a:t>  - Importing the MultinominalNB Class</a:t>
            </a:r>
          </a:p>
          <a:p>
            <a:r>
              <a:rPr lang="en-CA" sz="2000"/>
              <a:t>The ‘MultinonminalNB’ class is impirted fron Scikit-learns’s ‘naïve_bayes’ module:</a:t>
            </a:r>
            <a:br>
              <a:rPr lang="en-CA" sz="2000"/>
            </a:br>
            <a:r>
              <a:rPr lang="en-CA" sz="2000"/>
              <a:t>“</a:t>
            </a:r>
            <a:r>
              <a:rPr lang="en-US" sz="2000"/>
              <a:t>from sklearn.naive_bayes import MultinomialNB”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82856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12A8FF0-A9B0-1568-4581-2B5F016EA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8A46B-F061-6079-9A61-1DBCE602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i="0">
                <a:solidFill>
                  <a:schemeClr val="bg1"/>
                </a:solidFill>
                <a:effectLst/>
              </a:rPr>
              <a:t>Fitting the Classifier to the Training Data, Performing Cross-Validation, Predicting Labels for the Test Set</a:t>
            </a: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9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F6274-71A6-DEA0-4CCD-FCE31E80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CA" sz="3700"/>
              <a:t>Data Loading and Basic Exploration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E746BA7-413E-BFB7-1202-B017240D8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C3C6-7B3B-F17C-02BB-E9C8973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000"/>
              <a:t>Data Source: UCI Machine Learning Repository.</a:t>
            </a:r>
            <a:br>
              <a:rPr lang="en-CA" sz="1000"/>
            </a:br>
            <a:r>
              <a:rPr lang="en-CA" sz="1000"/>
              <a:t>.Dataset :’Youtube01-Psy.csv’</a:t>
            </a:r>
          </a:p>
          <a:p>
            <a:pPr marL="0" indent="0">
              <a:buNone/>
            </a:pPr>
            <a:r>
              <a:rPr lang="en-CA" sz="1000"/>
              <a:t>Data Loading : “data = pd.read_csv('path_to_dataset')</a:t>
            </a:r>
          </a:p>
          <a:p>
            <a:pPr marL="0" indent="0">
              <a:buNone/>
            </a:pPr>
            <a:r>
              <a:rPr lang="en-CA" sz="1000"/>
              <a:t>data_info = data.info()”</a:t>
            </a:r>
            <a:br>
              <a:rPr lang="en-CA" sz="1000"/>
            </a:br>
            <a:br>
              <a:rPr lang="en-CA" sz="1000"/>
            </a:br>
            <a:endParaRPr lang="en-CA" sz="1000"/>
          </a:p>
          <a:p>
            <a:pPr marL="0" indent="0">
              <a:buNone/>
            </a:pPr>
            <a:r>
              <a:rPr lang="en-CA" sz="1000"/>
              <a:t>Data Preprocessing: Remove stopwords Using NLTK , Convert text to token counts with CountVectorizer and Applied TF-IDF transformation:</a:t>
            </a:r>
            <a:br>
              <a:rPr lang="en-CA" sz="1000"/>
            </a:br>
            <a:r>
              <a:rPr lang="en-CA" sz="1000"/>
              <a:t>” vectorizer = CountVectorizer(stop_words=stopwords.words('english'))</a:t>
            </a:r>
          </a:p>
          <a:p>
            <a:pPr marL="0" indent="0">
              <a:buNone/>
            </a:pPr>
            <a:r>
              <a:rPr lang="en-CA" sz="1000"/>
              <a:t>content_transformed = vectorizer.fit_transform(content)</a:t>
            </a:r>
          </a:p>
          <a:p>
            <a:pPr marL="0" indent="0">
              <a:buNone/>
            </a:pPr>
            <a:r>
              <a:rPr lang="en-CA" sz="1000"/>
              <a:t>tfidf_transformer = TfidfTransformer()</a:t>
            </a:r>
          </a:p>
          <a:p>
            <a:pPr marL="0" indent="0">
              <a:buNone/>
            </a:pPr>
            <a:r>
              <a:rPr lang="en-CA" sz="1000"/>
              <a:t>content_tfidf = tfidf_transformer.fit_transform(content_transformed)”</a:t>
            </a:r>
          </a:p>
          <a:p>
            <a:pPr marL="0" indent="0">
              <a:buNone/>
            </a:pPr>
            <a:endParaRPr lang="en-CA" sz="1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350-0135-3E7C-4B6E-D024F17B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4B0F-5C82-BD56-02F2-3F22A44C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30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B0B00-4076-3802-AE0B-034B402A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Model training and Evaluation 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E2AFB-BDE1-2728-6889-2E73950A8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25554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3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C4D7C-6849-7585-7546-F8B78E41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Testing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7126-A98D-45D8-13BB-5CCC9CB0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Testing the Model (75 to 25):</a:t>
            </a:r>
          </a:p>
          <a:p>
            <a:r>
              <a:rPr lang="en-CA" sz="2000" dirty="0"/>
              <a:t>Applied the trained classifier to the test data</a:t>
            </a:r>
          </a:p>
          <a:p>
            <a:r>
              <a:rPr lang="en-CA" sz="2000" dirty="0"/>
              <a:t>Asses model performance : </a:t>
            </a:r>
          </a:p>
          <a:p>
            <a:r>
              <a:rPr lang="en-CA" sz="2000" dirty="0"/>
              <a:t>“</a:t>
            </a:r>
            <a:r>
              <a:rPr lang="en-US" sz="2000" dirty="0" err="1"/>
              <a:t>predicted_labels</a:t>
            </a:r>
            <a:r>
              <a:rPr lang="en-US" sz="2000" dirty="0"/>
              <a:t> = </a:t>
            </a:r>
            <a:r>
              <a:rPr lang="en-US" sz="2000" dirty="0" err="1"/>
              <a:t>nb_classifier.predict</a:t>
            </a:r>
            <a:r>
              <a:rPr lang="en-US" sz="2000" dirty="0"/>
              <a:t>(</a:t>
            </a:r>
            <a:r>
              <a:rPr lang="en-US" sz="2000" dirty="0" err="1"/>
              <a:t>test_features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test_accuracy</a:t>
            </a:r>
            <a:r>
              <a:rPr lang="en-US" sz="2000" dirty="0"/>
              <a:t> = </a:t>
            </a:r>
            <a:r>
              <a:rPr lang="en-US" sz="2000" dirty="0" err="1"/>
              <a:t>accuracy_score</a:t>
            </a:r>
            <a:r>
              <a:rPr lang="en-US" sz="2000" dirty="0"/>
              <a:t>(</a:t>
            </a:r>
            <a:r>
              <a:rPr lang="en-US" sz="2000" dirty="0" err="1"/>
              <a:t>test_labels</a:t>
            </a:r>
            <a:r>
              <a:rPr lang="en-US" sz="2000" dirty="0"/>
              <a:t>, </a:t>
            </a:r>
            <a:r>
              <a:rPr lang="en-US" sz="2000" dirty="0" err="1"/>
              <a:t>predicted_labels</a:t>
            </a:r>
            <a:r>
              <a:rPr lang="en-US" sz="2000" dirty="0"/>
              <a:t>)</a:t>
            </a:r>
            <a:r>
              <a:rPr lang="en-CA" sz="2000" dirty="0"/>
              <a:t>“</a:t>
            </a:r>
            <a:br>
              <a:rPr lang="en-CA" sz="2000" dirty="0"/>
            </a:br>
            <a:r>
              <a:rPr lang="en-CA" sz="2000" dirty="0"/>
              <a:t>Results</a:t>
            </a:r>
          </a:p>
          <a:p>
            <a:r>
              <a:rPr lang="en-CA" sz="2000" dirty="0"/>
              <a:t>Test accuracy 95.45% : This Results shows that our model is very effective at detecting spam comments</a:t>
            </a:r>
            <a:br>
              <a:rPr lang="en-CA" sz="2000" dirty="0"/>
            </a:br>
            <a:r>
              <a:rPr lang="en-CA" sz="2000" dirty="0"/>
              <a:t>“</a:t>
            </a:r>
            <a:r>
              <a:rPr lang="fr-FR" sz="2000" dirty="0" err="1"/>
              <a:t>conf_matrix</a:t>
            </a:r>
            <a:r>
              <a:rPr lang="fr-FR" sz="2000" dirty="0"/>
              <a:t> = </a:t>
            </a:r>
            <a:r>
              <a:rPr lang="fr-FR" sz="2000" dirty="0" err="1"/>
              <a:t>confusion_matrix</a:t>
            </a:r>
            <a:r>
              <a:rPr lang="fr-FR" sz="2000" dirty="0"/>
              <a:t>(</a:t>
            </a:r>
            <a:r>
              <a:rPr lang="fr-FR" sz="2000" dirty="0" err="1"/>
              <a:t>test_labels</a:t>
            </a:r>
            <a:r>
              <a:rPr lang="fr-FR" sz="2000" dirty="0"/>
              <a:t>, </a:t>
            </a:r>
            <a:r>
              <a:rPr lang="fr-FR" sz="2000" dirty="0" err="1"/>
              <a:t>predicted_labels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print</a:t>
            </a:r>
            <a:r>
              <a:rPr lang="fr-FR" sz="2000" dirty="0"/>
              <a:t>("Confusion Matrix:\n", </a:t>
            </a:r>
            <a:r>
              <a:rPr lang="fr-FR" sz="2000" dirty="0" err="1"/>
              <a:t>conf_matrix</a:t>
            </a:r>
            <a:r>
              <a:rPr lang="fr-FR" sz="2000" dirty="0"/>
              <a:t>)’’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58243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330A-13BF-6772-BD2A-A4F0BD6E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output of the program.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067AF7-12E6-5CA5-4E94-BE35BB3F3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4" y="1825625"/>
            <a:ext cx="9533659" cy="4351338"/>
          </a:xfrm>
        </p:spPr>
      </p:pic>
    </p:spTree>
    <p:extLst>
      <p:ext uri="{BB962C8B-B14F-4D97-AF65-F5344CB8AC3E}">
        <p14:creationId xmlns:p14="http://schemas.microsoft.com/office/powerpoint/2010/main" val="310748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BC8D-5B31-684A-C337-322CC53C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Testing with Custom Comments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91F833-EF6B-0158-DFF4-A34F63CDD5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91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216B736426684285B3E56A302536ED" ma:contentTypeVersion="4" ma:contentTypeDescription="Create a new document." ma:contentTypeScope="" ma:versionID="04a94fae525e044e68435f9368b366eb">
  <xsd:schema xmlns:xsd="http://www.w3.org/2001/XMLSchema" xmlns:xs="http://www.w3.org/2001/XMLSchema" xmlns:p="http://schemas.microsoft.com/office/2006/metadata/properties" xmlns:ns3="5de10e31-8cd1-475f-8881-51a0a5715146" targetNamespace="http://schemas.microsoft.com/office/2006/metadata/properties" ma:root="true" ma:fieldsID="90a5735906b08b5003cb0470a68ea3e8" ns3:_="">
    <xsd:import namespace="5de10e31-8cd1-475f-8881-51a0a57151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10e31-8cd1-475f-8881-51a0a5715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de10e31-8cd1-475f-8881-51a0a5715146" xsi:nil="true"/>
  </documentManagement>
</p:properties>
</file>

<file path=customXml/itemProps1.xml><?xml version="1.0" encoding="utf-8"?>
<ds:datastoreItem xmlns:ds="http://schemas.openxmlformats.org/officeDocument/2006/customXml" ds:itemID="{3C7151DF-A6F9-40CA-8F7A-18CE1508DA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10e31-8cd1-475f-8881-51a0a5715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B8CBC5-3652-4E30-B2E2-B2E99EBC5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4983EE-634F-48B0-BCC2-0D48F116DEFB}">
  <ds:schemaRefs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5de10e31-8cd1-475f-8881-51a0a57151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575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Naïve Bayer Classifier for Spam Comment Detection</vt:lpstr>
      <vt:lpstr>Purpose of the Project,Overview of the Navie Bayes Classification Method</vt:lpstr>
      <vt:lpstr>Fitting the Classifier to the Training Data, Performing Cross-Validation, Predicting Labels for the Test Set</vt:lpstr>
      <vt:lpstr>Data Loading and Basic Exploration</vt:lpstr>
      <vt:lpstr>PowerPoint Presentation</vt:lpstr>
      <vt:lpstr>Model training and Evaluation </vt:lpstr>
      <vt:lpstr>Testing and Results</vt:lpstr>
      <vt:lpstr>The output of the program.</vt:lpstr>
      <vt:lpstr>Model Testing with Custom Comments</vt:lpstr>
      <vt:lpstr>Custom Comments</vt:lpstr>
      <vt:lpstr>Conclusions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Bayer Classifier for Spam Comment Detection</dc:title>
  <dc:creator>Arcan Caglayan</dc:creator>
  <cp:lastModifiedBy>Arcan Caglayan</cp:lastModifiedBy>
  <cp:revision>4</cp:revision>
  <dcterms:created xsi:type="dcterms:W3CDTF">2023-12-04T15:42:08Z</dcterms:created>
  <dcterms:modified xsi:type="dcterms:W3CDTF">2023-12-04T18:22:45Z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0x010100EA216B736426684285B3E56A302536ED</vt:lpwstr>
  </property>
</Properties>
</file>