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"Les différentes approches de l'innovation en France : grands groupes vs startups"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Différences entre processus d'innovation dans les grands groupes et dans les startups : vision du monde, méthodes utilisées, flexibilité</a:t>
            </a:r>
          </a:p>
          <a:p>
            <a:r>
              <a:t>- Stratégies basées sur la qualité et la compétitivité vs la quantité et l'opportunisme</a:t>
            </a:r>
          </a:p>
          <a:p>
            <a:r>
              <a:t>- Utilisation de processus linéaires, en cascade ou en V vs processus itératifs et circulaires</a:t>
            </a:r>
          </a:p>
          <a:p>
            <a:r>
              <a:t>- Importance de l'investissement dans les phases amont pour les grands groupes</a:t>
            </a:r>
          </a:p>
          <a:p>
            <a:r>
              <a:t>- Adaptation du choix du processus d'innovation en fonction de la taille, du secteur, de la culture et des compétences de l'entreprise</a:t>
            </a:r>
          </a:p>
          <a:p>
            <a:r>
              <a:t>- Risque d'échec plus élevé pour les startups mais potentiel de croissance plus important</a:t>
            </a:r>
          </a:p>
          <a:p>
            <a:r>
              <a:t>- Importance de l'innovation dans la croissance économique des PME</a:t>
            </a:r>
          </a:p>
          <a:p>
            <a:r>
              <a:t>- Nécessité d'adapter le processus d'innovation en fonction de l'écosystème dans lequel évolue l'entreprise</a:t>
            </a:r>
          </a:p>
          <a:p>
            <a:r>
              <a:t>- Références à des auteurs et publications pertinents pour approfondir la compréhension du sujet.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