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61" r:id="rId3"/>
    <p:sldId id="256" r:id="rId4"/>
    <p:sldId id="263" r:id="rId5"/>
    <p:sldId id="266" r:id="rId6"/>
    <p:sldId id="269" r:id="rId7"/>
    <p:sldId id="262" r:id="rId8"/>
    <p:sldId id="264" r:id="rId9"/>
    <p:sldId id="267" r:id="rId10"/>
    <p:sldId id="270" r:id="rId11"/>
    <p:sldId id="271" r:id="rId12"/>
    <p:sldId id="272" r:id="rId13"/>
    <p:sldId id="273" r:id="rId14"/>
    <p:sldId id="258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Grid="0">
      <p:cViewPr>
        <p:scale>
          <a:sx n="66" d="100"/>
          <a:sy n="66" d="100"/>
        </p:scale>
        <p:origin x="24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F9D6-85A3-484E-B275-9E51CFF63B06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178CF-CB66-4547-9354-B2D04153D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4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6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6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26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9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58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95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2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0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72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5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6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Verpflichtend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“</a:t>
            </a:r>
            <a:r>
              <a:rPr lang="en-US" dirty="0" err="1"/>
              <a:t>Einführung</a:t>
            </a:r>
            <a:r>
              <a:rPr lang="en-US" dirty="0"/>
              <a:t> in das </a:t>
            </a:r>
            <a:r>
              <a:rPr lang="en-US" dirty="0" err="1"/>
              <a:t>wissenschaftliche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”.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178CF-CB66-4547-9354-B2D04153D4B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6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C30BE-7B4A-40EE-9C9D-FA75E848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05C8E-E9DB-43AC-9D74-34BF752D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24FF3-15E4-44A2-A65C-3DC48B23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99E46-CB6E-46E5-9EB3-7DE7A7B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A9433-8896-4F03-9EBD-24FB56EA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6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615F0-1836-4AD9-AB0D-B8C28FE1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E9C5B-4CF5-4CE9-BE5A-0557650C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6E0A80-43D8-46FA-8DFF-6D06BD73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C9799-4307-4D20-A880-3BE22E18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B89AF-C841-4232-8980-A19E83CC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002C6D-94CA-41E8-A515-DF1A1250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34226E-1E79-4310-B0EA-DECEDA08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36DC2-9EFB-482A-A7DB-4087387C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58B9B-6986-4DB0-A29F-2782BB7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E922B-4D48-4EB1-BB8A-2A3D6AC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03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80976-1DFE-4F68-9B0F-49C72472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049AE5-1846-44A1-993E-838CDFE98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FB9E4-BFD2-4385-B20A-4520700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0B8C-02FD-4C98-B8B0-A1FBF0D4EA96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85A-26BF-473F-BF73-6E75167C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2BACF-5EBA-4214-9196-C65CFE69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AC6-FA91-4579-B06E-BB51299946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6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EBA2-F772-4B9D-8A80-0EC255E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84125-4CC2-41AD-9207-17D1FEF9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283F9-EE58-439C-AB47-6A27FCAA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17D53-05DE-496E-A5BB-5842CF7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02B4E-D8A6-4203-862A-E67B491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4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68F05-0EA5-4625-9C94-3D86F9A0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397C3-060D-4072-BF0A-7D39C574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23424-3EC6-4247-A922-58485A9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6B179-5EA0-46E9-9EE7-6CC0639A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BAF2D-AD10-4CEB-8090-6DE7F0D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5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0E1A-E262-47A3-A7DA-63C0A525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29650-F6E6-433B-9D62-D4888C23B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FD7106-4132-4BCA-BA8B-CF381CEE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DF163-7E9F-40F6-84D8-D76997E3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55E76-6FCB-4220-9393-C384E1CD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9722A-4117-423C-BB89-96560B56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61990-0833-4AF9-B2C0-08A3A4BA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3AE7E-6289-41DF-AD39-B29599F1C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59BDA-F090-4F20-B604-53ED7C7D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E1DA98-4FFD-44D9-9DC5-22255D7C1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3F15ED-48A7-4C2F-9E28-355B86A1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DD24D8-336B-4B25-8CCF-855C28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BA4BA5-D9DC-4A40-B116-73BF91E9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FDC2A9-84C6-4671-A7CE-02981B4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9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57046-5A0B-4CE6-A6D1-8B94610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DC4357-E478-4A32-89C4-BF45C11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C5A1B6-457A-427B-80AC-18821596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DA5011-E21C-40CE-85B3-58E3951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56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DF1FE1-BF39-488B-BECC-C72FE0D6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DE4990-0B19-4344-9E26-E34C4967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50839-A847-4FE0-BCC5-F20AE92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8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A12E-926F-4998-8DAF-493067DD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BD20-84DD-4A8B-A0C5-F5CA7027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19FEE3-05A0-4BED-B459-B168FD26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10981B-277D-4B8F-8D1F-1B5E473B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21D8AB-19EE-4381-991C-9E5621F9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22BE4C-209A-49DF-A957-A89E033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78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8ED3A-DD94-4DDD-AEB0-1EF4232B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EA1936-2D35-47E8-96A3-86D41DBE2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A6C4A-092E-4051-8DA1-82AE8A71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C7DEB-F375-4539-A481-BE5B2821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B552A-4CB4-4618-B30B-28A441A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971D6-2ECF-494B-8194-B374642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5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ECC2C-7824-40F3-8BF1-86ECB8F2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8BAA1-504C-4B60-B48E-AC35E38A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417D4-9FC0-472A-8F9A-B027C3B31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04B-3DBE-47B5-82C2-ECCFC3201F22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40BF-77F1-408B-99EB-4E774ABC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BE76-F8E5-4918-A8B2-D7863E8B6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BE5DF-330B-431C-883D-EC831AEC0A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7E11324-55FA-4EF3-B227-E5016CB8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19014" y="-72136000"/>
            <a:ext cx="204813186" cy="9806120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10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69956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3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11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L-Form 15">
            <a:extLst>
              <a:ext uri="{FF2B5EF4-FFF2-40B4-BE49-F238E27FC236}">
                <a16:creationId xmlns:a16="http://schemas.microsoft.com/office/drawing/2014/main" id="{BF0F3DF6-D885-4879-8310-222D8B7D0BA8}"/>
              </a:ext>
            </a:extLst>
          </p:cNvPr>
          <p:cNvSpPr/>
          <p:nvPr/>
        </p:nvSpPr>
        <p:spPr>
          <a:xfrm rot="18531757">
            <a:off x="7847838" y="794314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L-Form 16">
            <a:extLst>
              <a:ext uri="{FF2B5EF4-FFF2-40B4-BE49-F238E27FC236}">
                <a16:creationId xmlns:a16="http://schemas.microsoft.com/office/drawing/2014/main" id="{93A22DCA-BA25-446A-9EE3-A256DAF99E75}"/>
              </a:ext>
            </a:extLst>
          </p:cNvPr>
          <p:cNvSpPr/>
          <p:nvPr/>
        </p:nvSpPr>
        <p:spPr>
          <a:xfrm rot="18531757">
            <a:off x="2132837" y="3778551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L-Form 17">
            <a:extLst>
              <a:ext uri="{FF2B5EF4-FFF2-40B4-BE49-F238E27FC236}">
                <a16:creationId xmlns:a16="http://schemas.microsoft.com/office/drawing/2014/main" id="{C757CB14-13ED-4B1B-A102-797C59F2AE81}"/>
              </a:ext>
            </a:extLst>
          </p:cNvPr>
          <p:cNvSpPr/>
          <p:nvPr/>
        </p:nvSpPr>
        <p:spPr>
          <a:xfrm rot="18531757">
            <a:off x="9838561" y="3940476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91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79010" y="-76583279"/>
            <a:ext cx="298156727" cy="14275255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12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52355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13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Anwendungs-Übersicht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5366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0803450-99F5-4156-9EE8-9DFDCDF8DAC3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Fazitfolie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4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84482D6-CDFF-41E1-9B78-416F91B11F2B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Keine</a:t>
            </a:r>
            <a:r>
              <a:rPr lang="en-US" sz="10000" b="1" dirty="0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 </a:t>
            </a:r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Literatur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9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D37A65D-065F-4F6D-80C2-AE64A1AA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052637"/>
            <a:ext cx="83343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A56F61-2543-4D13-BF72-E68859872DC5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Titel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9A56F61-2543-4D13-BF72-E68859872DC5}"/>
              </a:ext>
            </a:extLst>
          </p:cNvPr>
          <p:cNvSpPr/>
          <p:nvPr/>
        </p:nvSpPr>
        <p:spPr>
          <a:xfrm>
            <a:off x="-12356" y="0"/>
            <a:ext cx="1220435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 err="1">
                <a:ln w="25400">
                  <a:solidFill>
                    <a:schemeClr val="tx1"/>
                  </a:solidFill>
                </a:ln>
                <a:latin typeface="Century" panose="02040604050505020304" pitchFamily="18" charset="0"/>
              </a:rPr>
              <a:t>Titel</a:t>
            </a:r>
            <a:endParaRPr lang="de-DE" sz="10000" b="1" dirty="0">
              <a:ln w="25400">
                <a:solidFill>
                  <a:schemeClr val="tx1"/>
                </a:solidFill>
              </a:ln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3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5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5976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9186" y="-70612000"/>
            <a:ext cx="204813186" cy="9806120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6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64083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3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7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1" name="L-Form 40">
            <a:extLst>
              <a:ext uri="{FF2B5EF4-FFF2-40B4-BE49-F238E27FC236}">
                <a16:creationId xmlns:a16="http://schemas.microsoft.com/office/drawing/2014/main" id="{FFFA33F3-7D33-48CA-A614-ECD66521DC49}"/>
              </a:ext>
            </a:extLst>
          </p:cNvPr>
          <p:cNvSpPr/>
          <p:nvPr/>
        </p:nvSpPr>
        <p:spPr>
          <a:xfrm rot="18531757">
            <a:off x="2132837" y="3778551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84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2CD2DBC-E167-40D7-BB24-6B9AAC00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12386" y="-2133600"/>
            <a:ext cx="204813186" cy="9806120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7AB6B31-6D16-4FFF-9273-B67F86F3FDD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47DE7F0-01E7-4065-8B80-B8AA56B7AAF8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57BD57DD-CD5E-4E5D-B2EA-0766649B3DAC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5E7092CC-B747-49C1-8CEB-E727834BAD3D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BE3EBAFF-AAAB-4314-BCC2-D65013ED08CF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C365EC4F-494E-42F2-BE48-5BCFE3798DBF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Rechteck 27">
                    <a:extLst>
                      <a:ext uri="{FF2B5EF4-FFF2-40B4-BE49-F238E27FC236}">
                        <a16:creationId xmlns:a16="http://schemas.microsoft.com/office/drawing/2014/main" id="{548E3E80-EA25-4951-B266-BA54F45F4A4B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8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Rechteck 28">
                    <a:extLst>
                      <a:ext uri="{FF2B5EF4-FFF2-40B4-BE49-F238E27FC236}">
                        <a16:creationId xmlns:a16="http://schemas.microsoft.com/office/drawing/2014/main" id="{C198FAD2-400B-44C4-987C-41E838FB6049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A2994032-3EA3-40AA-9AF1-FB0E912BD02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Haptische Schnittstellen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338A1B04-020F-449B-8D92-0602A42AC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C734F57B-C025-4457-B671-092A05EB5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B17708A-5C87-4707-9EF0-D9A3DB32F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F80D97F1-861A-497A-ABFF-028A470A6831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8747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01A871-6ECC-4CDB-94F1-7C6B58644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5"/>
            <a:ext cx="12192000" cy="5837330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168380-E9F8-440F-8B39-AD7D4D006BF3}"/>
              </a:ext>
            </a:extLst>
          </p:cNvPr>
          <p:cNvGrpSpPr/>
          <p:nvPr/>
        </p:nvGrpSpPr>
        <p:grpSpPr>
          <a:xfrm>
            <a:off x="0" y="6289969"/>
            <a:ext cx="12192000" cy="568054"/>
            <a:chOff x="0" y="6289969"/>
            <a:chExt cx="12192000" cy="56805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452E65D6-4C69-455C-9290-77CBA1EDB440}"/>
                </a:ext>
              </a:extLst>
            </p:cNvPr>
            <p:cNvGrpSpPr/>
            <p:nvPr/>
          </p:nvGrpSpPr>
          <p:grpSpPr>
            <a:xfrm>
              <a:off x="0" y="6289969"/>
              <a:ext cx="12192000" cy="568054"/>
              <a:chOff x="0" y="6197600"/>
              <a:chExt cx="12192000" cy="66042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231FD907-3524-4CF0-94BB-382E183882B8}"/>
                  </a:ext>
                </a:extLst>
              </p:cNvPr>
              <p:cNvGrpSpPr/>
              <p:nvPr/>
            </p:nvGrpSpPr>
            <p:grpSpPr>
              <a:xfrm>
                <a:off x="0" y="6197619"/>
                <a:ext cx="12192000" cy="660401"/>
                <a:chOff x="0" y="6486525"/>
                <a:chExt cx="12192000" cy="371475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4F54886F-AE13-4A98-9005-F73B354A62B0}"/>
                    </a:ext>
                  </a:extLst>
                </p:cNvPr>
                <p:cNvGrpSpPr/>
                <p:nvPr/>
              </p:nvGrpSpPr>
              <p:grpSpPr>
                <a:xfrm>
                  <a:off x="0" y="6486525"/>
                  <a:ext cx="12192000" cy="371475"/>
                  <a:chOff x="0" y="6143625"/>
                  <a:chExt cx="12192000" cy="714375"/>
                </a:xfrm>
              </p:grpSpPr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E027364F-200B-4CA6-8FD5-D734E736389C}"/>
                      </a:ext>
                    </a:extLst>
                  </p:cNvPr>
                  <p:cNvSpPr/>
                  <p:nvPr/>
                </p:nvSpPr>
                <p:spPr>
                  <a:xfrm>
                    <a:off x="0" y="6143625"/>
                    <a:ext cx="12192000" cy="714375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381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5" name="Rechteck 24">
                    <a:extLst>
                      <a:ext uri="{FF2B5EF4-FFF2-40B4-BE49-F238E27FC236}">
                        <a16:creationId xmlns:a16="http://schemas.microsoft.com/office/drawing/2014/main" id="{0ACE9E2F-27A6-4CB2-9FD6-690E35B3ADD4}"/>
                      </a:ext>
                    </a:extLst>
                  </p:cNvPr>
                  <p:cNvSpPr/>
                  <p:nvPr/>
                </p:nvSpPr>
                <p:spPr>
                  <a:xfrm>
                    <a:off x="76200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n w="0">
                          <a:noFill/>
                        </a:ln>
                        <a:solidFill>
                          <a:schemeClr val="bg1"/>
                        </a:solidFill>
                      </a:rPr>
                      <a:t>Leon Huck</a:t>
                    </a:r>
                    <a:endParaRPr lang="de-DE" dirty="0">
                      <a:ln w="0">
                        <a:noFill/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echteck 25">
                    <a:extLst>
                      <a:ext uri="{FF2B5EF4-FFF2-40B4-BE49-F238E27FC236}">
                        <a16:creationId xmlns:a16="http://schemas.microsoft.com/office/drawing/2014/main" id="{A73A119D-CB73-451C-A96D-350836F006CC}"/>
                      </a:ext>
                    </a:extLst>
                  </p:cNvPr>
                  <p:cNvSpPr/>
                  <p:nvPr/>
                </p:nvSpPr>
                <p:spPr>
                  <a:xfrm>
                    <a:off x="10601325" y="6210301"/>
                    <a:ext cx="1438275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bg1"/>
                        </a:solidFill>
                      </a:rPr>
                      <a:t>Folie </a:t>
                    </a:r>
                    <a:fld id="{13315CE0-CCD8-4145-80EB-D89DDF99752D}" type="slidenum">
                      <a:rPr lang="de-DE" smtClean="0">
                        <a:solidFill>
                          <a:schemeClr val="bg1"/>
                        </a:solidFill>
                      </a:rPr>
                      <a:t>9</a:t>
                    </a:fld>
                    <a:endParaRPr lang="de-DE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33D06DEC-8A91-4659-8C21-FAC9AF8B97DF}"/>
                      </a:ext>
                    </a:extLst>
                  </p:cNvPr>
                  <p:cNvSpPr/>
                  <p:nvPr/>
                </p:nvSpPr>
                <p:spPr>
                  <a:xfrm>
                    <a:off x="1590675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Aufmerksamkeitssteuerung durch Haptische</a:t>
                    </a:r>
                    <a:br>
                      <a:rPr lang="de-DE" b="1" dirty="0"/>
                    </a:br>
                    <a:r>
                      <a:rPr lang="de-DE" b="1" dirty="0"/>
                      <a:t> Schnittstellen in Beobachtungsaufgaben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06D3E3A2-17C3-4FEC-8C49-130D2E3C42F3}"/>
                      </a:ext>
                    </a:extLst>
                  </p:cNvPr>
                  <p:cNvSpPr/>
                  <p:nvPr/>
                </p:nvSpPr>
                <p:spPr>
                  <a:xfrm>
                    <a:off x="6048379" y="6210301"/>
                    <a:ext cx="4505322" cy="571500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  <a:alpha val="81000"/>
                    </a:schemeClr>
                  </a:solidFill>
                  <a:ln w="38100"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/>
                      <a:t>Übersicht</a:t>
                    </a:r>
                    <a:endParaRPr lang="de-DE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cxnSp>
              <p:nvCxnSpPr>
                <p:cNvPr id="22" name="Gerader Verbinder 21">
                  <a:extLst>
                    <a:ext uri="{FF2B5EF4-FFF2-40B4-BE49-F238E27FC236}">
                      <a16:creationId xmlns:a16="http://schemas.microsoft.com/office/drawing/2014/main" id="{48CCC05A-96EB-42A3-9D12-47F1CC5EC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906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>
                  <a:extLst>
                    <a:ext uri="{FF2B5EF4-FFF2-40B4-BE49-F238E27FC236}">
                      <a16:creationId xmlns:a16="http://schemas.microsoft.com/office/drawing/2014/main" id="{275589DD-5187-413C-9599-AC50F2FE2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6075" y="6486525"/>
                  <a:ext cx="0" cy="371475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C42DA0AE-886C-40F9-BEB5-2679EF323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1108" y="6197600"/>
                <a:ext cx="0" cy="6604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Gleichschenkliges Dreieck 37">
              <a:extLst>
                <a:ext uri="{FF2B5EF4-FFF2-40B4-BE49-F238E27FC236}">
                  <a16:creationId xmlns:a16="http://schemas.microsoft.com/office/drawing/2014/main" id="{3329BECA-0D2C-411F-A4BB-4214EBE04B83}"/>
                </a:ext>
              </a:extLst>
            </p:cNvPr>
            <p:cNvSpPr/>
            <p:nvPr/>
          </p:nvSpPr>
          <p:spPr>
            <a:xfrm rot="5400000">
              <a:off x="5974541" y="6504509"/>
              <a:ext cx="461983" cy="123826"/>
            </a:xfrm>
            <a:prstGeom prst="triangle">
              <a:avLst>
                <a:gd name="adj" fmla="val 469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L-Form 15">
            <a:extLst>
              <a:ext uri="{FF2B5EF4-FFF2-40B4-BE49-F238E27FC236}">
                <a16:creationId xmlns:a16="http://schemas.microsoft.com/office/drawing/2014/main" id="{BF0F3DF6-D885-4879-8310-222D8B7D0BA8}"/>
              </a:ext>
            </a:extLst>
          </p:cNvPr>
          <p:cNvSpPr/>
          <p:nvPr/>
        </p:nvSpPr>
        <p:spPr>
          <a:xfrm rot="18531757">
            <a:off x="7847838" y="794314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L-Form 16">
            <a:extLst>
              <a:ext uri="{FF2B5EF4-FFF2-40B4-BE49-F238E27FC236}">
                <a16:creationId xmlns:a16="http://schemas.microsoft.com/office/drawing/2014/main" id="{93A22DCA-BA25-446A-9EE3-A256DAF99E75}"/>
              </a:ext>
            </a:extLst>
          </p:cNvPr>
          <p:cNvSpPr/>
          <p:nvPr/>
        </p:nvSpPr>
        <p:spPr>
          <a:xfrm rot="18531757">
            <a:off x="2132837" y="3778551"/>
            <a:ext cx="1192140" cy="615122"/>
          </a:xfrm>
          <a:prstGeom prst="corner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32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Breitbild</PresentationFormat>
  <Paragraphs>66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Tricuper</dc:creator>
  <cp:lastModifiedBy>Tricuper</cp:lastModifiedBy>
  <cp:revision>32</cp:revision>
  <dcterms:created xsi:type="dcterms:W3CDTF">2019-06-21T03:13:42Z</dcterms:created>
  <dcterms:modified xsi:type="dcterms:W3CDTF">2019-08-12T10:33:05Z</dcterms:modified>
</cp:coreProperties>
</file>