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F9D6-85A3-484E-B275-9E51CFF63B0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178CF-CB66-4547-9354-B2D04153D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6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94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9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8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0976-1DFE-4F68-9B0F-49C72472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049AE5-1846-44A1-993E-838CDFE9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FB9E4-BFD2-4385-B20A-4520700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85A-26BF-473F-BF73-6E75167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2BACF-5EBA-4214-9196-C65CFE6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6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D770A-C86A-4A27-A0C5-5AB1DADD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1C7E0-C811-449F-9019-9233F273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5018A-D67B-49AD-B1A4-78FCC8F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05015-65BA-4CBD-B6F1-231A3125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3B826-561E-406A-842D-B4ADE89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6C0119-CBB3-4A2D-95AC-70633629E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B6AB40-7F92-4836-A1B9-45E0AEC90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8C093-76F5-4DF3-BFAB-45BE2376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AB068-BBB0-42A4-AACF-F7485B9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04B30-7E4A-4A48-B718-6DF548A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C0B7C-51BC-4554-B561-5031F61E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18DC81-87D1-42BB-BA86-57B5799E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16E4B-4CB2-4151-B9E5-3F411466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CBB4C-3107-45BC-8E93-6020F1EF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082FA-49B0-46C8-8E7A-794EA775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87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F5E2E-125D-496C-BDC9-9A0EF625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1D8C-BFED-43C2-9BA2-61DBA7A6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367A0-886C-4413-96E4-E784D05C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913C6-1B22-410C-A6E7-0E585F7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16DCD-7887-4B77-BE4C-7669A45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3E6A6-C883-459D-884F-9D006CDB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089E8-54EE-428B-A18F-49592A8FB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34E544-1BA6-496C-B80D-1D94CDFB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03C9B-08E7-4921-831A-0384C6C5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D546B-03CE-4B90-A6A1-AC3799B5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4193B-9F58-4912-B344-2EC8D33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74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1028-243C-48EA-888E-83EFF7E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D705D-DC4C-4F9E-88CF-873430C3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E6DA11-B91A-4E92-9AAF-4EB9515C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0FCC7-3E16-44FD-81CB-88B3F1E9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F5CEC8-BB39-4479-B9B3-99F659B5A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1F383-90CE-4A80-8483-59E4A6CF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83EB9D-C548-4E29-98E3-CFAB2BD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3AF99C-8CE8-42FE-A352-6C6034B6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C78D0-D6DC-4420-B140-777A7E1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AB0-12D7-4903-B5D8-3D4CD12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9A93EC-A7C5-4B54-8112-80482B45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077DC-9DBE-47C7-A153-C331E3B9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11D5E7-9B76-43BA-B3F6-BD89B5B0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5A7718-60C8-4CCF-80B8-2CBE444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1F100F-8E2D-4A8A-AA8E-420510FA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2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29516-E574-4731-BE7B-E6DFDFB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E03E1-8B90-46CC-88FC-DC331CD0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A5006B-2F2C-4784-80E6-02657439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FE499-BBFF-45CE-9C4C-30BF8D36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3CE30-2193-4F90-90A7-AFAFAF63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9AC8-3AAA-4352-B1E5-DBB141AC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5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0E03B-8665-4A4B-ABB8-15A12F4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E8ABDE-BCCE-44B5-A373-4D4141FC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ABF897-953D-456C-BF26-AB92BE98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0AAAEB-8A06-4DD5-931C-6A27AF9A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65636-05CC-402E-9D5F-45E4592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CE787-DDF5-4615-8D57-7065579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0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7BD692-C63A-489E-A642-6A0CD6B3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50C917-FAFD-4D77-AB16-DDE5027B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8FBF1-26A3-49EF-8704-31078603D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0B8C-02FD-4C98-B8B0-A1FBF0D4EA96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3482F-61BD-426F-8E36-F6216C19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81A-C19F-4377-A8FB-145BB9D67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7E11324-55FA-4EF3-B227-E5016CB8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9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65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3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4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7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D37A65D-065F-4F6D-80C2-AE64A1AA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052637"/>
            <a:ext cx="8334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A56F61-2543-4D13-BF72-E68859872DC5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Titel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30319CA-2D64-45B2-BB9E-79915B538875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Gliederungsfolie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0803450-99F5-4156-9EE8-9DFDCDF8DAC3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Fazitfolie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4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84482D6-CDFF-41E1-9B78-416F91B11F2B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Keine</a:t>
            </a:r>
            <a:r>
              <a:rPr lang="en-US" sz="10000" b="1" dirty="0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 </a:t>
            </a:r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Literatur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1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6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94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12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1</cp:revision>
  <dcterms:created xsi:type="dcterms:W3CDTF">2019-06-21T03:13:42Z</dcterms:created>
  <dcterms:modified xsi:type="dcterms:W3CDTF">2019-06-21T03:16:52Z</dcterms:modified>
</cp:coreProperties>
</file>